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theme/theme2.xml" ContentType="application/vnd.openxmlformats-officedocument.them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4"/>
    <p:sldMasterId id="2147483671" r:id="rId5"/>
  </p:sldMasterIdLst>
  <p:sldIdLst>
    <p:sldId id="256" r:id="rId6"/>
    <p:sldId id="259" r:id="rId7"/>
    <p:sldId id="268" r:id="rId8"/>
    <p:sldId id="269" r:id="rId9"/>
    <p:sldId id="270" r:id="rId10"/>
    <p:sldId id="271" r:id="rId11"/>
    <p:sldId id="277" r:id="rId12"/>
    <p:sldId id="272" r:id="rId13"/>
    <p:sldId id="273" r:id="rId14"/>
    <p:sldId id="274" r:id="rId15"/>
    <p:sldId id="275" r:id="rId16"/>
    <p:sldId id="276" r:id="rId17"/>
  </p:sldIdLst>
  <p:sldSz cx="12192000" cy="6858000"/>
  <p:notesSz cx="6858000" cy="9144000"/>
  <p:defaultText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E9995E0-1488-42E2-A554-2C537313B508}" v="1" dt="2022-11-17T14:01:56.882"/>
  </p1510:revLst>
</p1510:revInfo>
</file>

<file path=ppt/tableStyles.xml><?xml version="1.0" encoding="utf-8"?>
<a:tblStyleLst xmlns:a="http://schemas.openxmlformats.org/drawingml/2006/main" def="{5C22544A-7EE6-4342-B048-85BDC9FD1C3A}">
  <a:tblStyle styleId="{5C22544A-7EE6-4342-B048-85BDC9FD1C3A}" styleName="Stijl, gemiddeld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84" autoAdjust="0"/>
    <p:restoredTop sz="96327"/>
  </p:normalViewPr>
  <p:slideViewPr>
    <p:cSldViewPr snapToGrid="0">
      <p:cViewPr>
        <p:scale>
          <a:sx n="66" d="100"/>
          <a:sy n="66" d="100"/>
        </p:scale>
        <p:origin x="48" y="1080"/>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3.xml"/><Relationship Id="rId13" Type="http://schemas.openxmlformats.org/officeDocument/2006/relationships/slide" Target="slides/slide8.xml"/><Relationship Id="rId18" Type="http://schemas.openxmlformats.org/officeDocument/2006/relationships/presProps" Target="presProps.xml"/><Relationship Id="rId3" Type="http://schemas.openxmlformats.org/officeDocument/2006/relationships/customXml" Target="../customXml/item3.xml"/><Relationship Id="rId21" Type="http://schemas.openxmlformats.org/officeDocument/2006/relationships/tableStyles" Target="tableStyles.xml"/><Relationship Id="rId7" Type="http://schemas.openxmlformats.org/officeDocument/2006/relationships/slide" Target="slides/slide2.xml"/><Relationship Id="rId12" Type="http://schemas.openxmlformats.org/officeDocument/2006/relationships/slide" Target="slides/slide7.xml"/><Relationship Id="rId17" Type="http://schemas.openxmlformats.org/officeDocument/2006/relationships/slide" Target="slides/slide12.xml"/><Relationship Id="rId2" Type="http://schemas.openxmlformats.org/officeDocument/2006/relationships/customXml" Target="../customXml/item2.xml"/><Relationship Id="rId16" Type="http://schemas.openxmlformats.org/officeDocument/2006/relationships/slide" Target="slides/slide11.xml"/><Relationship Id="rId20" Type="http://schemas.openxmlformats.org/officeDocument/2006/relationships/theme" Target="theme/theme1.xml"/><Relationship Id="rId1" Type="http://schemas.openxmlformats.org/officeDocument/2006/relationships/customXml" Target="../customXml/item1.xml"/><Relationship Id="rId6" Type="http://schemas.openxmlformats.org/officeDocument/2006/relationships/slide" Target="slides/slide1.xml"/><Relationship Id="rId11" Type="http://schemas.openxmlformats.org/officeDocument/2006/relationships/slide" Target="slides/slide6.xml"/><Relationship Id="rId5" Type="http://schemas.openxmlformats.org/officeDocument/2006/relationships/slideMaster" Target="slideMasters/slideMaster2.xml"/><Relationship Id="rId15" Type="http://schemas.openxmlformats.org/officeDocument/2006/relationships/slide" Target="slides/slide10.xml"/><Relationship Id="rId23" Type="http://schemas.microsoft.com/office/2015/10/relationships/revisionInfo" Target="revisionInfo.xml"/><Relationship Id="rId10" Type="http://schemas.openxmlformats.org/officeDocument/2006/relationships/slide" Target="slides/slide5.xml"/><Relationship Id="rId19"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4.xml"/><Relationship Id="rId14" Type="http://schemas.openxmlformats.org/officeDocument/2006/relationships/slide" Target="slides/slide9.xml"/><Relationship Id="rId22" Type="http://schemas.microsoft.com/office/2016/11/relationships/changesInfo" Target="changesInfos/changesInfo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Mathieu Leroy" userId="08ea5e48-81be-492f-a7c6-c75dd17a45b1" providerId="ADAL" clId="{5E9995E0-1488-42E2-A554-2C537313B508}"/>
    <pc:docChg chg="undo custSel addSld delSld modSld sldOrd">
      <pc:chgData name="Mathieu Leroy" userId="08ea5e48-81be-492f-a7c6-c75dd17a45b1" providerId="ADAL" clId="{5E9995E0-1488-42E2-A554-2C537313B508}" dt="2022-11-17T15:34:05.140" v="2321" actId="20577"/>
      <pc:docMkLst>
        <pc:docMk/>
      </pc:docMkLst>
      <pc:sldChg chg="modSp new mod">
        <pc:chgData name="Mathieu Leroy" userId="08ea5e48-81be-492f-a7c6-c75dd17a45b1" providerId="ADAL" clId="{5E9995E0-1488-42E2-A554-2C537313B508}" dt="2022-11-17T09:20:16.481" v="201"/>
        <pc:sldMkLst>
          <pc:docMk/>
          <pc:sldMk cId="587968233" sldId="257"/>
        </pc:sldMkLst>
        <pc:spChg chg="mod">
          <ac:chgData name="Mathieu Leroy" userId="08ea5e48-81be-492f-a7c6-c75dd17a45b1" providerId="ADAL" clId="{5E9995E0-1488-42E2-A554-2C537313B508}" dt="2022-11-17T08:11:32.229" v="38" actId="20577"/>
          <ac:spMkLst>
            <pc:docMk/>
            <pc:sldMk cId="587968233" sldId="257"/>
            <ac:spMk id="2" creationId="{428F370F-039A-4F7F-91E0-0FCE58324E9E}"/>
          </ac:spMkLst>
        </pc:spChg>
        <pc:spChg chg="mod">
          <ac:chgData name="Mathieu Leroy" userId="08ea5e48-81be-492f-a7c6-c75dd17a45b1" providerId="ADAL" clId="{5E9995E0-1488-42E2-A554-2C537313B508}" dt="2022-11-17T09:20:16.481" v="201"/>
          <ac:spMkLst>
            <pc:docMk/>
            <pc:sldMk cId="587968233" sldId="257"/>
            <ac:spMk id="4" creationId="{CA3410D8-43D9-4AA7-A70E-EA1A51E6F86B}"/>
          </ac:spMkLst>
        </pc:spChg>
      </pc:sldChg>
      <pc:sldChg chg="modSp new mod">
        <pc:chgData name="Mathieu Leroy" userId="08ea5e48-81be-492f-a7c6-c75dd17a45b1" providerId="ADAL" clId="{5E9995E0-1488-42E2-A554-2C537313B508}" dt="2022-11-17T13:31:54.259" v="609" actId="20577"/>
        <pc:sldMkLst>
          <pc:docMk/>
          <pc:sldMk cId="900832698" sldId="258"/>
        </pc:sldMkLst>
        <pc:spChg chg="mod">
          <ac:chgData name="Mathieu Leroy" userId="08ea5e48-81be-492f-a7c6-c75dd17a45b1" providerId="ADAL" clId="{5E9995E0-1488-42E2-A554-2C537313B508}" dt="2022-11-17T09:20:26.797" v="219" actId="20577"/>
          <ac:spMkLst>
            <pc:docMk/>
            <pc:sldMk cId="900832698" sldId="258"/>
            <ac:spMk id="2" creationId="{28E59A42-AD8F-4812-AAA8-D553961B6779}"/>
          </ac:spMkLst>
        </pc:spChg>
        <pc:spChg chg="mod">
          <ac:chgData name="Mathieu Leroy" userId="08ea5e48-81be-492f-a7c6-c75dd17a45b1" providerId="ADAL" clId="{5E9995E0-1488-42E2-A554-2C537313B508}" dt="2022-11-17T13:31:54.259" v="609" actId="20577"/>
          <ac:spMkLst>
            <pc:docMk/>
            <pc:sldMk cId="900832698" sldId="258"/>
            <ac:spMk id="4" creationId="{2BD45194-4266-4C38-88FC-BD42DE6E4384}"/>
          </ac:spMkLst>
        </pc:spChg>
      </pc:sldChg>
      <pc:sldChg chg="addSp delSp modSp new mod modClrScheme chgLayout">
        <pc:chgData name="Mathieu Leroy" userId="08ea5e48-81be-492f-a7c6-c75dd17a45b1" providerId="ADAL" clId="{5E9995E0-1488-42E2-A554-2C537313B508}" dt="2022-11-17T13:24:53.580" v="542" actId="313"/>
        <pc:sldMkLst>
          <pc:docMk/>
          <pc:sldMk cId="1132344149" sldId="259"/>
        </pc:sldMkLst>
        <pc:spChg chg="del mod ord">
          <ac:chgData name="Mathieu Leroy" userId="08ea5e48-81be-492f-a7c6-c75dd17a45b1" providerId="ADAL" clId="{5E9995E0-1488-42E2-A554-2C537313B508}" dt="2022-11-17T13:24:16.484" v="401" actId="700"/>
          <ac:spMkLst>
            <pc:docMk/>
            <pc:sldMk cId="1132344149" sldId="259"/>
            <ac:spMk id="2" creationId="{421E7429-F5EE-49C6-9B67-3BAF9F0B514A}"/>
          </ac:spMkLst>
        </pc:spChg>
        <pc:spChg chg="del mod ord">
          <ac:chgData name="Mathieu Leroy" userId="08ea5e48-81be-492f-a7c6-c75dd17a45b1" providerId="ADAL" clId="{5E9995E0-1488-42E2-A554-2C537313B508}" dt="2022-11-17T13:24:16.484" v="401" actId="700"/>
          <ac:spMkLst>
            <pc:docMk/>
            <pc:sldMk cId="1132344149" sldId="259"/>
            <ac:spMk id="3" creationId="{11E262B3-37FA-48EB-B463-771B297F2BEA}"/>
          </ac:spMkLst>
        </pc:spChg>
        <pc:spChg chg="del">
          <ac:chgData name="Mathieu Leroy" userId="08ea5e48-81be-492f-a7c6-c75dd17a45b1" providerId="ADAL" clId="{5E9995E0-1488-42E2-A554-2C537313B508}" dt="2022-11-17T13:24:16.484" v="401" actId="700"/>
          <ac:spMkLst>
            <pc:docMk/>
            <pc:sldMk cId="1132344149" sldId="259"/>
            <ac:spMk id="4" creationId="{768F194F-2BF0-4253-9D57-D8385E42A473}"/>
          </ac:spMkLst>
        </pc:spChg>
        <pc:spChg chg="del">
          <ac:chgData name="Mathieu Leroy" userId="08ea5e48-81be-492f-a7c6-c75dd17a45b1" providerId="ADAL" clId="{5E9995E0-1488-42E2-A554-2C537313B508}" dt="2022-11-17T13:24:16.484" v="401" actId="700"/>
          <ac:spMkLst>
            <pc:docMk/>
            <pc:sldMk cId="1132344149" sldId="259"/>
            <ac:spMk id="5" creationId="{5C89360B-4890-402D-85A7-169A5006F9A4}"/>
          </ac:spMkLst>
        </pc:spChg>
        <pc:spChg chg="add mod ord">
          <ac:chgData name="Mathieu Leroy" userId="08ea5e48-81be-492f-a7c6-c75dd17a45b1" providerId="ADAL" clId="{5E9995E0-1488-42E2-A554-2C537313B508}" dt="2022-11-17T13:24:30.227" v="414" actId="20577"/>
          <ac:spMkLst>
            <pc:docMk/>
            <pc:sldMk cId="1132344149" sldId="259"/>
            <ac:spMk id="6" creationId="{AFAD0434-B3BB-49A3-B498-D608A91C06C5}"/>
          </ac:spMkLst>
        </pc:spChg>
        <pc:spChg chg="add mod ord">
          <ac:chgData name="Mathieu Leroy" userId="08ea5e48-81be-492f-a7c6-c75dd17a45b1" providerId="ADAL" clId="{5E9995E0-1488-42E2-A554-2C537313B508}" dt="2022-11-17T13:24:16.496" v="402" actId="27636"/>
          <ac:spMkLst>
            <pc:docMk/>
            <pc:sldMk cId="1132344149" sldId="259"/>
            <ac:spMk id="7" creationId="{83E53E57-0F33-4EE5-A06C-6CA338035509}"/>
          </ac:spMkLst>
        </pc:spChg>
        <pc:spChg chg="add mod ord">
          <ac:chgData name="Mathieu Leroy" userId="08ea5e48-81be-492f-a7c6-c75dd17a45b1" providerId="ADAL" clId="{5E9995E0-1488-42E2-A554-2C537313B508}" dt="2022-11-17T13:24:53.580" v="542" actId="313"/>
          <ac:spMkLst>
            <pc:docMk/>
            <pc:sldMk cId="1132344149" sldId="259"/>
            <ac:spMk id="8" creationId="{42E12D94-769A-4660-95E6-408ADC047832}"/>
          </ac:spMkLst>
        </pc:spChg>
        <pc:spChg chg="add mod ord">
          <ac:chgData name="Mathieu Leroy" userId="08ea5e48-81be-492f-a7c6-c75dd17a45b1" providerId="ADAL" clId="{5E9995E0-1488-42E2-A554-2C537313B508}" dt="2022-11-17T13:24:16.484" v="401" actId="700"/>
          <ac:spMkLst>
            <pc:docMk/>
            <pc:sldMk cId="1132344149" sldId="259"/>
            <ac:spMk id="9" creationId="{3402CAA1-D462-446E-888D-EB73CD65A49C}"/>
          </ac:spMkLst>
        </pc:spChg>
      </pc:sldChg>
      <pc:sldChg chg="addSp modSp new mod modAnim">
        <pc:chgData name="Mathieu Leroy" userId="08ea5e48-81be-492f-a7c6-c75dd17a45b1" providerId="ADAL" clId="{5E9995E0-1488-42E2-A554-2C537313B508}" dt="2022-11-17T14:01:56.882" v="618"/>
        <pc:sldMkLst>
          <pc:docMk/>
          <pc:sldMk cId="909628049" sldId="260"/>
        </pc:sldMkLst>
        <pc:spChg chg="mod">
          <ac:chgData name="Mathieu Leroy" userId="08ea5e48-81be-492f-a7c6-c75dd17a45b1" providerId="ADAL" clId="{5E9995E0-1488-42E2-A554-2C537313B508}" dt="2022-11-17T14:01:44.891" v="617" actId="20577"/>
          <ac:spMkLst>
            <pc:docMk/>
            <pc:sldMk cId="909628049" sldId="260"/>
            <ac:spMk id="2" creationId="{7EEC86F5-5056-4B5D-B2B8-CA2C2FD2F29C}"/>
          </ac:spMkLst>
        </pc:spChg>
        <pc:picChg chg="add mod">
          <ac:chgData name="Mathieu Leroy" userId="08ea5e48-81be-492f-a7c6-c75dd17a45b1" providerId="ADAL" clId="{5E9995E0-1488-42E2-A554-2C537313B508}" dt="2022-11-17T13:30:02.125" v="572" actId="1076"/>
          <ac:picMkLst>
            <pc:docMk/>
            <pc:sldMk cId="909628049" sldId="260"/>
            <ac:picMk id="7" creationId="{3427EFF8-A02D-445E-8DA9-9C1AC53036A1}"/>
          </ac:picMkLst>
        </pc:picChg>
      </pc:sldChg>
      <pc:sldChg chg="modSp new mod">
        <pc:chgData name="Mathieu Leroy" userId="08ea5e48-81be-492f-a7c6-c75dd17a45b1" providerId="ADAL" clId="{5E9995E0-1488-42E2-A554-2C537313B508}" dt="2022-11-17T14:03:24.194" v="829" actId="20577"/>
        <pc:sldMkLst>
          <pc:docMk/>
          <pc:sldMk cId="2048460046" sldId="261"/>
        </pc:sldMkLst>
        <pc:spChg chg="mod">
          <ac:chgData name="Mathieu Leroy" userId="08ea5e48-81be-492f-a7c6-c75dd17a45b1" providerId="ADAL" clId="{5E9995E0-1488-42E2-A554-2C537313B508}" dt="2022-11-17T14:02:19.394" v="632" actId="20577"/>
          <ac:spMkLst>
            <pc:docMk/>
            <pc:sldMk cId="2048460046" sldId="261"/>
            <ac:spMk id="2" creationId="{85C39719-DFDB-4BAC-8BDD-FD2D6DDEC05B}"/>
          </ac:spMkLst>
        </pc:spChg>
        <pc:spChg chg="mod">
          <ac:chgData name="Mathieu Leroy" userId="08ea5e48-81be-492f-a7c6-c75dd17a45b1" providerId="ADAL" clId="{5E9995E0-1488-42E2-A554-2C537313B508}" dt="2022-11-17T14:03:24.194" v="829" actId="20577"/>
          <ac:spMkLst>
            <pc:docMk/>
            <pc:sldMk cId="2048460046" sldId="261"/>
            <ac:spMk id="4" creationId="{6FB178DD-D777-4778-8DFC-FBCB9260D699}"/>
          </ac:spMkLst>
        </pc:spChg>
      </pc:sldChg>
      <pc:sldChg chg="new del ord">
        <pc:chgData name="Mathieu Leroy" userId="08ea5e48-81be-492f-a7c6-c75dd17a45b1" providerId="ADAL" clId="{5E9995E0-1488-42E2-A554-2C537313B508}" dt="2022-11-17T13:57:16.176" v="612" actId="47"/>
        <pc:sldMkLst>
          <pc:docMk/>
          <pc:sldMk cId="3978270259" sldId="261"/>
        </pc:sldMkLst>
      </pc:sldChg>
      <pc:sldChg chg="modSp new mod">
        <pc:chgData name="Mathieu Leroy" userId="08ea5e48-81be-492f-a7c6-c75dd17a45b1" providerId="ADAL" clId="{5E9995E0-1488-42E2-A554-2C537313B508}" dt="2022-11-17T14:51:38.916" v="1359" actId="20577"/>
        <pc:sldMkLst>
          <pc:docMk/>
          <pc:sldMk cId="1697161245" sldId="262"/>
        </pc:sldMkLst>
        <pc:spChg chg="mod">
          <ac:chgData name="Mathieu Leroy" userId="08ea5e48-81be-492f-a7c6-c75dd17a45b1" providerId="ADAL" clId="{5E9995E0-1488-42E2-A554-2C537313B508}" dt="2022-11-17T14:08:30.403" v="848" actId="20577"/>
          <ac:spMkLst>
            <pc:docMk/>
            <pc:sldMk cId="1697161245" sldId="262"/>
            <ac:spMk id="2" creationId="{24485DE9-87D5-4DA5-8B85-9418C3F4E017}"/>
          </ac:spMkLst>
        </pc:spChg>
        <pc:spChg chg="mod">
          <ac:chgData name="Mathieu Leroy" userId="08ea5e48-81be-492f-a7c6-c75dd17a45b1" providerId="ADAL" clId="{5E9995E0-1488-42E2-A554-2C537313B508}" dt="2022-11-17T14:51:38.916" v="1359" actId="20577"/>
          <ac:spMkLst>
            <pc:docMk/>
            <pc:sldMk cId="1697161245" sldId="262"/>
            <ac:spMk id="4" creationId="{B049706B-0F12-43AC-A09E-5F328668E1C7}"/>
          </ac:spMkLst>
        </pc:spChg>
      </pc:sldChg>
      <pc:sldChg chg="modSp new mod">
        <pc:chgData name="Mathieu Leroy" userId="08ea5e48-81be-492f-a7c6-c75dd17a45b1" providerId="ADAL" clId="{5E9995E0-1488-42E2-A554-2C537313B508}" dt="2022-11-17T15:10:57.630" v="1603" actId="20577"/>
        <pc:sldMkLst>
          <pc:docMk/>
          <pc:sldMk cId="152622867" sldId="263"/>
        </pc:sldMkLst>
        <pc:spChg chg="mod">
          <ac:chgData name="Mathieu Leroy" userId="08ea5e48-81be-492f-a7c6-c75dd17a45b1" providerId="ADAL" clId="{5E9995E0-1488-42E2-A554-2C537313B508}" dt="2022-11-17T15:06:51.119" v="1377" actId="20577"/>
          <ac:spMkLst>
            <pc:docMk/>
            <pc:sldMk cId="152622867" sldId="263"/>
            <ac:spMk id="2" creationId="{5ACB211D-0570-4993-8C8D-D80CAAC1B201}"/>
          </ac:spMkLst>
        </pc:spChg>
        <pc:spChg chg="mod">
          <ac:chgData name="Mathieu Leroy" userId="08ea5e48-81be-492f-a7c6-c75dd17a45b1" providerId="ADAL" clId="{5E9995E0-1488-42E2-A554-2C537313B508}" dt="2022-11-17T15:10:57.630" v="1603" actId="20577"/>
          <ac:spMkLst>
            <pc:docMk/>
            <pc:sldMk cId="152622867" sldId="263"/>
            <ac:spMk id="4" creationId="{435C2E42-C57B-44AF-AE67-8BEC403C03B1}"/>
          </ac:spMkLst>
        </pc:spChg>
      </pc:sldChg>
      <pc:sldChg chg="modSp new mod">
        <pc:chgData name="Mathieu Leroy" userId="08ea5e48-81be-492f-a7c6-c75dd17a45b1" providerId="ADAL" clId="{5E9995E0-1488-42E2-A554-2C537313B508}" dt="2022-11-17T15:20:39.080" v="2109" actId="15"/>
        <pc:sldMkLst>
          <pc:docMk/>
          <pc:sldMk cId="269091434" sldId="264"/>
        </pc:sldMkLst>
        <pc:spChg chg="mod">
          <ac:chgData name="Mathieu Leroy" userId="08ea5e48-81be-492f-a7c6-c75dd17a45b1" providerId="ADAL" clId="{5E9995E0-1488-42E2-A554-2C537313B508}" dt="2022-11-17T15:12:17.070" v="1612" actId="20577"/>
          <ac:spMkLst>
            <pc:docMk/>
            <pc:sldMk cId="269091434" sldId="264"/>
            <ac:spMk id="2" creationId="{8B306B47-41A3-4393-AD9A-C447BCAA0EA3}"/>
          </ac:spMkLst>
        </pc:spChg>
        <pc:spChg chg="mod">
          <ac:chgData name="Mathieu Leroy" userId="08ea5e48-81be-492f-a7c6-c75dd17a45b1" providerId="ADAL" clId="{5E9995E0-1488-42E2-A554-2C537313B508}" dt="2022-11-17T15:20:39.080" v="2109" actId="15"/>
          <ac:spMkLst>
            <pc:docMk/>
            <pc:sldMk cId="269091434" sldId="264"/>
            <ac:spMk id="4" creationId="{60BA8AB4-0F96-490A-847F-9F8C687C8703}"/>
          </ac:spMkLst>
        </pc:spChg>
      </pc:sldChg>
      <pc:sldChg chg="modSp new mod">
        <pc:chgData name="Mathieu Leroy" userId="08ea5e48-81be-492f-a7c6-c75dd17a45b1" providerId="ADAL" clId="{5E9995E0-1488-42E2-A554-2C537313B508}" dt="2022-11-17T15:34:05.140" v="2321" actId="20577"/>
        <pc:sldMkLst>
          <pc:docMk/>
          <pc:sldMk cId="2635577932" sldId="265"/>
        </pc:sldMkLst>
        <pc:spChg chg="mod">
          <ac:chgData name="Mathieu Leroy" userId="08ea5e48-81be-492f-a7c6-c75dd17a45b1" providerId="ADAL" clId="{5E9995E0-1488-42E2-A554-2C537313B508}" dt="2022-11-17T15:25:31.793" v="2123" actId="20577"/>
          <ac:spMkLst>
            <pc:docMk/>
            <pc:sldMk cId="2635577932" sldId="265"/>
            <ac:spMk id="2" creationId="{000CAC7D-F994-4F52-8CC9-903405B9CDA1}"/>
          </ac:spMkLst>
        </pc:spChg>
        <pc:spChg chg="mod">
          <ac:chgData name="Mathieu Leroy" userId="08ea5e48-81be-492f-a7c6-c75dd17a45b1" providerId="ADAL" clId="{5E9995E0-1488-42E2-A554-2C537313B508}" dt="2022-11-17T15:34:05.140" v="2321" actId="20577"/>
          <ac:spMkLst>
            <pc:docMk/>
            <pc:sldMk cId="2635577932" sldId="265"/>
            <ac:spMk id="4" creationId="{12846DE5-D392-4CC3-BD72-4862263CB620}"/>
          </ac:spMkLst>
        </pc:spChg>
      </pc:sldChg>
      <pc:sldChg chg="modSp new mod">
        <pc:chgData name="Mathieu Leroy" userId="08ea5e48-81be-492f-a7c6-c75dd17a45b1" providerId="ADAL" clId="{5E9995E0-1488-42E2-A554-2C537313B508}" dt="2022-11-17T15:28:50.511" v="2250" actId="20577"/>
        <pc:sldMkLst>
          <pc:docMk/>
          <pc:sldMk cId="3691431776" sldId="266"/>
        </pc:sldMkLst>
        <pc:spChg chg="mod">
          <ac:chgData name="Mathieu Leroy" userId="08ea5e48-81be-492f-a7c6-c75dd17a45b1" providerId="ADAL" clId="{5E9995E0-1488-42E2-A554-2C537313B508}" dt="2022-11-17T15:28:50.511" v="2250" actId="20577"/>
          <ac:spMkLst>
            <pc:docMk/>
            <pc:sldMk cId="3691431776" sldId="266"/>
            <ac:spMk id="2" creationId="{7A94FB34-E307-41AE-AF9F-7A46848BF9E8}"/>
          </ac:spMkLst>
        </pc:spChg>
      </pc:sldChg>
      <pc:sldChg chg="modSp new mod">
        <pc:chgData name="Mathieu Leroy" userId="08ea5e48-81be-492f-a7c6-c75dd17a45b1" providerId="ADAL" clId="{5E9995E0-1488-42E2-A554-2C537313B508}" dt="2022-11-17T15:33:58.179" v="2302" actId="20577"/>
        <pc:sldMkLst>
          <pc:docMk/>
          <pc:sldMk cId="3834730843" sldId="267"/>
        </pc:sldMkLst>
        <pc:spChg chg="mod">
          <ac:chgData name="Mathieu Leroy" userId="08ea5e48-81be-492f-a7c6-c75dd17a45b1" providerId="ADAL" clId="{5E9995E0-1488-42E2-A554-2C537313B508}" dt="2022-11-17T15:31:22.150" v="2269" actId="20577"/>
          <ac:spMkLst>
            <pc:docMk/>
            <pc:sldMk cId="3834730843" sldId="267"/>
            <ac:spMk id="2" creationId="{CC6EFD27-244E-433B-9E20-81518971B4B7}"/>
          </ac:spMkLst>
        </pc:spChg>
        <pc:spChg chg="mod">
          <ac:chgData name="Mathieu Leroy" userId="08ea5e48-81be-492f-a7c6-c75dd17a45b1" providerId="ADAL" clId="{5E9995E0-1488-42E2-A554-2C537313B508}" dt="2022-11-17T15:33:58.179" v="2302" actId="20577"/>
          <ac:spMkLst>
            <pc:docMk/>
            <pc:sldMk cId="3834730843" sldId="267"/>
            <ac:spMk id="4" creationId="{C49C537A-FD49-4691-A89B-E8E947BC6AAA}"/>
          </ac:spMkLst>
        </pc:spChg>
      </pc:sldChg>
    </pc:docChg>
  </pc:docChgLst>
</pc:chgInfo>
</file>

<file path=ppt/media/image1.png>
</file>

<file path=ppt/media/image10.png>
</file>

<file path=ppt/media/image11.svg>
</file>

<file path=ppt/media/image12.png>
</file>

<file path=ppt/media/image13.svg>
</file>

<file path=ppt/media/image14.png>
</file>

<file path=ppt/media/image15.svg>
</file>

<file path=ppt/media/image16.png>
</file>

<file path=ppt/media/image17.png>
</file>

<file path=ppt/media/image2.png>
</file>

<file path=ppt/media/image3.svg>
</file>

<file path=ppt/media/image4.png>
</file>

<file path=ppt/media/image5.svg>
</file>

<file path=ppt/media/image6.png>
</file>

<file path=ppt/media/image7.svg>
</file>

<file path=ppt/media/image8.png>
</file>

<file path=ppt/media/image9.svg>
</file>

<file path=ppt/slideLayouts/_rels/slideLayout1.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1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3" Type="http://schemas.openxmlformats.org/officeDocument/2006/relationships/image" Target="../media/image13.svg"/><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6.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8.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29.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15.svg"/><Relationship Id="rId4" Type="http://schemas.openxmlformats.org/officeDocument/2006/relationships/image" Target="../media/image14.png"/></Relationships>
</file>

<file path=ppt/slideLayouts/_rels/slideLayout3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2.xml"/><Relationship Id="rId5" Type="http://schemas.openxmlformats.org/officeDocument/2006/relationships/image" Target="../media/image15.svg"/><Relationship Id="rId4" Type="http://schemas.openxmlformats.org/officeDocument/2006/relationships/image" Target="../media/image14.png"/></Relationships>
</file>

<file path=ppt/slideLayouts/_rels/slideLayout3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15.svg"/><Relationship Id="rId4" Type="http://schemas.openxmlformats.org/officeDocument/2006/relationships/image" Target="../media/image14.png"/></Relationships>
</file>

<file path=ppt/slideLayouts/_rels/slideLayout3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3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2.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3.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4.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5.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6.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7.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4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s>
</file>

<file path=ppt/slideLayouts/_rels/slideLayout49.xml.rels><?xml version="1.0" encoding="UTF-8" standalone="yes"?>
<Relationships xmlns="http://schemas.openxmlformats.org/package/2006/relationships"><Relationship Id="rId3" Type="http://schemas.openxmlformats.org/officeDocument/2006/relationships/image" Target="../media/image11.svg"/><Relationship Id="rId2" Type="http://schemas.openxmlformats.org/officeDocument/2006/relationships/image" Target="../media/image10.png"/><Relationship Id="rId1" Type="http://schemas.openxmlformats.org/officeDocument/2006/relationships/slideMaster" Target="../slideMasters/slideMaster2.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50.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2.xml"/></Relationships>
</file>

<file path=ppt/slideLayouts/_rels/slideLayout51.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2.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52.xml.rels><?xml version="1.0" encoding="UTF-8" standalone="yes"?>
<Relationships xmlns="http://schemas.openxmlformats.org/package/2006/relationships"><Relationship Id="rId3" Type="http://schemas.openxmlformats.org/officeDocument/2006/relationships/image" Target="../media/image5.svg"/><Relationship Id="rId2" Type="http://schemas.openxmlformats.org/officeDocument/2006/relationships/image" Target="../media/image4.png"/><Relationship Id="rId1" Type="http://schemas.openxmlformats.org/officeDocument/2006/relationships/slideMaster" Target="../slideMasters/slideMaster2.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7.svg"/><Relationship Id="rId2" Type="http://schemas.openxmlformats.org/officeDocument/2006/relationships/image" Target="../media/image6.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3.svg"/><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9.svg"/><Relationship Id="rId2" Type="http://schemas.openxmlformats.org/officeDocument/2006/relationships/image" Target="../media/image8.png"/><Relationship Id="rId1" Type="http://schemas.openxmlformats.org/officeDocument/2006/relationships/slideMaster" Target="../slideMasters/slideMaster1.xml"/><Relationship Id="rId5" Type="http://schemas.openxmlformats.org/officeDocument/2006/relationships/image" Target="../media/image5.svg"/><Relationship Id="rId4" Type="http://schemas.openxmlformats.org/officeDocument/2006/relationships/image" Target="../media/image4.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rt Presentatie">
    <p:spTree>
      <p:nvGrpSpPr>
        <p:cNvPr id="1" name=""/>
        <p:cNvGrpSpPr/>
        <p:nvPr/>
      </p:nvGrpSpPr>
      <p:grpSpPr>
        <a:xfrm>
          <a:off x="0" y="0"/>
          <a:ext cx="0" cy="0"/>
          <a:chOff x="0" y="0"/>
          <a:chExt cx="0" cy="0"/>
        </a:xfrm>
      </p:grpSpPr>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5" name="Tijdelijke aanduiding voor tekst 11">
            <a:extLst>
              <a:ext uri="{FF2B5EF4-FFF2-40B4-BE49-F238E27FC236}">
                <a16:creationId xmlns:a16="http://schemas.microsoft.com/office/drawing/2014/main" id="{A489C754-9792-694A-811D-5E07DC627E59}"/>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grpSp>
        <p:nvGrpSpPr>
          <p:cNvPr id="78" name="Graphic 2">
            <a:extLst>
              <a:ext uri="{FF2B5EF4-FFF2-40B4-BE49-F238E27FC236}">
                <a16:creationId xmlns:a16="http://schemas.microsoft.com/office/drawing/2014/main" id="{9B710E20-DC3F-8F45-A47B-E52FF60B3DFB}"/>
              </a:ext>
            </a:extLst>
          </p:cNvPr>
          <p:cNvGrpSpPr>
            <a:grpSpLocks noChangeAspect="1"/>
          </p:cNvGrpSpPr>
          <p:nvPr userDrawn="1"/>
        </p:nvGrpSpPr>
        <p:grpSpPr>
          <a:xfrm>
            <a:off x="8369357" y="1642969"/>
            <a:ext cx="2200031" cy="787216"/>
            <a:chOff x="-1597345" y="233060"/>
            <a:chExt cx="9980364" cy="3571175"/>
          </a:xfrm>
        </p:grpSpPr>
        <p:sp>
          <p:nvSpPr>
            <p:cNvPr id="79" name="Vrije vorm 78">
              <a:extLst>
                <a:ext uri="{FF2B5EF4-FFF2-40B4-BE49-F238E27FC236}">
                  <a16:creationId xmlns:a16="http://schemas.microsoft.com/office/drawing/2014/main" id="{56F491A3-A800-B442-92B6-A06166A05884}"/>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09189771-1FCC-9E46-81F5-BB02B62C8EBF}"/>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1C1AB439-AA8B-3C46-8D59-E9716F196846}"/>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82" name="Graphic 2">
              <a:extLst>
                <a:ext uri="{FF2B5EF4-FFF2-40B4-BE49-F238E27FC236}">
                  <a16:creationId xmlns:a16="http://schemas.microsoft.com/office/drawing/2014/main" id="{ECAAEF93-C515-F14D-A943-6A791474C0AE}"/>
                </a:ext>
              </a:extLst>
            </p:cNvPr>
            <p:cNvGrpSpPr/>
            <p:nvPr/>
          </p:nvGrpSpPr>
          <p:grpSpPr>
            <a:xfrm>
              <a:off x="184698" y="233060"/>
              <a:ext cx="8198320" cy="3571175"/>
              <a:chOff x="184698" y="233060"/>
              <a:chExt cx="8198320" cy="3571175"/>
            </a:xfrm>
          </p:grpSpPr>
          <p:sp>
            <p:nvSpPr>
              <p:cNvPr id="83" name="Vrije vorm 82">
                <a:extLst>
                  <a:ext uri="{FF2B5EF4-FFF2-40B4-BE49-F238E27FC236}">
                    <a16:creationId xmlns:a16="http://schemas.microsoft.com/office/drawing/2014/main" id="{A20EC821-7480-AC4E-B82A-CE8949EBB274}"/>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84" name="Vrije vorm 83">
                <a:extLst>
                  <a:ext uri="{FF2B5EF4-FFF2-40B4-BE49-F238E27FC236}">
                    <a16:creationId xmlns:a16="http://schemas.microsoft.com/office/drawing/2014/main" id="{8C8FDC8A-69AC-5D48-8D2C-ADEA15F8D91E}"/>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86" name="Vrije vorm 85">
                <a:extLst>
                  <a:ext uri="{FF2B5EF4-FFF2-40B4-BE49-F238E27FC236}">
                    <a16:creationId xmlns:a16="http://schemas.microsoft.com/office/drawing/2014/main" id="{593BCAC8-7B6F-FC41-9768-63619692EFBB}"/>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87" name="Vrije vorm 86">
                <a:extLst>
                  <a:ext uri="{FF2B5EF4-FFF2-40B4-BE49-F238E27FC236}">
                    <a16:creationId xmlns:a16="http://schemas.microsoft.com/office/drawing/2014/main" id="{0038E545-757D-5C49-BC07-E58386D1A3CD}"/>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88" name="Vrije vorm 87">
                <a:extLst>
                  <a:ext uri="{FF2B5EF4-FFF2-40B4-BE49-F238E27FC236}">
                    <a16:creationId xmlns:a16="http://schemas.microsoft.com/office/drawing/2014/main" id="{8801C5D5-8413-E443-877B-380DBC72FA05}"/>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89" name="Vrije vorm 88">
                <a:extLst>
                  <a:ext uri="{FF2B5EF4-FFF2-40B4-BE49-F238E27FC236}">
                    <a16:creationId xmlns:a16="http://schemas.microsoft.com/office/drawing/2014/main" id="{CC7DB41B-25CD-5142-87B6-432044741FEE}"/>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90" name="Vrije vorm 89">
                <a:extLst>
                  <a:ext uri="{FF2B5EF4-FFF2-40B4-BE49-F238E27FC236}">
                    <a16:creationId xmlns:a16="http://schemas.microsoft.com/office/drawing/2014/main" id="{F196AB3F-753D-8A46-9137-B8E508E4F9F7}"/>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91" name="Vrije vorm 90">
                <a:extLst>
                  <a:ext uri="{FF2B5EF4-FFF2-40B4-BE49-F238E27FC236}">
                    <a16:creationId xmlns:a16="http://schemas.microsoft.com/office/drawing/2014/main" id="{664A65A6-4272-2A47-A74D-F545E18468AB}"/>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92" name="Vrije vorm 91">
                <a:extLst>
                  <a:ext uri="{FF2B5EF4-FFF2-40B4-BE49-F238E27FC236}">
                    <a16:creationId xmlns:a16="http://schemas.microsoft.com/office/drawing/2014/main" id="{F2DED663-FEFE-3347-9443-D152987A3382}"/>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93" name="Vrije vorm 92">
                <a:extLst>
                  <a:ext uri="{FF2B5EF4-FFF2-40B4-BE49-F238E27FC236}">
                    <a16:creationId xmlns:a16="http://schemas.microsoft.com/office/drawing/2014/main" id="{59639624-8650-5144-A1A2-8B64FCF171AC}"/>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D95EB69F-13CA-6447-9CEA-D5C2C053105D}"/>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3FB45C4D-F702-B844-9E09-373CD6F558B9}"/>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26E95158-90C4-1A46-81B2-3586F3453DCC}"/>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97" name="Tijdelijke aanduiding voor afbeelding 96">
            <a:extLst>
              <a:ext uri="{FF2B5EF4-FFF2-40B4-BE49-F238E27FC236}">
                <a16:creationId xmlns:a16="http://schemas.microsoft.com/office/drawing/2014/main" id="{497EE930-293A-A544-8691-76C640B5BFB8}"/>
              </a:ext>
            </a:extLst>
          </p:cNvPr>
          <p:cNvSpPr>
            <a:spLocks noGrp="1"/>
          </p:cNvSpPr>
          <p:nvPr>
            <p:ph type="pic" sz="quarter" idx="15"/>
          </p:nvPr>
        </p:nvSpPr>
        <p:spPr>
          <a:xfrm>
            <a:off x="2590799" y="2663105"/>
            <a:ext cx="9601201" cy="4194895"/>
          </a:xfrm>
          <a:custGeom>
            <a:avLst/>
            <a:gdLst>
              <a:gd name="connsiteX0" fmla="*/ 3505201 w 9601201"/>
              <a:gd name="connsiteY0" fmla="*/ 0 h 4194895"/>
              <a:gd name="connsiteX1" fmla="*/ 5719764 w 9601201"/>
              <a:gd name="connsiteY1" fmla="*/ 0 h 4194895"/>
              <a:gd name="connsiteX2" fmla="*/ 5874887 w 9601201"/>
              <a:gd name="connsiteY2" fmla="*/ 0 h 4194895"/>
              <a:gd name="connsiteX3" fmla="*/ 6070389 w 9601201"/>
              <a:gd name="connsiteY3" fmla="*/ 0 h 4194895"/>
              <a:gd name="connsiteX4" fmla="*/ 6178809 w 9601201"/>
              <a:gd name="connsiteY4" fmla="*/ 0 h 4194895"/>
              <a:gd name="connsiteX5" fmla="*/ 6373169 w 9601201"/>
              <a:gd name="connsiteY5" fmla="*/ 0 h 4194895"/>
              <a:gd name="connsiteX6" fmla="*/ 6519680 w 9601201"/>
              <a:gd name="connsiteY6" fmla="*/ 0 h 4194895"/>
              <a:gd name="connsiteX7" fmla="*/ 6715544 w 9601201"/>
              <a:gd name="connsiteY7" fmla="*/ 0 h 4194895"/>
              <a:gd name="connsiteX8" fmla="*/ 6861140 w 9601201"/>
              <a:gd name="connsiteY8" fmla="*/ 0 h 4194895"/>
              <a:gd name="connsiteX9" fmla="*/ 7056647 w 9601201"/>
              <a:gd name="connsiteY9" fmla="*/ 0 h 4194895"/>
              <a:gd name="connsiteX10" fmla="*/ 7165097 w 9601201"/>
              <a:gd name="connsiteY10" fmla="*/ 0 h 4194895"/>
              <a:gd name="connsiteX11" fmla="*/ 7359457 w 9601201"/>
              <a:gd name="connsiteY11" fmla="*/ 0 h 4194895"/>
              <a:gd name="connsiteX12" fmla="*/ 7471762 w 9601201"/>
              <a:gd name="connsiteY12" fmla="*/ 0 h 4194895"/>
              <a:gd name="connsiteX13" fmla="*/ 8105031 w 9601201"/>
              <a:gd name="connsiteY13" fmla="*/ 0 h 4194895"/>
              <a:gd name="connsiteX14" fmla="*/ 8188457 w 9601201"/>
              <a:gd name="connsiteY14" fmla="*/ 0 h 4194895"/>
              <a:gd name="connsiteX15" fmla="*/ 8541614 w 9601201"/>
              <a:gd name="connsiteY15" fmla="*/ 0 h 4194895"/>
              <a:gd name="connsiteX16" fmla="*/ 8830566 w 9601201"/>
              <a:gd name="connsiteY16" fmla="*/ 0 h 4194895"/>
              <a:gd name="connsiteX17" fmla="*/ 8839157 w 9601201"/>
              <a:gd name="connsiteY17" fmla="*/ 0 h 4194895"/>
              <a:gd name="connsiteX18" fmla="*/ 8839157 w 9601201"/>
              <a:gd name="connsiteY18" fmla="*/ 2 h 4194895"/>
              <a:gd name="connsiteX19" fmla="*/ 9601199 w 9601201"/>
              <a:gd name="connsiteY19" fmla="*/ 2 h 4194895"/>
              <a:gd name="connsiteX20" fmla="*/ 9601199 w 9601201"/>
              <a:gd name="connsiteY20" fmla="*/ 1 h 4194895"/>
              <a:gd name="connsiteX21" fmla="*/ 9601200 w 9601201"/>
              <a:gd name="connsiteY21" fmla="*/ 1 h 4194895"/>
              <a:gd name="connsiteX22" fmla="*/ 9601200 w 9601201"/>
              <a:gd name="connsiteY22" fmla="*/ 689695 h 4194895"/>
              <a:gd name="connsiteX23" fmla="*/ 9601201 w 9601201"/>
              <a:gd name="connsiteY23" fmla="*/ 689695 h 4194895"/>
              <a:gd name="connsiteX24" fmla="*/ 9601201 w 9601201"/>
              <a:gd name="connsiteY24" fmla="*/ 3524970 h 4194895"/>
              <a:gd name="connsiteX25" fmla="*/ 9601200 w 9601201"/>
              <a:gd name="connsiteY25" fmla="*/ 3524970 h 4194895"/>
              <a:gd name="connsiteX26" fmla="*/ 9601200 w 9601201"/>
              <a:gd name="connsiteY26" fmla="*/ 4194895 h 4194895"/>
              <a:gd name="connsiteX27" fmla="*/ 7083425 w 9601201"/>
              <a:gd name="connsiteY27" fmla="*/ 4194895 h 4194895"/>
              <a:gd name="connsiteX28" fmla="*/ 4291693 w 9601201"/>
              <a:gd name="connsiteY28" fmla="*/ 4194895 h 4194895"/>
              <a:gd name="connsiteX29" fmla="*/ 4291693 w 9601201"/>
              <a:gd name="connsiteY29" fmla="*/ 4194894 h 4194895"/>
              <a:gd name="connsiteX30" fmla="*/ 0 w 9601201"/>
              <a:gd name="connsiteY30" fmla="*/ 4194894 h 4194895"/>
              <a:gd name="connsiteX31" fmla="*/ 0 w 9601201"/>
              <a:gd name="connsiteY31" fmla="*/ 1 h 4194895"/>
              <a:gd name="connsiteX32" fmla="*/ 3505201 w 9601201"/>
              <a:gd name="connsiteY32"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01201" h="4194895">
                <a:moveTo>
                  <a:pt x="3505201" y="0"/>
                </a:moveTo>
                <a:lnTo>
                  <a:pt x="5719764" y="0"/>
                </a:lnTo>
                <a:lnTo>
                  <a:pt x="5874887" y="0"/>
                </a:lnTo>
                <a:lnTo>
                  <a:pt x="6070389" y="0"/>
                </a:lnTo>
                <a:lnTo>
                  <a:pt x="6178809" y="0"/>
                </a:lnTo>
                <a:lnTo>
                  <a:pt x="6373169" y="0"/>
                </a:lnTo>
                <a:lnTo>
                  <a:pt x="6519680" y="0"/>
                </a:lnTo>
                <a:lnTo>
                  <a:pt x="6715544" y="0"/>
                </a:lnTo>
                <a:lnTo>
                  <a:pt x="6861140" y="0"/>
                </a:lnTo>
                <a:lnTo>
                  <a:pt x="7056647" y="0"/>
                </a:lnTo>
                <a:lnTo>
                  <a:pt x="7165097" y="0"/>
                </a:lnTo>
                <a:lnTo>
                  <a:pt x="7359457" y="0"/>
                </a:lnTo>
                <a:lnTo>
                  <a:pt x="7471762" y="0"/>
                </a:lnTo>
                <a:lnTo>
                  <a:pt x="8105031" y="0"/>
                </a:lnTo>
                <a:lnTo>
                  <a:pt x="8188457" y="0"/>
                </a:lnTo>
                <a:lnTo>
                  <a:pt x="8541614" y="0"/>
                </a:lnTo>
                <a:lnTo>
                  <a:pt x="8830566" y="0"/>
                </a:lnTo>
                <a:lnTo>
                  <a:pt x="8839157" y="0"/>
                </a:lnTo>
                <a:lnTo>
                  <a:pt x="8839157" y="2"/>
                </a:lnTo>
                <a:lnTo>
                  <a:pt x="9601199" y="2"/>
                </a:lnTo>
                <a:lnTo>
                  <a:pt x="9601199" y="1"/>
                </a:lnTo>
                <a:lnTo>
                  <a:pt x="9601200" y="1"/>
                </a:lnTo>
                <a:lnTo>
                  <a:pt x="9601200" y="689695"/>
                </a:lnTo>
                <a:lnTo>
                  <a:pt x="9601201" y="689695"/>
                </a:lnTo>
                <a:lnTo>
                  <a:pt x="9601201" y="3524970"/>
                </a:lnTo>
                <a:lnTo>
                  <a:pt x="9601200" y="3524970"/>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a:t>Klik op het pictogram als u een afbeelding wilt toevoegen</a:t>
            </a:r>
          </a:p>
        </p:txBody>
      </p:sp>
    </p:spTree>
    <p:extLst>
      <p:ext uri="{BB962C8B-B14F-4D97-AF65-F5344CB8AC3E}">
        <p14:creationId xmlns:p14="http://schemas.microsoft.com/office/powerpoint/2010/main" val="394538102"/>
      </p:ext>
    </p:extLst>
  </p:cSld>
  <p:clrMapOvr>
    <a:masterClrMapping/>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x Tekst">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7673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1" name="Tijdelijke aanduiding voor tekst 784">
            <a:extLst>
              <a:ext uri="{FF2B5EF4-FFF2-40B4-BE49-F238E27FC236}">
                <a16:creationId xmlns:a16="http://schemas.microsoft.com/office/drawing/2014/main" id="{17C2D787-56BB-4343-AE37-1383F6CA3D75}"/>
              </a:ext>
            </a:extLst>
          </p:cNvPr>
          <p:cNvSpPr>
            <a:spLocks noGrp="1"/>
          </p:cNvSpPr>
          <p:nvPr>
            <p:ph type="body" sz="quarter" idx="14"/>
          </p:nvPr>
        </p:nvSpPr>
        <p:spPr>
          <a:xfrm>
            <a:off x="6586480" y="2368988"/>
            <a:ext cx="47673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grpSp>
        <p:nvGrpSpPr>
          <p:cNvPr id="64" name="Graphic 2">
            <a:extLst>
              <a:ext uri="{FF2B5EF4-FFF2-40B4-BE49-F238E27FC236}">
                <a16:creationId xmlns:a16="http://schemas.microsoft.com/office/drawing/2014/main" id="{426D64A4-92FC-4748-BB27-DA7935A1B2A6}"/>
              </a:ext>
            </a:extLst>
          </p:cNvPr>
          <p:cNvGrpSpPr>
            <a:grpSpLocks noChangeAspect="1"/>
          </p:cNvGrpSpPr>
          <p:nvPr userDrawn="1"/>
        </p:nvGrpSpPr>
        <p:grpSpPr>
          <a:xfrm>
            <a:off x="11131645" y="6312991"/>
            <a:ext cx="814935" cy="291600"/>
            <a:chOff x="-1597345" y="233060"/>
            <a:chExt cx="9980364" cy="3571175"/>
          </a:xfrm>
        </p:grpSpPr>
        <p:sp>
          <p:nvSpPr>
            <p:cNvPr id="65" name="Vrije vorm 64">
              <a:extLst>
                <a:ext uri="{FF2B5EF4-FFF2-40B4-BE49-F238E27FC236}">
                  <a16:creationId xmlns:a16="http://schemas.microsoft.com/office/drawing/2014/main" id="{8458D9A2-A761-764B-A1CD-B007E0708A2E}"/>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9A2FD3A4-E98E-6748-8E53-DC4183400D22}"/>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432DAD44-BB75-2C4E-BC03-A061CED1E1AE}"/>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8" name="Graphic 2">
              <a:extLst>
                <a:ext uri="{FF2B5EF4-FFF2-40B4-BE49-F238E27FC236}">
                  <a16:creationId xmlns:a16="http://schemas.microsoft.com/office/drawing/2014/main" id="{174ED149-9577-B342-891B-C365C4612CEE}"/>
                </a:ext>
              </a:extLst>
            </p:cNvPr>
            <p:cNvGrpSpPr/>
            <p:nvPr/>
          </p:nvGrpSpPr>
          <p:grpSpPr>
            <a:xfrm>
              <a:off x="184698" y="233060"/>
              <a:ext cx="8198320" cy="3571175"/>
              <a:chOff x="184698" y="233060"/>
              <a:chExt cx="8198320" cy="3571175"/>
            </a:xfrm>
          </p:grpSpPr>
          <p:sp>
            <p:nvSpPr>
              <p:cNvPr id="69" name="Vrije vorm 68">
                <a:extLst>
                  <a:ext uri="{FF2B5EF4-FFF2-40B4-BE49-F238E27FC236}">
                    <a16:creationId xmlns:a16="http://schemas.microsoft.com/office/drawing/2014/main" id="{8AFCF62F-6363-704E-9816-46AE0D28BED4}"/>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7336A15F-9D18-6340-A655-EC779226B2B7}"/>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FDD00C6A-FE08-D441-822C-A559887308D4}"/>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93CDCCCC-A1B5-9D41-AA5E-AD2191B37AE9}"/>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2E9CDA95-D08C-5B49-8344-1FD673009077}"/>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B325B697-3C8B-BE4F-A522-74411BA7004E}"/>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2830739A-6BA8-0745-A41E-9909C71A6DCB}"/>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480CAC81-EE96-FC4F-849C-D8C7E18D8D23}"/>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D4537EF6-FA3C-DE4A-9567-0DC218194F3B}"/>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1F87A17E-5374-6246-A876-3DC242F572C2}"/>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9" name="Vrije vorm 78">
                <a:extLst>
                  <a:ext uri="{FF2B5EF4-FFF2-40B4-BE49-F238E27FC236}">
                    <a16:creationId xmlns:a16="http://schemas.microsoft.com/office/drawing/2014/main" id="{54ACDCD7-5562-E741-989D-9E4491E2FAC7}"/>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7DCF6F21-23AD-7E46-A739-8D8673B29C22}"/>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D496EB47-ACB8-1D45-B5C0-12F7671C107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51177827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0% Grafiek">
    <p:spTree>
      <p:nvGrpSpPr>
        <p:cNvPr id="1" name=""/>
        <p:cNvGrpSpPr/>
        <p:nvPr/>
      </p:nvGrpSpPr>
      <p:grpSpPr>
        <a:xfrm>
          <a:off x="0" y="0"/>
          <a:ext cx="0" cy="0"/>
          <a:chOff x="0" y="0"/>
          <a:chExt cx="0" cy="0"/>
        </a:xfrm>
      </p:grpSpPr>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1584494" y="2368550"/>
            <a:ext cx="9769306" cy="3694113"/>
          </a:xfrm>
        </p:spPr>
        <p:txBody>
          <a:bodyPr/>
          <a:lstStyle/>
          <a:p>
            <a:r>
              <a:rPr lang="nl-NL"/>
              <a:t>Klik op het pictogram als u een grafiek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60" name="Graphic 2">
            <a:extLst>
              <a:ext uri="{FF2B5EF4-FFF2-40B4-BE49-F238E27FC236}">
                <a16:creationId xmlns:a16="http://schemas.microsoft.com/office/drawing/2014/main" id="{2649E28E-B205-E247-B1CC-CF6850CCF6B7}"/>
              </a:ext>
            </a:extLst>
          </p:cNvPr>
          <p:cNvGrpSpPr>
            <a:grpSpLocks noChangeAspect="1"/>
          </p:cNvGrpSpPr>
          <p:nvPr userDrawn="1"/>
        </p:nvGrpSpPr>
        <p:grpSpPr>
          <a:xfrm>
            <a:off x="11131645" y="6312991"/>
            <a:ext cx="814935" cy="291600"/>
            <a:chOff x="-1597345" y="233060"/>
            <a:chExt cx="9980364" cy="3571175"/>
          </a:xfrm>
        </p:grpSpPr>
        <p:sp>
          <p:nvSpPr>
            <p:cNvPr id="61" name="Vrije vorm 60">
              <a:extLst>
                <a:ext uri="{FF2B5EF4-FFF2-40B4-BE49-F238E27FC236}">
                  <a16:creationId xmlns:a16="http://schemas.microsoft.com/office/drawing/2014/main" id="{5FDAC210-0B39-6D43-AE2A-96BC2778D275}"/>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B18DEDDB-E17E-A24C-972F-A54DE0022BEA}"/>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00FE93D5-F6B5-554D-8F76-339469916A2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4" name="Graphic 2">
              <a:extLst>
                <a:ext uri="{FF2B5EF4-FFF2-40B4-BE49-F238E27FC236}">
                  <a16:creationId xmlns:a16="http://schemas.microsoft.com/office/drawing/2014/main" id="{DF146F75-0B2B-A64C-827F-F3C79145A311}"/>
                </a:ext>
              </a:extLst>
            </p:cNvPr>
            <p:cNvGrpSpPr/>
            <p:nvPr/>
          </p:nvGrpSpPr>
          <p:grpSpPr>
            <a:xfrm>
              <a:off x="184698" y="233060"/>
              <a:ext cx="8198320" cy="3571175"/>
              <a:chOff x="184698" y="233060"/>
              <a:chExt cx="8198320" cy="3571175"/>
            </a:xfrm>
          </p:grpSpPr>
          <p:sp>
            <p:nvSpPr>
              <p:cNvPr id="65" name="Vrije vorm 64">
                <a:extLst>
                  <a:ext uri="{FF2B5EF4-FFF2-40B4-BE49-F238E27FC236}">
                    <a16:creationId xmlns:a16="http://schemas.microsoft.com/office/drawing/2014/main" id="{184B5886-51E2-2D46-802A-BD91C2C430F4}"/>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69AFD5F9-C256-BE47-8E34-92E36239ACC4}"/>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1918395C-0FD5-AA44-8DA7-D2F9A51D6268}"/>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2484625E-20BF-AB4D-9E97-5D5B0D332ED5}"/>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CF515355-32DE-8348-A155-C4BF8D01E043}"/>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D08B8C5D-F2CD-3043-B6CE-B551F44811BD}"/>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1ADAE0FA-5C55-6A46-810D-8A1A1837C653}"/>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3C4E2899-A77A-0447-8159-721E91E57DA0}"/>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75F4D695-938C-4647-876A-008F7894D4EA}"/>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DDC21F83-12C8-4D43-9540-F51BDCCA605D}"/>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EE95CA2B-2910-0549-A9E1-58E0AE013F07}"/>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FEF0DA5D-852C-9745-9E54-F4C40A859E7F}"/>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3CFF8D25-7DD9-2A42-947E-BE87DF7D131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26805505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Grafiek op Tekst">
    <p:spTree>
      <p:nvGrpSpPr>
        <p:cNvPr id="1" name=""/>
        <p:cNvGrpSpPr/>
        <p:nvPr/>
      </p:nvGrpSpPr>
      <p:grpSpPr>
        <a:xfrm>
          <a:off x="0" y="0"/>
          <a:ext cx="0" cy="0"/>
          <a:chOff x="0" y="0"/>
          <a:chExt cx="0" cy="0"/>
        </a:xfrm>
      </p:grpSpPr>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1584494" y="2114988"/>
            <a:ext cx="9769306" cy="2587642"/>
          </a:xfrm>
        </p:spPr>
        <p:txBody>
          <a:bodyPr/>
          <a:lstStyle/>
          <a:p>
            <a:r>
              <a:rPr lang="nl-NL"/>
              <a:t>Klik op het pictogram als u een grafiek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4800600"/>
            <a:ext cx="9769306" cy="1262583"/>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12" name="Graphic 2">
            <a:extLst>
              <a:ext uri="{FF2B5EF4-FFF2-40B4-BE49-F238E27FC236}">
                <a16:creationId xmlns:a16="http://schemas.microsoft.com/office/drawing/2014/main" id="{FB9AADA1-C86C-2346-931D-2AE1935F5B93}"/>
              </a:ext>
            </a:extLst>
          </p:cNvPr>
          <p:cNvGrpSpPr>
            <a:grpSpLocks noChangeAspect="1"/>
          </p:cNvGrpSpPr>
          <p:nvPr userDrawn="1"/>
        </p:nvGrpSpPr>
        <p:grpSpPr>
          <a:xfrm>
            <a:off x="11131645" y="6312991"/>
            <a:ext cx="814935" cy="291600"/>
            <a:chOff x="-1597345" y="233060"/>
            <a:chExt cx="9980364" cy="3571175"/>
          </a:xfrm>
        </p:grpSpPr>
        <p:sp>
          <p:nvSpPr>
            <p:cNvPr id="113" name="Vrije vorm 112">
              <a:extLst>
                <a:ext uri="{FF2B5EF4-FFF2-40B4-BE49-F238E27FC236}">
                  <a16:creationId xmlns:a16="http://schemas.microsoft.com/office/drawing/2014/main" id="{0D08E994-61A0-F84B-8D0F-EA4FE390B5E6}"/>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14" name="Vrije vorm 113">
              <a:extLst>
                <a:ext uri="{FF2B5EF4-FFF2-40B4-BE49-F238E27FC236}">
                  <a16:creationId xmlns:a16="http://schemas.microsoft.com/office/drawing/2014/main" id="{CC4F8096-D675-EE49-AB3F-7342427C39DB}"/>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436FE9C3-CD51-884A-AC03-248B245F008E}"/>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16" name="Graphic 2">
              <a:extLst>
                <a:ext uri="{FF2B5EF4-FFF2-40B4-BE49-F238E27FC236}">
                  <a16:creationId xmlns:a16="http://schemas.microsoft.com/office/drawing/2014/main" id="{98232B75-3E88-1B48-969A-9F18BB33C8B5}"/>
                </a:ext>
              </a:extLst>
            </p:cNvPr>
            <p:cNvGrpSpPr/>
            <p:nvPr/>
          </p:nvGrpSpPr>
          <p:grpSpPr>
            <a:xfrm>
              <a:off x="184698" y="233060"/>
              <a:ext cx="8198320" cy="3571175"/>
              <a:chOff x="184698" y="233060"/>
              <a:chExt cx="8198320" cy="3571175"/>
            </a:xfrm>
          </p:grpSpPr>
          <p:sp>
            <p:nvSpPr>
              <p:cNvPr id="117" name="Vrije vorm 116">
                <a:extLst>
                  <a:ext uri="{FF2B5EF4-FFF2-40B4-BE49-F238E27FC236}">
                    <a16:creationId xmlns:a16="http://schemas.microsoft.com/office/drawing/2014/main" id="{CB8128B7-3FAB-B94C-B2C4-0200D50B55B1}"/>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8" name="Vrije vorm 117">
                <a:extLst>
                  <a:ext uri="{FF2B5EF4-FFF2-40B4-BE49-F238E27FC236}">
                    <a16:creationId xmlns:a16="http://schemas.microsoft.com/office/drawing/2014/main" id="{8E1E3486-808B-3549-93F1-9D08594A2497}"/>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369DB0C2-BE09-064F-B3AE-0D43E1BB818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12CCA3F3-9F23-374D-BD11-D5E277B4D66F}"/>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B879EE1A-A8DC-C148-AAF6-332158C1587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22" name="Vrije vorm 121">
                <a:extLst>
                  <a:ext uri="{FF2B5EF4-FFF2-40B4-BE49-F238E27FC236}">
                    <a16:creationId xmlns:a16="http://schemas.microsoft.com/office/drawing/2014/main" id="{3135032C-78D2-1D45-87C1-A5D0D6984DB0}"/>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23" name="Vrije vorm 122">
                <a:extLst>
                  <a:ext uri="{FF2B5EF4-FFF2-40B4-BE49-F238E27FC236}">
                    <a16:creationId xmlns:a16="http://schemas.microsoft.com/office/drawing/2014/main" id="{EE72B044-1938-8D41-9558-A97A574FF058}"/>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24" name="Vrije vorm 123">
                <a:extLst>
                  <a:ext uri="{FF2B5EF4-FFF2-40B4-BE49-F238E27FC236}">
                    <a16:creationId xmlns:a16="http://schemas.microsoft.com/office/drawing/2014/main" id="{62CA95DE-36D0-244D-A005-ED980F014272}"/>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25" name="Vrije vorm 124">
                <a:extLst>
                  <a:ext uri="{FF2B5EF4-FFF2-40B4-BE49-F238E27FC236}">
                    <a16:creationId xmlns:a16="http://schemas.microsoft.com/office/drawing/2014/main" id="{3534B6B2-91EA-7042-BB55-AA6FE363918C}"/>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26" name="Vrije vorm 125">
                <a:extLst>
                  <a:ext uri="{FF2B5EF4-FFF2-40B4-BE49-F238E27FC236}">
                    <a16:creationId xmlns:a16="http://schemas.microsoft.com/office/drawing/2014/main" id="{637EBD27-C6E9-C841-ABF7-4F237D9387AB}"/>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27" name="Vrije vorm 126">
                <a:extLst>
                  <a:ext uri="{FF2B5EF4-FFF2-40B4-BE49-F238E27FC236}">
                    <a16:creationId xmlns:a16="http://schemas.microsoft.com/office/drawing/2014/main" id="{F16E85A6-9718-FE4A-8FD9-C64FCD6CB029}"/>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8" name="Vrije vorm 127">
                <a:extLst>
                  <a:ext uri="{FF2B5EF4-FFF2-40B4-BE49-F238E27FC236}">
                    <a16:creationId xmlns:a16="http://schemas.microsoft.com/office/drawing/2014/main" id="{27C301CE-A6F7-B34D-B0DE-657EE8F7771F}"/>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29" name="Vrije vorm 128">
                <a:extLst>
                  <a:ext uri="{FF2B5EF4-FFF2-40B4-BE49-F238E27FC236}">
                    <a16:creationId xmlns:a16="http://schemas.microsoft.com/office/drawing/2014/main" id="{0A7E3A84-51E1-A94E-BAC8-73919E84C58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71628653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ekst - Grafiek">
    <p:spTree>
      <p:nvGrpSpPr>
        <p:cNvPr id="1" name=""/>
        <p:cNvGrpSpPr/>
        <p:nvPr/>
      </p:nvGrpSpPr>
      <p:grpSpPr>
        <a:xfrm>
          <a:off x="0" y="0"/>
          <a:ext cx="0" cy="0"/>
          <a:chOff x="0" y="0"/>
          <a:chExt cx="0" cy="0"/>
        </a:xfrm>
      </p:grpSpPr>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6586538" y="2368550"/>
            <a:ext cx="4767262" cy="3694113"/>
          </a:xfrm>
        </p:spPr>
        <p:txBody>
          <a:bodyPr/>
          <a:lstStyle/>
          <a:p>
            <a:r>
              <a:rPr lang="nl-NL"/>
              <a:t>Klik op het pictogram als u een grafiek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7673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12" name="Graphic 2">
            <a:extLst>
              <a:ext uri="{FF2B5EF4-FFF2-40B4-BE49-F238E27FC236}">
                <a16:creationId xmlns:a16="http://schemas.microsoft.com/office/drawing/2014/main" id="{6D3FC367-3151-E94F-A6B3-DDDCE7A1592D}"/>
              </a:ext>
            </a:extLst>
          </p:cNvPr>
          <p:cNvGrpSpPr>
            <a:grpSpLocks noChangeAspect="1"/>
          </p:cNvGrpSpPr>
          <p:nvPr userDrawn="1"/>
        </p:nvGrpSpPr>
        <p:grpSpPr>
          <a:xfrm>
            <a:off x="11131645" y="6312991"/>
            <a:ext cx="814935" cy="291600"/>
            <a:chOff x="-1597345" y="233060"/>
            <a:chExt cx="9980364" cy="3571175"/>
          </a:xfrm>
        </p:grpSpPr>
        <p:sp>
          <p:nvSpPr>
            <p:cNvPr id="113" name="Vrije vorm 112">
              <a:extLst>
                <a:ext uri="{FF2B5EF4-FFF2-40B4-BE49-F238E27FC236}">
                  <a16:creationId xmlns:a16="http://schemas.microsoft.com/office/drawing/2014/main" id="{E83CB1E0-9BBB-2840-BBD3-DEE48F6F0C4C}"/>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14" name="Vrije vorm 113">
              <a:extLst>
                <a:ext uri="{FF2B5EF4-FFF2-40B4-BE49-F238E27FC236}">
                  <a16:creationId xmlns:a16="http://schemas.microsoft.com/office/drawing/2014/main" id="{543B5031-195E-C24E-A95E-8656F6411FB2}"/>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E9B0C9A1-78FF-B246-8B57-07089141BF27}"/>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16" name="Graphic 2">
              <a:extLst>
                <a:ext uri="{FF2B5EF4-FFF2-40B4-BE49-F238E27FC236}">
                  <a16:creationId xmlns:a16="http://schemas.microsoft.com/office/drawing/2014/main" id="{C4A08146-EF37-2C4B-9D11-6E6340B9B264}"/>
                </a:ext>
              </a:extLst>
            </p:cNvPr>
            <p:cNvGrpSpPr/>
            <p:nvPr/>
          </p:nvGrpSpPr>
          <p:grpSpPr>
            <a:xfrm>
              <a:off x="184698" y="233060"/>
              <a:ext cx="8198320" cy="3571175"/>
              <a:chOff x="184698" y="233060"/>
              <a:chExt cx="8198320" cy="3571175"/>
            </a:xfrm>
          </p:grpSpPr>
          <p:sp>
            <p:nvSpPr>
              <p:cNvPr id="117" name="Vrije vorm 116">
                <a:extLst>
                  <a:ext uri="{FF2B5EF4-FFF2-40B4-BE49-F238E27FC236}">
                    <a16:creationId xmlns:a16="http://schemas.microsoft.com/office/drawing/2014/main" id="{3C997DA9-9F90-8741-8E7A-E507511ADF1E}"/>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8" name="Vrije vorm 117">
                <a:extLst>
                  <a:ext uri="{FF2B5EF4-FFF2-40B4-BE49-F238E27FC236}">
                    <a16:creationId xmlns:a16="http://schemas.microsoft.com/office/drawing/2014/main" id="{05766A3F-66E7-4B4C-B185-251CDF1D2108}"/>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3917A844-2E15-A047-A919-8556BDC8996F}"/>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6B5ECBD4-37AE-0D4D-A6FD-82B1E65BF81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F8E652C8-5717-704B-B0A4-CB5819696D9D}"/>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22" name="Vrije vorm 121">
                <a:extLst>
                  <a:ext uri="{FF2B5EF4-FFF2-40B4-BE49-F238E27FC236}">
                    <a16:creationId xmlns:a16="http://schemas.microsoft.com/office/drawing/2014/main" id="{BB29E352-A6B6-254D-8AAB-CE235D7E3583}"/>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23" name="Vrije vorm 122">
                <a:extLst>
                  <a:ext uri="{FF2B5EF4-FFF2-40B4-BE49-F238E27FC236}">
                    <a16:creationId xmlns:a16="http://schemas.microsoft.com/office/drawing/2014/main" id="{C8474514-0090-5649-8455-B388B2865669}"/>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24" name="Vrije vorm 123">
                <a:extLst>
                  <a:ext uri="{FF2B5EF4-FFF2-40B4-BE49-F238E27FC236}">
                    <a16:creationId xmlns:a16="http://schemas.microsoft.com/office/drawing/2014/main" id="{CF0A99DC-BE8E-4C40-A69C-286D92277EE2}"/>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25" name="Vrije vorm 124">
                <a:extLst>
                  <a:ext uri="{FF2B5EF4-FFF2-40B4-BE49-F238E27FC236}">
                    <a16:creationId xmlns:a16="http://schemas.microsoft.com/office/drawing/2014/main" id="{F07FD276-98FB-274A-B9D7-4BBB5AD77B3B}"/>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26" name="Vrije vorm 125">
                <a:extLst>
                  <a:ext uri="{FF2B5EF4-FFF2-40B4-BE49-F238E27FC236}">
                    <a16:creationId xmlns:a16="http://schemas.microsoft.com/office/drawing/2014/main" id="{13666BAB-99AF-A544-829D-F9093A0BD006}"/>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27" name="Vrije vorm 126">
                <a:extLst>
                  <a:ext uri="{FF2B5EF4-FFF2-40B4-BE49-F238E27FC236}">
                    <a16:creationId xmlns:a16="http://schemas.microsoft.com/office/drawing/2014/main" id="{3131CB67-004E-9E49-9127-229F416E8190}"/>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8" name="Vrije vorm 127">
                <a:extLst>
                  <a:ext uri="{FF2B5EF4-FFF2-40B4-BE49-F238E27FC236}">
                    <a16:creationId xmlns:a16="http://schemas.microsoft.com/office/drawing/2014/main" id="{F2BCE338-E895-9540-9759-CBF16F7BE5BC}"/>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29" name="Vrije vorm 128">
                <a:extLst>
                  <a:ext uri="{FF2B5EF4-FFF2-40B4-BE49-F238E27FC236}">
                    <a16:creationId xmlns:a16="http://schemas.microsoft.com/office/drawing/2014/main" id="{6C9F771E-DBE1-CA4D-A533-A37969ACD57A}"/>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9602431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Grafiek - Tekst">
    <p:spTree>
      <p:nvGrpSpPr>
        <p:cNvPr id="1" name=""/>
        <p:cNvGrpSpPr/>
        <p:nvPr/>
      </p:nvGrpSpPr>
      <p:grpSpPr>
        <a:xfrm>
          <a:off x="0" y="0"/>
          <a:ext cx="0" cy="0"/>
          <a:chOff x="0" y="0"/>
          <a:chExt cx="0" cy="0"/>
        </a:xfrm>
      </p:grpSpPr>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1584494" y="2368550"/>
            <a:ext cx="4767262" cy="3694113"/>
          </a:xfrm>
        </p:spPr>
        <p:txBody>
          <a:bodyPr/>
          <a:lstStyle/>
          <a:p>
            <a:r>
              <a:rPr lang="nl-NL"/>
              <a:t>Klik op het pictogram als u een grafiek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6586480" y="2368988"/>
            <a:ext cx="47673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12" name="Graphic 2">
            <a:extLst>
              <a:ext uri="{FF2B5EF4-FFF2-40B4-BE49-F238E27FC236}">
                <a16:creationId xmlns:a16="http://schemas.microsoft.com/office/drawing/2014/main" id="{26F6B778-8DDE-0E44-8421-FEEEF51A0875}"/>
              </a:ext>
            </a:extLst>
          </p:cNvPr>
          <p:cNvGrpSpPr>
            <a:grpSpLocks noChangeAspect="1"/>
          </p:cNvGrpSpPr>
          <p:nvPr userDrawn="1"/>
        </p:nvGrpSpPr>
        <p:grpSpPr>
          <a:xfrm>
            <a:off x="11131645" y="6312991"/>
            <a:ext cx="814935" cy="291600"/>
            <a:chOff x="-1597345" y="233060"/>
            <a:chExt cx="9980364" cy="3571175"/>
          </a:xfrm>
        </p:grpSpPr>
        <p:sp>
          <p:nvSpPr>
            <p:cNvPr id="113" name="Vrije vorm 112">
              <a:extLst>
                <a:ext uri="{FF2B5EF4-FFF2-40B4-BE49-F238E27FC236}">
                  <a16:creationId xmlns:a16="http://schemas.microsoft.com/office/drawing/2014/main" id="{FE1387C0-8CED-0D4A-8252-38C2E63EE10A}"/>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14" name="Vrije vorm 113">
              <a:extLst>
                <a:ext uri="{FF2B5EF4-FFF2-40B4-BE49-F238E27FC236}">
                  <a16:creationId xmlns:a16="http://schemas.microsoft.com/office/drawing/2014/main" id="{831E68DA-A949-F942-8221-DD67D6952150}"/>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0675C5B2-C890-BB43-9500-992A44FF507F}"/>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16" name="Graphic 2">
              <a:extLst>
                <a:ext uri="{FF2B5EF4-FFF2-40B4-BE49-F238E27FC236}">
                  <a16:creationId xmlns:a16="http://schemas.microsoft.com/office/drawing/2014/main" id="{3FF76189-5F0E-274F-A90F-C6CA5449FA65}"/>
                </a:ext>
              </a:extLst>
            </p:cNvPr>
            <p:cNvGrpSpPr/>
            <p:nvPr/>
          </p:nvGrpSpPr>
          <p:grpSpPr>
            <a:xfrm>
              <a:off x="184698" y="233060"/>
              <a:ext cx="8198320" cy="3571175"/>
              <a:chOff x="184698" y="233060"/>
              <a:chExt cx="8198320" cy="3571175"/>
            </a:xfrm>
          </p:grpSpPr>
          <p:sp>
            <p:nvSpPr>
              <p:cNvPr id="117" name="Vrije vorm 116">
                <a:extLst>
                  <a:ext uri="{FF2B5EF4-FFF2-40B4-BE49-F238E27FC236}">
                    <a16:creationId xmlns:a16="http://schemas.microsoft.com/office/drawing/2014/main" id="{FA53AEAB-ED41-AB47-91DD-0B41098D6C8E}"/>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8" name="Vrije vorm 117">
                <a:extLst>
                  <a:ext uri="{FF2B5EF4-FFF2-40B4-BE49-F238E27FC236}">
                    <a16:creationId xmlns:a16="http://schemas.microsoft.com/office/drawing/2014/main" id="{CD396081-E7FB-EA4A-A4B1-15981E117DA7}"/>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B5F41731-C9BE-AE4E-A334-3939EBF1FA0D}"/>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3E61DBA5-39BF-4C44-8EB7-B5227FC07CA8}"/>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9B8DCB29-8DC2-F14B-AFFE-4C0AAE2F6D79}"/>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22" name="Vrije vorm 121">
                <a:extLst>
                  <a:ext uri="{FF2B5EF4-FFF2-40B4-BE49-F238E27FC236}">
                    <a16:creationId xmlns:a16="http://schemas.microsoft.com/office/drawing/2014/main" id="{2BED9AA4-BE24-C845-BFA5-119B04C00D97}"/>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23" name="Vrije vorm 122">
                <a:extLst>
                  <a:ext uri="{FF2B5EF4-FFF2-40B4-BE49-F238E27FC236}">
                    <a16:creationId xmlns:a16="http://schemas.microsoft.com/office/drawing/2014/main" id="{22D7A150-1914-D848-803D-5FC5A97C67DE}"/>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24" name="Vrije vorm 123">
                <a:extLst>
                  <a:ext uri="{FF2B5EF4-FFF2-40B4-BE49-F238E27FC236}">
                    <a16:creationId xmlns:a16="http://schemas.microsoft.com/office/drawing/2014/main" id="{9F18FD07-EB14-FB4F-AEA3-84BAFCC1DD70}"/>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25" name="Vrije vorm 124">
                <a:extLst>
                  <a:ext uri="{FF2B5EF4-FFF2-40B4-BE49-F238E27FC236}">
                    <a16:creationId xmlns:a16="http://schemas.microsoft.com/office/drawing/2014/main" id="{0DF4B543-C8FB-5E46-B1AA-E2C7A96B7EC2}"/>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26" name="Vrije vorm 125">
                <a:extLst>
                  <a:ext uri="{FF2B5EF4-FFF2-40B4-BE49-F238E27FC236}">
                    <a16:creationId xmlns:a16="http://schemas.microsoft.com/office/drawing/2014/main" id="{F6619B41-4541-724B-9EA8-D71FB96BAE66}"/>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27" name="Vrije vorm 126">
                <a:extLst>
                  <a:ext uri="{FF2B5EF4-FFF2-40B4-BE49-F238E27FC236}">
                    <a16:creationId xmlns:a16="http://schemas.microsoft.com/office/drawing/2014/main" id="{585D9B49-18D3-7345-A028-02B18716443E}"/>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8" name="Vrije vorm 127">
                <a:extLst>
                  <a:ext uri="{FF2B5EF4-FFF2-40B4-BE49-F238E27FC236}">
                    <a16:creationId xmlns:a16="http://schemas.microsoft.com/office/drawing/2014/main" id="{66B32CCC-883B-464C-B094-DA4BEAE7E2CE}"/>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29" name="Vrije vorm 128">
                <a:extLst>
                  <a:ext uri="{FF2B5EF4-FFF2-40B4-BE49-F238E27FC236}">
                    <a16:creationId xmlns:a16="http://schemas.microsoft.com/office/drawing/2014/main" id="{9F0C8B2E-5E76-8E4E-95B2-A4EF16210FC5}"/>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4294903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100% Tabel">
    <p:spTree>
      <p:nvGrpSpPr>
        <p:cNvPr id="1" name=""/>
        <p:cNvGrpSpPr/>
        <p:nvPr/>
      </p:nvGrpSpPr>
      <p:grpSpPr>
        <a:xfrm>
          <a:off x="0" y="0"/>
          <a:ext cx="0" cy="0"/>
          <a:chOff x="0" y="0"/>
          <a:chExt cx="0" cy="0"/>
        </a:xfrm>
      </p:grpSpPr>
      <p:sp>
        <p:nvSpPr>
          <p:cNvPr id="4" name="Tijdelijke aanduiding voor tabel 3">
            <a:extLst>
              <a:ext uri="{FF2B5EF4-FFF2-40B4-BE49-F238E27FC236}">
                <a16:creationId xmlns:a16="http://schemas.microsoft.com/office/drawing/2014/main" id="{4313AD36-F802-5842-AF59-69BBBA9FB41B}"/>
              </a:ext>
            </a:extLst>
          </p:cNvPr>
          <p:cNvSpPr>
            <a:spLocks noGrp="1"/>
          </p:cNvSpPr>
          <p:nvPr>
            <p:ph type="tbl" sz="quarter" idx="16"/>
          </p:nvPr>
        </p:nvSpPr>
        <p:spPr>
          <a:xfrm>
            <a:off x="1584325" y="2368550"/>
            <a:ext cx="9769475" cy="3694113"/>
          </a:xfrm>
        </p:spPr>
        <p:txBody>
          <a:bodyPr/>
          <a:lstStyle/>
          <a:p>
            <a:r>
              <a:rPr lang="nl-NL"/>
              <a:t>Klik op het pictogram als u een tabel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39" name="Graphic 2">
            <a:extLst>
              <a:ext uri="{FF2B5EF4-FFF2-40B4-BE49-F238E27FC236}">
                <a16:creationId xmlns:a16="http://schemas.microsoft.com/office/drawing/2014/main" id="{9E2BF124-9CD0-B94E-BE67-4D0E629DF08B}"/>
              </a:ext>
            </a:extLst>
          </p:cNvPr>
          <p:cNvGrpSpPr>
            <a:grpSpLocks noChangeAspect="1"/>
          </p:cNvGrpSpPr>
          <p:nvPr userDrawn="1"/>
        </p:nvGrpSpPr>
        <p:grpSpPr>
          <a:xfrm>
            <a:off x="11131645" y="6312991"/>
            <a:ext cx="814935" cy="291600"/>
            <a:chOff x="-1597345" y="233060"/>
            <a:chExt cx="9980364" cy="3571175"/>
          </a:xfrm>
        </p:grpSpPr>
        <p:sp>
          <p:nvSpPr>
            <p:cNvPr id="40" name="Vrije vorm 39">
              <a:extLst>
                <a:ext uri="{FF2B5EF4-FFF2-40B4-BE49-F238E27FC236}">
                  <a16:creationId xmlns:a16="http://schemas.microsoft.com/office/drawing/2014/main" id="{174DD7D2-CC5E-A647-A564-BD42C29EA9A6}"/>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41" name="Vrije vorm 40">
              <a:extLst>
                <a:ext uri="{FF2B5EF4-FFF2-40B4-BE49-F238E27FC236}">
                  <a16:creationId xmlns:a16="http://schemas.microsoft.com/office/drawing/2014/main" id="{8DFF9753-8192-0048-8186-A3FDD1FA51BC}"/>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42" name="Vrije vorm 41">
              <a:extLst>
                <a:ext uri="{FF2B5EF4-FFF2-40B4-BE49-F238E27FC236}">
                  <a16:creationId xmlns:a16="http://schemas.microsoft.com/office/drawing/2014/main" id="{16571CEF-2AED-1F4C-85E0-F0E2200655C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43" name="Graphic 2">
              <a:extLst>
                <a:ext uri="{FF2B5EF4-FFF2-40B4-BE49-F238E27FC236}">
                  <a16:creationId xmlns:a16="http://schemas.microsoft.com/office/drawing/2014/main" id="{2218F8AB-B8DD-4844-A386-45C891628815}"/>
                </a:ext>
              </a:extLst>
            </p:cNvPr>
            <p:cNvGrpSpPr/>
            <p:nvPr/>
          </p:nvGrpSpPr>
          <p:grpSpPr>
            <a:xfrm>
              <a:off x="184698" y="233060"/>
              <a:ext cx="8198320" cy="3571175"/>
              <a:chOff x="184698" y="233060"/>
              <a:chExt cx="8198320" cy="3571175"/>
            </a:xfrm>
          </p:grpSpPr>
          <p:sp>
            <p:nvSpPr>
              <p:cNvPr id="44" name="Vrije vorm 43">
                <a:extLst>
                  <a:ext uri="{FF2B5EF4-FFF2-40B4-BE49-F238E27FC236}">
                    <a16:creationId xmlns:a16="http://schemas.microsoft.com/office/drawing/2014/main" id="{97228BFD-6A2D-AF47-8386-7D303C576F6E}"/>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45" name="Vrije vorm 44">
                <a:extLst>
                  <a:ext uri="{FF2B5EF4-FFF2-40B4-BE49-F238E27FC236}">
                    <a16:creationId xmlns:a16="http://schemas.microsoft.com/office/drawing/2014/main" id="{AC99FBF4-6364-E443-9CF3-BBC3538D795E}"/>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46" name="Vrije vorm 45">
                <a:extLst>
                  <a:ext uri="{FF2B5EF4-FFF2-40B4-BE49-F238E27FC236}">
                    <a16:creationId xmlns:a16="http://schemas.microsoft.com/office/drawing/2014/main" id="{1952E016-F798-6C4F-A3BB-6BD993B58C6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47" name="Vrije vorm 46">
                <a:extLst>
                  <a:ext uri="{FF2B5EF4-FFF2-40B4-BE49-F238E27FC236}">
                    <a16:creationId xmlns:a16="http://schemas.microsoft.com/office/drawing/2014/main" id="{8EB7EA58-A37D-A84A-BB74-D4B251F55158}"/>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48" name="Vrije vorm 47">
                <a:extLst>
                  <a:ext uri="{FF2B5EF4-FFF2-40B4-BE49-F238E27FC236}">
                    <a16:creationId xmlns:a16="http://schemas.microsoft.com/office/drawing/2014/main" id="{CF068E3D-1AC3-9844-B2C7-872CAF867345}"/>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49" name="Vrije vorm 48">
                <a:extLst>
                  <a:ext uri="{FF2B5EF4-FFF2-40B4-BE49-F238E27FC236}">
                    <a16:creationId xmlns:a16="http://schemas.microsoft.com/office/drawing/2014/main" id="{4EDF3536-AD07-6D43-B9C5-0A0C4605F9C8}"/>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50" name="Vrije vorm 49">
                <a:extLst>
                  <a:ext uri="{FF2B5EF4-FFF2-40B4-BE49-F238E27FC236}">
                    <a16:creationId xmlns:a16="http://schemas.microsoft.com/office/drawing/2014/main" id="{E8127B17-4D37-1341-9A46-8AB1A90B6C31}"/>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51" name="Vrije vorm 50">
                <a:extLst>
                  <a:ext uri="{FF2B5EF4-FFF2-40B4-BE49-F238E27FC236}">
                    <a16:creationId xmlns:a16="http://schemas.microsoft.com/office/drawing/2014/main" id="{60F977A4-0DB9-8549-96C5-81D2869C8C10}"/>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52" name="Vrije vorm 51">
                <a:extLst>
                  <a:ext uri="{FF2B5EF4-FFF2-40B4-BE49-F238E27FC236}">
                    <a16:creationId xmlns:a16="http://schemas.microsoft.com/office/drawing/2014/main" id="{0AADB91E-83B4-594C-AC78-A1FB975729D4}"/>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53" name="Vrije vorm 52">
                <a:extLst>
                  <a:ext uri="{FF2B5EF4-FFF2-40B4-BE49-F238E27FC236}">
                    <a16:creationId xmlns:a16="http://schemas.microsoft.com/office/drawing/2014/main" id="{23F64425-3C10-6E4F-BDA0-391C715A8A07}"/>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54" name="Vrije vorm 53">
                <a:extLst>
                  <a:ext uri="{FF2B5EF4-FFF2-40B4-BE49-F238E27FC236}">
                    <a16:creationId xmlns:a16="http://schemas.microsoft.com/office/drawing/2014/main" id="{51AE3E1C-0E83-5C4E-AEE4-A3C1473773F7}"/>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55" name="Vrije vorm 54">
                <a:extLst>
                  <a:ext uri="{FF2B5EF4-FFF2-40B4-BE49-F238E27FC236}">
                    <a16:creationId xmlns:a16="http://schemas.microsoft.com/office/drawing/2014/main" id="{3E09006C-F600-E54B-B736-9EDDA377BE95}"/>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56" name="Vrije vorm 55">
                <a:extLst>
                  <a:ext uri="{FF2B5EF4-FFF2-40B4-BE49-F238E27FC236}">
                    <a16:creationId xmlns:a16="http://schemas.microsoft.com/office/drawing/2014/main" id="{4165F456-A754-EC4D-A811-9F4EA4F37791}"/>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692640016"/>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abel op Tekst">
    <p:spTree>
      <p:nvGrpSpPr>
        <p:cNvPr id="1" name=""/>
        <p:cNvGrpSpPr/>
        <p:nvPr/>
      </p:nvGrpSpPr>
      <p:grpSpPr>
        <a:xfrm>
          <a:off x="0" y="0"/>
          <a:ext cx="0" cy="0"/>
          <a:chOff x="0" y="0"/>
          <a:chExt cx="0" cy="0"/>
        </a:xfrm>
      </p:grpSpPr>
      <p:sp>
        <p:nvSpPr>
          <p:cNvPr id="13" name="Tijdelijke aanduiding voor tabel 3">
            <a:extLst>
              <a:ext uri="{FF2B5EF4-FFF2-40B4-BE49-F238E27FC236}">
                <a16:creationId xmlns:a16="http://schemas.microsoft.com/office/drawing/2014/main" id="{A1D3F2EF-E295-2C4D-A3D7-EAF20FC3E0E0}"/>
              </a:ext>
            </a:extLst>
          </p:cNvPr>
          <p:cNvSpPr>
            <a:spLocks noGrp="1"/>
          </p:cNvSpPr>
          <p:nvPr>
            <p:ph type="tbl" sz="quarter" idx="16"/>
          </p:nvPr>
        </p:nvSpPr>
        <p:spPr>
          <a:xfrm>
            <a:off x="1584325" y="2114988"/>
            <a:ext cx="9769475" cy="2587642"/>
          </a:xfrm>
        </p:spPr>
        <p:txBody>
          <a:bodyPr/>
          <a:lstStyle/>
          <a:p>
            <a:r>
              <a:rPr lang="nl-NL"/>
              <a:t>Klik op het pictogram als u een tabel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4800600"/>
            <a:ext cx="9769306" cy="1262583"/>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92" name="Graphic 2">
            <a:extLst>
              <a:ext uri="{FF2B5EF4-FFF2-40B4-BE49-F238E27FC236}">
                <a16:creationId xmlns:a16="http://schemas.microsoft.com/office/drawing/2014/main" id="{1F80663E-40A0-D746-A080-B47C6A6E94DC}"/>
              </a:ext>
            </a:extLst>
          </p:cNvPr>
          <p:cNvGrpSpPr>
            <a:grpSpLocks noChangeAspect="1"/>
          </p:cNvGrpSpPr>
          <p:nvPr userDrawn="1"/>
        </p:nvGrpSpPr>
        <p:grpSpPr>
          <a:xfrm>
            <a:off x="11131645" y="6312991"/>
            <a:ext cx="814935" cy="291600"/>
            <a:chOff x="-1597345" y="233060"/>
            <a:chExt cx="9980364" cy="3571175"/>
          </a:xfrm>
        </p:grpSpPr>
        <p:sp>
          <p:nvSpPr>
            <p:cNvPr id="93" name="Vrije vorm 92">
              <a:extLst>
                <a:ext uri="{FF2B5EF4-FFF2-40B4-BE49-F238E27FC236}">
                  <a16:creationId xmlns:a16="http://schemas.microsoft.com/office/drawing/2014/main" id="{AA223CE8-FDF2-5B41-885F-9192648A904F}"/>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21306799-34C9-BB44-9636-018ACD2D22A5}"/>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3EB70DD4-E332-7148-A142-8616C5D9CAAD}"/>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96" name="Graphic 2">
              <a:extLst>
                <a:ext uri="{FF2B5EF4-FFF2-40B4-BE49-F238E27FC236}">
                  <a16:creationId xmlns:a16="http://schemas.microsoft.com/office/drawing/2014/main" id="{4173C4BC-B245-2646-93BB-58C2F9D2E8B3}"/>
                </a:ext>
              </a:extLst>
            </p:cNvPr>
            <p:cNvGrpSpPr/>
            <p:nvPr/>
          </p:nvGrpSpPr>
          <p:grpSpPr>
            <a:xfrm>
              <a:off x="184698" y="233060"/>
              <a:ext cx="8198320" cy="3571175"/>
              <a:chOff x="184698" y="233060"/>
              <a:chExt cx="8198320" cy="3571175"/>
            </a:xfrm>
          </p:grpSpPr>
          <p:sp>
            <p:nvSpPr>
              <p:cNvPr id="97" name="Vrije vorm 96">
                <a:extLst>
                  <a:ext uri="{FF2B5EF4-FFF2-40B4-BE49-F238E27FC236}">
                    <a16:creationId xmlns:a16="http://schemas.microsoft.com/office/drawing/2014/main" id="{AB36A1A7-56B2-744C-A45E-5A11E1A056EC}"/>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ACAA8CEB-2B65-9246-82A8-4F998CFAB48F}"/>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FF6C9126-B7C7-2E43-9655-F0AC214DFCE8}"/>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A0E0B362-4622-884A-99EF-8736F761E38E}"/>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538EE870-8976-2545-8353-12D28A663DEF}"/>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C4E23BC7-7D84-814A-B537-98FCEA47ECBE}"/>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03" name="Vrije vorm 102">
                <a:extLst>
                  <a:ext uri="{FF2B5EF4-FFF2-40B4-BE49-F238E27FC236}">
                    <a16:creationId xmlns:a16="http://schemas.microsoft.com/office/drawing/2014/main" id="{B5C6F3CC-A191-B148-90B2-5CB731DAD939}"/>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04" name="Vrije vorm 103">
                <a:extLst>
                  <a:ext uri="{FF2B5EF4-FFF2-40B4-BE49-F238E27FC236}">
                    <a16:creationId xmlns:a16="http://schemas.microsoft.com/office/drawing/2014/main" id="{3E2C342E-265F-4F41-9F09-6CD67C3541D4}"/>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3AC89844-79C9-A043-9A3E-7D0A1050149E}"/>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BFBEF350-F4F1-B146-83E5-AB93AEAEC0C9}"/>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00AEC0A7-A03E-DE42-92CB-3C631FF02915}"/>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DB87E41B-C080-1841-94A9-5845B6C33AB1}"/>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C6E412A8-F7B1-5A42-B3BD-6CEC220562C6}"/>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451052716"/>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Tekst - Tabel">
    <p:spTree>
      <p:nvGrpSpPr>
        <p:cNvPr id="1" name=""/>
        <p:cNvGrpSpPr/>
        <p:nvPr/>
      </p:nvGrpSpPr>
      <p:grpSpPr>
        <a:xfrm>
          <a:off x="0" y="0"/>
          <a:ext cx="0" cy="0"/>
          <a:chOff x="0" y="0"/>
          <a:chExt cx="0" cy="0"/>
        </a:xfrm>
      </p:grpSpPr>
      <p:sp>
        <p:nvSpPr>
          <p:cNvPr id="13" name="Tijdelijke aanduiding voor tabel 3">
            <a:extLst>
              <a:ext uri="{FF2B5EF4-FFF2-40B4-BE49-F238E27FC236}">
                <a16:creationId xmlns:a16="http://schemas.microsoft.com/office/drawing/2014/main" id="{D46B6FD2-DC6B-FC46-BAC8-5DED0C3A75B1}"/>
              </a:ext>
            </a:extLst>
          </p:cNvPr>
          <p:cNvSpPr>
            <a:spLocks noGrp="1"/>
          </p:cNvSpPr>
          <p:nvPr>
            <p:ph type="tbl" sz="quarter" idx="16"/>
          </p:nvPr>
        </p:nvSpPr>
        <p:spPr>
          <a:xfrm>
            <a:off x="6586480" y="2368550"/>
            <a:ext cx="4767320" cy="3694113"/>
          </a:xfrm>
        </p:spPr>
        <p:txBody>
          <a:bodyPr/>
          <a:lstStyle/>
          <a:p>
            <a:r>
              <a:rPr lang="nl-NL"/>
              <a:t>Klik op het pictogram als u een tabel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7673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92" name="Graphic 2">
            <a:extLst>
              <a:ext uri="{FF2B5EF4-FFF2-40B4-BE49-F238E27FC236}">
                <a16:creationId xmlns:a16="http://schemas.microsoft.com/office/drawing/2014/main" id="{995EEFBB-85C9-8E49-926E-11EEA0187BCD}"/>
              </a:ext>
            </a:extLst>
          </p:cNvPr>
          <p:cNvGrpSpPr>
            <a:grpSpLocks noChangeAspect="1"/>
          </p:cNvGrpSpPr>
          <p:nvPr userDrawn="1"/>
        </p:nvGrpSpPr>
        <p:grpSpPr>
          <a:xfrm>
            <a:off x="11131645" y="6312991"/>
            <a:ext cx="814935" cy="291600"/>
            <a:chOff x="-1597345" y="233060"/>
            <a:chExt cx="9980364" cy="3571175"/>
          </a:xfrm>
        </p:grpSpPr>
        <p:sp>
          <p:nvSpPr>
            <p:cNvPr id="93" name="Vrije vorm 92">
              <a:extLst>
                <a:ext uri="{FF2B5EF4-FFF2-40B4-BE49-F238E27FC236}">
                  <a16:creationId xmlns:a16="http://schemas.microsoft.com/office/drawing/2014/main" id="{60411FF9-4001-254C-9CFA-2784E06A4B8F}"/>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F7D99FEE-6CEB-3B4F-B458-4CCB92DA0D46}"/>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BA98C51E-740B-C149-92F9-BAEA8936A614}"/>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96" name="Graphic 2">
              <a:extLst>
                <a:ext uri="{FF2B5EF4-FFF2-40B4-BE49-F238E27FC236}">
                  <a16:creationId xmlns:a16="http://schemas.microsoft.com/office/drawing/2014/main" id="{9CDA9E8D-987D-BF4F-801F-54BAE23EAA61}"/>
                </a:ext>
              </a:extLst>
            </p:cNvPr>
            <p:cNvGrpSpPr/>
            <p:nvPr/>
          </p:nvGrpSpPr>
          <p:grpSpPr>
            <a:xfrm>
              <a:off x="184698" y="233060"/>
              <a:ext cx="8198320" cy="3571175"/>
              <a:chOff x="184698" y="233060"/>
              <a:chExt cx="8198320" cy="3571175"/>
            </a:xfrm>
          </p:grpSpPr>
          <p:sp>
            <p:nvSpPr>
              <p:cNvPr id="97" name="Vrije vorm 96">
                <a:extLst>
                  <a:ext uri="{FF2B5EF4-FFF2-40B4-BE49-F238E27FC236}">
                    <a16:creationId xmlns:a16="http://schemas.microsoft.com/office/drawing/2014/main" id="{AA44EE5E-01FC-9C43-B077-7349FE16A370}"/>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80EC956D-5D3B-7049-8D08-5641DEE96617}"/>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FE96F447-2F33-A74A-B19A-175AF0287042}"/>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5AE38534-06CC-EF4F-985B-1AB67196E1E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59CD4B3E-676D-E648-A51D-C56D6B59358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6BDA373F-6B53-F448-9F69-C2DCC5044FD4}"/>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03" name="Vrije vorm 102">
                <a:extLst>
                  <a:ext uri="{FF2B5EF4-FFF2-40B4-BE49-F238E27FC236}">
                    <a16:creationId xmlns:a16="http://schemas.microsoft.com/office/drawing/2014/main" id="{61AB29C8-9374-2E4A-9500-FAD37E2454F0}"/>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04" name="Vrije vorm 103">
                <a:extLst>
                  <a:ext uri="{FF2B5EF4-FFF2-40B4-BE49-F238E27FC236}">
                    <a16:creationId xmlns:a16="http://schemas.microsoft.com/office/drawing/2014/main" id="{0788539F-82E1-714E-A14B-A0104BEDAD27}"/>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D98F9C72-602E-A24C-AC60-3C657A2E8FC0}"/>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19C02AD7-000C-7346-8064-33D5158E559F}"/>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E5E8D5E7-65BD-9A49-89CA-65C0E2F3678E}"/>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B0134694-4767-9440-9000-14546E09CB92}"/>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65F1874D-5FD1-B04E-BCC0-4FE89468155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2257792795"/>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Tabel - Tekst">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6586480" y="2368988"/>
            <a:ext cx="47673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3" name="Tijdelijke aanduiding voor tabel 3">
            <a:extLst>
              <a:ext uri="{FF2B5EF4-FFF2-40B4-BE49-F238E27FC236}">
                <a16:creationId xmlns:a16="http://schemas.microsoft.com/office/drawing/2014/main" id="{BB2D08F1-601D-FF43-A163-77FEF625268F}"/>
              </a:ext>
            </a:extLst>
          </p:cNvPr>
          <p:cNvSpPr>
            <a:spLocks noGrp="1"/>
          </p:cNvSpPr>
          <p:nvPr>
            <p:ph type="tbl" sz="quarter" idx="16"/>
          </p:nvPr>
        </p:nvSpPr>
        <p:spPr>
          <a:xfrm>
            <a:off x="1584494" y="2368550"/>
            <a:ext cx="4767320" cy="3694113"/>
          </a:xfrm>
        </p:spPr>
        <p:txBody>
          <a:bodyPr/>
          <a:lstStyle/>
          <a:p>
            <a:r>
              <a:rPr lang="nl-NL"/>
              <a:t>Klik op het pictogram als u een tabel wilt toevoegen</a:t>
            </a:r>
            <a:endParaRPr lang="en-GB"/>
          </a:p>
        </p:txBody>
      </p:sp>
      <p:grpSp>
        <p:nvGrpSpPr>
          <p:cNvPr id="92" name="Graphic 2">
            <a:extLst>
              <a:ext uri="{FF2B5EF4-FFF2-40B4-BE49-F238E27FC236}">
                <a16:creationId xmlns:a16="http://schemas.microsoft.com/office/drawing/2014/main" id="{54B8B835-40CB-B147-A17E-4BBEA6C83020}"/>
              </a:ext>
            </a:extLst>
          </p:cNvPr>
          <p:cNvGrpSpPr>
            <a:grpSpLocks noChangeAspect="1"/>
          </p:cNvGrpSpPr>
          <p:nvPr userDrawn="1"/>
        </p:nvGrpSpPr>
        <p:grpSpPr>
          <a:xfrm>
            <a:off x="11131645" y="6312991"/>
            <a:ext cx="814935" cy="291600"/>
            <a:chOff x="-1597345" y="233060"/>
            <a:chExt cx="9980364" cy="3571175"/>
          </a:xfrm>
        </p:grpSpPr>
        <p:sp>
          <p:nvSpPr>
            <p:cNvPr id="93" name="Vrije vorm 92">
              <a:extLst>
                <a:ext uri="{FF2B5EF4-FFF2-40B4-BE49-F238E27FC236}">
                  <a16:creationId xmlns:a16="http://schemas.microsoft.com/office/drawing/2014/main" id="{6BE38F98-66D0-0D44-8605-A84CADD20500}"/>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389CCE2D-D65F-1040-9F44-2EC7B17681F3}"/>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B5BE675A-9CE5-0A40-8B6B-3205C48176A4}"/>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96" name="Graphic 2">
              <a:extLst>
                <a:ext uri="{FF2B5EF4-FFF2-40B4-BE49-F238E27FC236}">
                  <a16:creationId xmlns:a16="http://schemas.microsoft.com/office/drawing/2014/main" id="{72887685-5DD5-A144-BFED-2C96070E11D3}"/>
                </a:ext>
              </a:extLst>
            </p:cNvPr>
            <p:cNvGrpSpPr/>
            <p:nvPr/>
          </p:nvGrpSpPr>
          <p:grpSpPr>
            <a:xfrm>
              <a:off x="184698" y="233060"/>
              <a:ext cx="8198320" cy="3571175"/>
              <a:chOff x="184698" y="233060"/>
              <a:chExt cx="8198320" cy="3571175"/>
            </a:xfrm>
          </p:grpSpPr>
          <p:sp>
            <p:nvSpPr>
              <p:cNvPr id="97" name="Vrije vorm 96">
                <a:extLst>
                  <a:ext uri="{FF2B5EF4-FFF2-40B4-BE49-F238E27FC236}">
                    <a16:creationId xmlns:a16="http://schemas.microsoft.com/office/drawing/2014/main" id="{B0C84B23-1FEE-DC42-9603-815034EC1531}"/>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76E31C27-CEAD-9E4D-B4A6-882B07C4305E}"/>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0F1F379C-5F78-884A-9C86-ACCF315E0EE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B4D2EE4D-0F69-7E47-8D99-6083E2021C3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A3D8176D-192D-AD44-AF68-2B700FB594F8}"/>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88E170D5-D71D-B444-8413-D49463B235C0}"/>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03" name="Vrije vorm 102">
                <a:extLst>
                  <a:ext uri="{FF2B5EF4-FFF2-40B4-BE49-F238E27FC236}">
                    <a16:creationId xmlns:a16="http://schemas.microsoft.com/office/drawing/2014/main" id="{1BE277D1-4B14-8C48-AE97-3B2154813D62}"/>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04" name="Vrije vorm 103">
                <a:extLst>
                  <a:ext uri="{FF2B5EF4-FFF2-40B4-BE49-F238E27FC236}">
                    <a16:creationId xmlns:a16="http://schemas.microsoft.com/office/drawing/2014/main" id="{48861A01-434C-B74E-971B-B36679A4C4CD}"/>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D00FB536-5AF7-534F-B918-4CBB58F1DC4F}"/>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D18CA166-E34C-2946-ABEA-A272A33FCB83}"/>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C1839A8A-501A-6D46-BA8A-13ABA03B84BB}"/>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4BB8926C-F808-9F44-B06A-341F413979AF}"/>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AC657F54-651D-0048-96C2-6C907708AC4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76303899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Tekst - Afbeelding">
    <p:spTree>
      <p:nvGrpSpPr>
        <p:cNvPr id="1" name=""/>
        <p:cNvGrpSpPr/>
        <p:nvPr/>
      </p:nvGrpSpPr>
      <p:grpSpPr>
        <a:xfrm>
          <a:off x="0" y="0"/>
          <a:ext cx="0" cy="0"/>
          <a:chOff x="0" y="0"/>
          <a:chExt cx="0" cy="0"/>
        </a:xfrm>
      </p:grpSpPr>
      <p:sp>
        <p:nvSpPr>
          <p:cNvPr id="127" name="Tijdelijke aanduiding voor afbeelding 126">
            <a:extLst>
              <a:ext uri="{FF2B5EF4-FFF2-40B4-BE49-F238E27FC236}">
                <a16:creationId xmlns:a16="http://schemas.microsoft.com/office/drawing/2014/main" id="{6BD93DB3-EA5B-FE4E-BA4A-F5FA2553D022}"/>
              </a:ext>
            </a:extLst>
          </p:cNvPr>
          <p:cNvSpPr>
            <a:spLocks noGrp="1"/>
          </p:cNvSpPr>
          <p:nvPr>
            <p:ph type="pic" sz="quarter" idx="14"/>
          </p:nvPr>
        </p:nvSpPr>
        <p:spPr>
          <a:xfrm>
            <a:off x="6882493" y="375557"/>
            <a:ext cx="5309507" cy="6482443"/>
          </a:xfrm>
          <a:custGeom>
            <a:avLst/>
            <a:gdLst>
              <a:gd name="connsiteX0" fmla="*/ 4810629 w 5309507"/>
              <a:gd name="connsiteY0" fmla="*/ 6091081 h 6482443"/>
              <a:gd name="connsiteX1" fmla="*/ 4834606 w 5309507"/>
              <a:gd name="connsiteY1" fmla="*/ 6099287 h 6482443"/>
              <a:gd name="connsiteX2" fmla="*/ 4844199 w 5309507"/>
              <a:gd name="connsiteY2" fmla="*/ 6121380 h 6482443"/>
              <a:gd name="connsiteX3" fmla="*/ 4775781 w 5309507"/>
              <a:gd name="connsiteY3" fmla="*/ 6121380 h 6482443"/>
              <a:gd name="connsiteX4" fmla="*/ 4787450 w 5309507"/>
              <a:gd name="connsiteY4" fmla="*/ 6098970 h 6482443"/>
              <a:gd name="connsiteX5" fmla="*/ 4810629 w 5309507"/>
              <a:gd name="connsiteY5" fmla="*/ 6091081 h 6482443"/>
              <a:gd name="connsiteX6" fmla="*/ 4456641 w 5309507"/>
              <a:gd name="connsiteY6" fmla="*/ 6050384 h 6482443"/>
              <a:gd name="connsiteX7" fmla="*/ 4456641 w 5309507"/>
              <a:gd name="connsiteY7" fmla="*/ 6226500 h 6482443"/>
              <a:gd name="connsiteX8" fmla="*/ 4511311 w 5309507"/>
              <a:gd name="connsiteY8" fmla="*/ 6226500 h 6482443"/>
              <a:gd name="connsiteX9" fmla="*/ 4511311 w 5309507"/>
              <a:gd name="connsiteY9" fmla="*/ 6050384 h 6482443"/>
              <a:gd name="connsiteX10" fmla="*/ 4524464 w 5309507"/>
              <a:gd name="connsiteY10" fmla="*/ 6050370 h 6482443"/>
              <a:gd name="connsiteX11" fmla="*/ 4587767 w 5309507"/>
              <a:gd name="connsiteY11" fmla="*/ 6226486 h 6482443"/>
              <a:gd name="connsiteX12" fmla="*/ 4655225 w 5309507"/>
              <a:gd name="connsiteY12" fmla="*/ 6226486 h 6482443"/>
              <a:gd name="connsiteX13" fmla="*/ 4718528 w 5309507"/>
              <a:gd name="connsiteY13" fmla="*/ 6050370 h 6482443"/>
              <a:gd name="connsiteX14" fmla="*/ 4660341 w 5309507"/>
              <a:gd name="connsiteY14" fmla="*/ 6050370 h 6482443"/>
              <a:gd name="connsiteX15" fmla="*/ 4621656 w 5309507"/>
              <a:gd name="connsiteY15" fmla="*/ 6175987 h 6482443"/>
              <a:gd name="connsiteX16" fmla="*/ 4582971 w 5309507"/>
              <a:gd name="connsiteY16" fmla="*/ 6050370 h 6482443"/>
              <a:gd name="connsiteX17" fmla="*/ 4249173 w 5309507"/>
              <a:gd name="connsiteY17" fmla="*/ 6050357 h 6482443"/>
              <a:gd name="connsiteX18" fmla="*/ 4312477 w 5309507"/>
              <a:gd name="connsiteY18" fmla="*/ 6226471 h 6482443"/>
              <a:gd name="connsiteX19" fmla="*/ 4379935 w 5309507"/>
              <a:gd name="connsiteY19" fmla="*/ 6226472 h 6482443"/>
              <a:gd name="connsiteX20" fmla="*/ 4443237 w 5309507"/>
              <a:gd name="connsiteY20" fmla="*/ 6050357 h 6482443"/>
              <a:gd name="connsiteX21" fmla="*/ 4385050 w 5309507"/>
              <a:gd name="connsiteY21" fmla="*/ 6050357 h 6482443"/>
              <a:gd name="connsiteX22" fmla="*/ 4346365 w 5309507"/>
              <a:gd name="connsiteY22" fmla="*/ 6175973 h 6482443"/>
              <a:gd name="connsiteX23" fmla="*/ 4307680 w 5309507"/>
              <a:gd name="connsiteY23" fmla="*/ 6050357 h 6482443"/>
              <a:gd name="connsiteX24" fmla="*/ 4988072 w 5309507"/>
              <a:gd name="connsiteY24" fmla="*/ 6047848 h 6482443"/>
              <a:gd name="connsiteX25" fmla="*/ 4948908 w 5309507"/>
              <a:gd name="connsiteY25" fmla="*/ 6055108 h 6482443"/>
              <a:gd name="connsiteX26" fmla="*/ 4923973 w 5309507"/>
              <a:gd name="connsiteY26" fmla="*/ 6074833 h 6482443"/>
              <a:gd name="connsiteX27" fmla="*/ 4915499 w 5309507"/>
              <a:gd name="connsiteY27" fmla="*/ 6102451 h 6482443"/>
              <a:gd name="connsiteX28" fmla="*/ 4924770 w 5309507"/>
              <a:gd name="connsiteY28" fmla="*/ 6131013 h 6482443"/>
              <a:gd name="connsiteX29" fmla="*/ 4946829 w 5309507"/>
              <a:gd name="connsiteY29" fmla="*/ 6146479 h 6482443"/>
              <a:gd name="connsiteX30" fmla="*/ 4978801 w 5309507"/>
              <a:gd name="connsiteY30" fmla="*/ 6155789 h 6482443"/>
              <a:gd name="connsiteX31" fmla="*/ 5004698 w 5309507"/>
              <a:gd name="connsiteY31" fmla="*/ 6163838 h 6482443"/>
              <a:gd name="connsiteX32" fmla="*/ 5012689 w 5309507"/>
              <a:gd name="connsiteY32" fmla="*/ 6175041 h 6482443"/>
              <a:gd name="connsiteX33" fmla="*/ 5007096 w 5309507"/>
              <a:gd name="connsiteY33" fmla="*/ 6185299 h 6482443"/>
              <a:gd name="connsiteX34" fmla="*/ 4991271 w 5309507"/>
              <a:gd name="connsiteY34" fmla="*/ 6189246 h 6482443"/>
              <a:gd name="connsiteX35" fmla="*/ 4972407 w 5309507"/>
              <a:gd name="connsiteY35" fmla="*/ 6183564 h 6482443"/>
              <a:gd name="connsiteX36" fmla="*/ 4963774 w 5309507"/>
              <a:gd name="connsiteY36" fmla="*/ 6168730 h 6482443"/>
              <a:gd name="connsiteX37" fmla="*/ 4909745 w 5309507"/>
              <a:gd name="connsiteY37" fmla="*/ 6168730 h 6482443"/>
              <a:gd name="connsiteX38" fmla="*/ 4921573 w 5309507"/>
              <a:gd name="connsiteY38" fmla="*/ 6199503 h 6482443"/>
              <a:gd name="connsiteX39" fmla="*/ 4950347 w 5309507"/>
              <a:gd name="connsiteY39" fmla="*/ 6221123 h 6482443"/>
              <a:gd name="connsiteX40" fmla="*/ 4991908 w 5309507"/>
              <a:gd name="connsiteY40" fmla="*/ 6229013 h 6482443"/>
              <a:gd name="connsiteX41" fmla="*/ 5030116 w 5309507"/>
              <a:gd name="connsiteY41" fmla="*/ 6222070 h 6482443"/>
              <a:gd name="connsiteX42" fmla="*/ 5055370 w 5309507"/>
              <a:gd name="connsiteY42" fmla="*/ 6202974 h 6482443"/>
              <a:gd name="connsiteX43" fmla="*/ 5064163 w 5309507"/>
              <a:gd name="connsiteY43" fmla="*/ 6175359 h 6482443"/>
              <a:gd name="connsiteX44" fmla="*/ 5054414 w 5309507"/>
              <a:gd name="connsiteY44" fmla="*/ 6146163 h 6482443"/>
              <a:gd name="connsiteX45" fmla="*/ 5032513 w 5309507"/>
              <a:gd name="connsiteY45" fmla="*/ 6130382 h 6482443"/>
              <a:gd name="connsiteX46" fmla="*/ 5000223 w 5309507"/>
              <a:gd name="connsiteY46" fmla="*/ 6120440 h 6482443"/>
              <a:gd name="connsiteX47" fmla="*/ 4974805 w 5309507"/>
              <a:gd name="connsiteY47" fmla="*/ 6112865 h 6482443"/>
              <a:gd name="connsiteX48" fmla="*/ 4966654 w 5309507"/>
              <a:gd name="connsiteY48" fmla="*/ 6101502 h 6482443"/>
              <a:gd name="connsiteX49" fmla="*/ 4971768 w 5309507"/>
              <a:gd name="connsiteY49" fmla="*/ 6091561 h 6482443"/>
              <a:gd name="connsiteX50" fmla="*/ 4986475 w 5309507"/>
              <a:gd name="connsiteY50" fmla="*/ 6087932 h 6482443"/>
              <a:gd name="connsiteX51" fmla="*/ 5004538 w 5309507"/>
              <a:gd name="connsiteY51" fmla="*/ 6093296 h 6482443"/>
              <a:gd name="connsiteX52" fmla="*/ 5012689 w 5309507"/>
              <a:gd name="connsiteY52" fmla="*/ 6107815 h 6482443"/>
              <a:gd name="connsiteX53" fmla="*/ 5063203 w 5309507"/>
              <a:gd name="connsiteY53" fmla="*/ 6107815 h 6482443"/>
              <a:gd name="connsiteX54" fmla="*/ 5040984 w 5309507"/>
              <a:gd name="connsiteY54" fmla="*/ 6064261 h 6482443"/>
              <a:gd name="connsiteX55" fmla="*/ 4988072 w 5309507"/>
              <a:gd name="connsiteY55" fmla="*/ 6047848 h 6482443"/>
              <a:gd name="connsiteX56" fmla="*/ 4811267 w 5309507"/>
              <a:gd name="connsiteY56" fmla="*/ 6047841 h 6482443"/>
              <a:gd name="connsiteX57" fmla="*/ 4764271 w 5309507"/>
              <a:gd name="connsiteY57" fmla="*/ 6058887 h 6482443"/>
              <a:gd name="connsiteX58" fmla="*/ 4732459 w 5309507"/>
              <a:gd name="connsiteY58" fmla="*/ 6090449 h 6482443"/>
              <a:gd name="connsiteX59" fmla="*/ 4721111 w 5309507"/>
              <a:gd name="connsiteY59" fmla="*/ 6138423 h 6482443"/>
              <a:gd name="connsiteX60" fmla="*/ 4732621 w 5309507"/>
              <a:gd name="connsiteY60" fmla="*/ 6186398 h 6482443"/>
              <a:gd name="connsiteX61" fmla="*/ 4764590 w 5309507"/>
              <a:gd name="connsiteY61" fmla="*/ 6217960 h 6482443"/>
              <a:gd name="connsiteX62" fmla="*/ 4811267 w 5309507"/>
              <a:gd name="connsiteY62" fmla="*/ 6229007 h 6482443"/>
              <a:gd name="connsiteX63" fmla="*/ 4850594 w 5309507"/>
              <a:gd name="connsiteY63" fmla="*/ 6221117 h 6482443"/>
              <a:gd name="connsiteX64" fmla="*/ 4879845 w 5309507"/>
              <a:gd name="connsiteY64" fmla="*/ 6199337 h 6482443"/>
              <a:gd name="connsiteX65" fmla="*/ 4895992 w 5309507"/>
              <a:gd name="connsiteY65" fmla="*/ 6168092 h 6482443"/>
              <a:gd name="connsiteX66" fmla="*/ 4837805 w 5309507"/>
              <a:gd name="connsiteY66" fmla="*/ 6168092 h 6482443"/>
              <a:gd name="connsiteX67" fmla="*/ 4809350 w 5309507"/>
              <a:gd name="connsiteY67" fmla="*/ 6185134 h 6482443"/>
              <a:gd name="connsiteX68" fmla="*/ 4786171 w 5309507"/>
              <a:gd name="connsiteY68" fmla="*/ 6176456 h 6482443"/>
              <a:gd name="connsiteX69" fmla="*/ 4775461 w 5309507"/>
              <a:gd name="connsiteY69" fmla="*/ 6151363 h 6482443"/>
              <a:gd name="connsiteX70" fmla="*/ 4899188 w 5309507"/>
              <a:gd name="connsiteY70" fmla="*/ 6151363 h 6482443"/>
              <a:gd name="connsiteX71" fmla="*/ 4900147 w 5309507"/>
              <a:gd name="connsiteY71" fmla="*/ 6135584 h 6482443"/>
              <a:gd name="connsiteX72" fmla="*/ 4888797 w 5309507"/>
              <a:gd name="connsiteY72" fmla="*/ 6089187 h 6482443"/>
              <a:gd name="connsiteX73" fmla="*/ 4857307 w 5309507"/>
              <a:gd name="connsiteY73" fmla="*/ 6058572 h 6482443"/>
              <a:gd name="connsiteX74" fmla="*/ 4811267 w 5309507"/>
              <a:gd name="connsiteY74" fmla="*/ 6047841 h 6482443"/>
              <a:gd name="connsiteX75" fmla="*/ 4740357 w 5309507"/>
              <a:gd name="connsiteY75" fmla="*/ 5969817 h 6482443"/>
              <a:gd name="connsiteX76" fmla="*/ 4746087 w 5309507"/>
              <a:gd name="connsiteY76" fmla="*/ 5971348 h 6482443"/>
              <a:gd name="connsiteX77" fmla="*/ 4750323 w 5309507"/>
              <a:gd name="connsiteY77" fmla="*/ 5975746 h 6482443"/>
              <a:gd name="connsiteX78" fmla="*/ 4751893 w 5309507"/>
              <a:gd name="connsiteY78" fmla="*/ 5982619 h 6482443"/>
              <a:gd name="connsiteX79" fmla="*/ 4750323 w 5309507"/>
              <a:gd name="connsiteY79" fmla="*/ 5989491 h 6482443"/>
              <a:gd name="connsiteX80" fmla="*/ 4746087 w 5309507"/>
              <a:gd name="connsiteY80" fmla="*/ 5993889 h 6482443"/>
              <a:gd name="connsiteX81" fmla="*/ 4740357 w 5309507"/>
              <a:gd name="connsiteY81" fmla="*/ 5995421 h 6482443"/>
              <a:gd name="connsiteX82" fmla="*/ 4734746 w 5309507"/>
              <a:gd name="connsiteY82" fmla="*/ 5993851 h 6482443"/>
              <a:gd name="connsiteX83" fmla="*/ 4730508 w 5309507"/>
              <a:gd name="connsiteY83" fmla="*/ 5989334 h 6482443"/>
              <a:gd name="connsiteX84" fmla="*/ 4728900 w 5309507"/>
              <a:gd name="connsiteY84" fmla="*/ 5982462 h 6482443"/>
              <a:gd name="connsiteX85" fmla="*/ 4730508 w 5309507"/>
              <a:gd name="connsiteY85" fmla="*/ 5975668 h 6482443"/>
              <a:gd name="connsiteX86" fmla="*/ 4734706 w 5309507"/>
              <a:gd name="connsiteY86" fmla="*/ 5971309 h 6482443"/>
              <a:gd name="connsiteX87" fmla="*/ 4740357 w 5309507"/>
              <a:gd name="connsiteY87" fmla="*/ 5969817 h 6482443"/>
              <a:gd name="connsiteX88" fmla="*/ 5024152 w 5309507"/>
              <a:gd name="connsiteY88" fmla="*/ 5969741 h 6482443"/>
              <a:gd name="connsiteX89" fmla="*/ 5032117 w 5309507"/>
              <a:gd name="connsiteY89" fmla="*/ 5973080 h 6482443"/>
              <a:gd name="connsiteX90" fmla="*/ 5035373 w 5309507"/>
              <a:gd name="connsiteY90" fmla="*/ 5982622 h 6482443"/>
              <a:gd name="connsiteX91" fmla="*/ 5033805 w 5309507"/>
              <a:gd name="connsiteY91" fmla="*/ 5989691 h 6482443"/>
              <a:gd name="connsiteX92" fmla="*/ 5029606 w 5309507"/>
              <a:gd name="connsiteY92" fmla="*/ 5994050 h 6482443"/>
              <a:gd name="connsiteX93" fmla="*/ 5023994 w 5309507"/>
              <a:gd name="connsiteY93" fmla="*/ 5995503 h 6482443"/>
              <a:gd name="connsiteX94" fmla="*/ 5016185 w 5309507"/>
              <a:gd name="connsiteY94" fmla="*/ 5992165 h 6482443"/>
              <a:gd name="connsiteX95" fmla="*/ 5013086 w 5309507"/>
              <a:gd name="connsiteY95" fmla="*/ 5982622 h 6482443"/>
              <a:gd name="connsiteX96" fmla="*/ 5016264 w 5309507"/>
              <a:gd name="connsiteY96" fmla="*/ 5973080 h 6482443"/>
              <a:gd name="connsiteX97" fmla="*/ 5024152 w 5309507"/>
              <a:gd name="connsiteY97" fmla="*/ 5969741 h 6482443"/>
              <a:gd name="connsiteX98" fmla="*/ 4975650 w 5309507"/>
              <a:gd name="connsiteY98" fmla="*/ 5969741 h 6482443"/>
              <a:gd name="connsiteX99" fmla="*/ 4983615 w 5309507"/>
              <a:gd name="connsiteY99" fmla="*/ 5973080 h 6482443"/>
              <a:gd name="connsiteX100" fmla="*/ 4986871 w 5309507"/>
              <a:gd name="connsiteY100" fmla="*/ 5982622 h 6482443"/>
              <a:gd name="connsiteX101" fmla="*/ 4985303 w 5309507"/>
              <a:gd name="connsiteY101" fmla="*/ 5989691 h 6482443"/>
              <a:gd name="connsiteX102" fmla="*/ 4981104 w 5309507"/>
              <a:gd name="connsiteY102" fmla="*/ 5994050 h 6482443"/>
              <a:gd name="connsiteX103" fmla="*/ 4975492 w 5309507"/>
              <a:gd name="connsiteY103" fmla="*/ 5995503 h 6482443"/>
              <a:gd name="connsiteX104" fmla="*/ 4967683 w 5309507"/>
              <a:gd name="connsiteY104" fmla="*/ 5992165 h 6482443"/>
              <a:gd name="connsiteX105" fmla="*/ 4964584 w 5309507"/>
              <a:gd name="connsiteY105" fmla="*/ 5982622 h 6482443"/>
              <a:gd name="connsiteX106" fmla="*/ 4967762 w 5309507"/>
              <a:gd name="connsiteY106" fmla="*/ 5973080 h 6482443"/>
              <a:gd name="connsiteX107" fmla="*/ 4975650 w 5309507"/>
              <a:gd name="connsiteY107" fmla="*/ 5969741 h 6482443"/>
              <a:gd name="connsiteX108" fmla="*/ 4691461 w 5309507"/>
              <a:gd name="connsiteY108" fmla="*/ 5969741 h 6482443"/>
              <a:gd name="connsiteX109" fmla="*/ 4699427 w 5309507"/>
              <a:gd name="connsiteY109" fmla="*/ 5973080 h 6482443"/>
              <a:gd name="connsiteX110" fmla="*/ 4702684 w 5309507"/>
              <a:gd name="connsiteY110" fmla="*/ 5982622 h 6482443"/>
              <a:gd name="connsiteX111" fmla="*/ 4701114 w 5309507"/>
              <a:gd name="connsiteY111" fmla="*/ 5989691 h 6482443"/>
              <a:gd name="connsiteX112" fmla="*/ 4696916 w 5309507"/>
              <a:gd name="connsiteY112" fmla="*/ 5994050 h 6482443"/>
              <a:gd name="connsiteX113" fmla="*/ 4691304 w 5309507"/>
              <a:gd name="connsiteY113" fmla="*/ 5995503 h 6482443"/>
              <a:gd name="connsiteX114" fmla="*/ 4683496 w 5309507"/>
              <a:gd name="connsiteY114" fmla="*/ 5992165 h 6482443"/>
              <a:gd name="connsiteX115" fmla="*/ 4680396 w 5309507"/>
              <a:gd name="connsiteY115" fmla="*/ 5982622 h 6482443"/>
              <a:gd name="connsiteX116" fmla="*/ 4683575 w 5309507"/>
              <a:gd name="connsiteY116" fmla="*/ 5973080 h 6482443"/>
              <a:gd name="connsiteX117" fmla="*/ 4691461 w 5309507"/>
              <a:gd name="connsiteY117" fmla="*/ 5969741 h 6482443"/>
              <a:gd name="connsiteX118" fmla="*/ 4790820 w 5309507"/>
              <a:gd name="connsiteY118" fmla="*/ 5969190 h 6482443"/>
              <a:gd name="connsiteX119" fmla="*/ 4798119 w 5309507"/>
              <a:gd name="connsiteY119" fmla="*/ 5971742 h 6482443"/>
              <a:gd name="connsiteX120" fmla="*/ 4801180 w 5309507"/>
              <a:gd name="connsiteY120" fmla="*/ 5978536 h 6482443"/>
              <a:gd name="connsiteX121" fmla="*/ 4780541 w 5309507"/>
              <a:gd name="connsiteY121" fmla="*/ 5978536 h 6482443"/>
              <a:gd name="connsiteX122" fmla="*/ 4783954 w 5309507"/>
              <a:gd name="connsiteY122" fmla="*/ 5971664 h 6482443"/>
              <a:gd name="connsiteX123" fmla="*/ 4790820 w 5309507"/>
              <a:gd name="connsiteY123" fmla="*/ 5969190 h 6482443"/>
              <a:gd name="connsiteX124" fmla="*/ 5024307 w 5309507"/>
              <a:gd name="connsiteY124" fmla="*/ 5960160 h 6482443"/>
              <a:gd name="connsiteX125" fmla="*/ 5012929 w 5309507"/>
              <a:gd name="connsiteY125" fmla="*/ 5962948 h 6482443"/>
              <a:gd name="connsiteX126" fmla="*/ 5004885 w 5309507"/>
              <a:gd name="connsiteY126" fmla="*/ 5970842 h 6482443"/>
              <a:gd name="connsiteX127" fmla="*/ 5001943 w 5309507"/>
              <a:gd name="connsiteY127" fmla="*/ 5982622 h 6482443"/>
              <a:gd name="connsiteX128" fmla="*/ 5004807 w 5309507"/>
              <a:gd name="connsiteY128" fmla="*/ 5994404 h 6482443"/>
              <a:gd name="connsiteX129" fmla="*/ 5012693 w 5309507"/>
              <a:gd name="connsiteY129" fmla="*/ 6002297 h 6482443"/>
              <a:gd name="connsiteX130" fmla="*/ 5023994 w 5309507"/>
              <a:gd name="connsiteY130" fmla="*/ 6005086 h 6482443"/>
              <a:gd name="connsiteX131" fmla="*/ 5035491 w 5309507"/>
              <a:gd name="connsiteY131" fmla="*/ 6002297 h 6482443"/>
              <a:gd name="connsiteX132" fmla="*/ 5043653 w 5309507"/>
              <a:gd name="connsiteY132" fmla="*/ 5994404 h 6482443"/>
              <a:gd name="connsiteX133" fmla="*/ 5046674 w 5309507"/>
              <a:gd name="connsiteY133" fmla="*/ 5982622 h 6482443"/>
              <a:gd name="connsiteX134" fmla="*/ 5043731 w 5309507"/>
              <a:gd name="connsiteY134" fmla="*/ 5970842 h 6482443"/>
              <a:gd name="connsiteX135" fmla="*/ 5035688 w 5309507"/>
              <a:gd name="connsiteY135" fmla="*/ 5962948 h 6482443"/>
              <a:gd name="connsiteX136" fmla="*/ 5024307 w 5309507"/>
              <a:gd name="connsiteY136" fmla="*/ 5960160 h 6482443"/>
              <a:gd name="connsiteX137" fmla="*/ 4975806 w 5309507"/>
              <a:gd name="connsiteY137" fmla="*/ 5960160 h 6482443"/>
              <a:gd name="connsiteX138" fmla="*/ 4964428 w 5309507"/>
              <a:gd name="connsiteY138" fmla="*/ 5962948 h 6482443"/>
              <a:gd name="connsiteX139" fmla="*/ 4956383 w 5309507"/>
              <a:gd name="connsiteY139" fmla="*/ 5970842 h 6482443"/>
              <a:gd name="connsiteX140" fmla="*/ 4953440 w 5309507"/>
              <a:gd name="connsiteY140" fmla="*/ 5982622 h 6482443"/>
              <a:gd name="connsiteX141" fmla="*/ 4956305 w 5309507"/>
              <a:gd name="connsiteY141" fmla="*/ 5994404 h 6482443"/>
              <a:gd name="connsiteX142" fmla="*/ 4964191 w 5309507"/>
              <a:gd name="connsiteY142" fmla="*/ 6002297 h 6482443"/>
              <a:gd name="connsiteX143" fmla="*/ 4975492 w 5309507"/>
              <a:gd name="connsiteY143" fmla="*/ 6005086 h 6482443"/>
              <a:gd name="connsiteX144" fmla="*/ 4986989 w 5309507"/>
              <a:gd name="connsiteY144" fmla="*/ 6002297 h 6482443"/>
              <a:gd name="connsiteX145" fmla="*/ 4995151 w 5309507"/>
              <a:gd name="connsiteY145" fmla="*/ 5994404 h 6482443"/>
              <a:gd name="connsiteX146" fmla="*/ 4998172 w 5309507"/>
              <a:gd name="connsiteY146" fmla="*/ 5982622 h 6482443"/>
              <a:gd name="connsiteX147" fmla="*/ 4995229 w 5309507"/>
              <a:gd name="connsiteY147" fmla="*/ 5970842 h 6482443"/>
              <a:gd name="connsiteX148" fmla="*/ 4987186 w 5309507"/>
              <a:gd name="connsiteY148" fmla="*/ 5962948 h 6482443"/>
              <a:gd name="connsiteX149" fmla="*/ 4975806 w 5309507"/>
              <a:gd name="connsiteY149" fmla="*/ 5960160 h 6482443"/>
              <a:gd name="connsiteX150" fmla="*/ 4834849 w 5309507"/>
              <a:gd name="connsiteY150" fmla="*/ 5960160 h 6482443"/>
              <a:gd name="connsiteX151" fmla="*/ 4825706 w 5309507"/>
              <a:gd name="connsiteY151" fmla="*/ 5961888 h 6482443"/>
              <a:gd name="connsiteX152" fmla="*/ 4819742 w 5309507"/>
              <a:gd name="connsiteY152" fmla="*/ 5966602 h 6482443"/>
              <a:gd name="connsiteX153" fmla="*/ 4817662 w 5309507"/>
              <a:gd name="connsiteY153" fmla="*/ 5973199 h 6482443"/>
              <a:gd name="connsiteX154" fmla="*/ 4819898 w 5309507"/>
              <a:gd name="connsiteY154" fmla="*/ 5980189 h 6482443"/>
              <a:gd name="connsiteX155" fmla="*/ 4825235 w 5309507"/>
              <a:gd name="connsiteY155" fmla="*/ 5984037 h 6482443"/>
              <a:gd name="connsiteX156" fmla="*/ 4833200 w 5309507"/>
              <a:gd name="connsiteY156" fmla="*/ 5986472 h 6482443"/>
              <a:gd name="connsiteX157" fmla="*/ 4840066 w 5309507"/>
              <a:gd name="connsiteY157" fmla="*/ 5988789 h 6482443"/>
              <a:gd name="connsiteX158" fmla="*/ 4842225 w 5309507"/>
              <a:gd name="connsiteY158" fmla="*/ 5991970 h 6482443"/>
              <a:gd name="connsiteX159" fmla="*/ 4840460 w 5309507"/>
              <a:gd name="connsiteY159" fmla="*/ 5995190 h 6482443"/>
              <a:gd name="connsiteX160" fmla="*/ 4835553 w 5309507"/>
              <a:gd name="connsiteY160" fmla="*/ 5996447 h 6482443"/>
              <a:gd name="connsiteX161" fmla="*/ 4830179 w 5309507"/>
              <a:gd name="connsiteY161" fmla="*/ 5994797 h 6482443"/>
              <a:gd name="connsiteX162" fmla="*/ 4827707 w 5309507"/>
              <a:gd name="connsiteY162" fmla="*/ 5990635 h 6482443"/>
              <a:gd name="connsiteX163" fmla="*/ 4816642 w 5309507"/>
              <a:gd name="connsiteY163" fmla="*/ 5990635 h 6482443"/>
              <a:gd name="connsiteX164" fmla="*/ 4819350 w 5309507"/>
              <a:gd name="connsiteY164" fmla="*/ 5997940 h 6482443"/>
              <a:gd name="connsiteX165" fmla="*/ 4826058 w 5309507"/>
              <a:gd name="connsiteY165" fmla="*/ 6003162 h 6482443"/>
              <a:gd name="connsiteX166" fmla="*/ 4835633 w 5309507"/>
              <a:gd name="connsiteY166" fmla="*/ 6005086 h 6482443"/>
              <a:gd name="connsiteX167" fmla="*/ 4844697 w 5309507"/>
              <a:gd name="connsiteY167" fmla="*/ 6003398 h 6482443"/>
              <a:gd name="connsiteX168" fmla="*/ 4850661 w 5309507"/>
              <a:gd name="connsiteY168" fmla="*/ 5998725 h 6482443"/>
              <a:gd name="connsiteX169" fmla="*/ 4852740 w 5309507"/>
              <a:gd name="connsiteY169" fmla="*/ 5991970 h 6482443"/>
              <a:gd name="connsiteX170" fmla="*/ 4850426 w 5309507"/>
              <a:gd name="connsiteY170" fmla="*/ 5985020 h 6482443"/>
              <a:gd name="connsiteX171" fmla="*/ 4845128 w 5309507"/>
              <a:gd name="connsiteY171" fmla="*/ 5981131 h 6482443"/>
              <a:gd name="connsiteX172" fmla="*/ 4837359 w 5309507"/>
              <a:gd name="connsiteY172" fmla="*/ 5978697 h 6482443"/>
              <a:gd name="connsiteX173" fmla="*/ 4830531 w 5309507"/>
              <a:gd name="connsiteY173" fmla="*/ 5976379 h 6482443"/>
              <a:gd name="connsiteX174" fmla="*/ 4828335 w 5309507"/>
              <a:gd name="connsiteY174" fmla="*/ 5973041 h 6482443"/>
              <a:gd name="connsiteX175" fmla="*/ 4829944 w 5309507"/>
              <a:gd name="connsiteY175" fmla="*/ 5969978 h 6482443"/>
              <a:gd name="connsiteX176" fmla="*/ 4834533 w 5309507"/>
              <a:gd name="connsiteY176" fmla="*/ 5968879 h 6482443"/>
              <a:gd name="connsiteX177" fmla="*/ 4839674 w 5309507"/>
              <a:gd name="connsiteY177" fmla="*/ 5970411 h 6482443"/>
              <a:gd name="connsiteX178" fmla="*/ 4841832 w 5309507"/>
              <a:gd name="connsiteY178" fmla="*/ 5974533 h 6482443"/>
              <a:gd name="connsiteX179" fmla="*/ 4852348 w 5309507"/>
              <a:gd name="connsiteY179" fmla="*/ 5974533 h 6482443"/>
              <a:gd name="connsiteX180" fmla="*/ 4847247 w 5309507"/>
              <a:gd name="connsiteY180" fmla="*/ 5964048 h 6482443"/>
              <a:gd name="connsiteX181" fmla="*/ 4834849 w 5309507"/>
              <a:gd name="connsiteY181" fmla="*/ 5960160 h 6482443"/>
              <a:gd name="connsiteX182" fmla="*/ 4691618 w 5309507"/>
              <a:gd name="connsiteY182" fmla="*/ 5960160 h 6482443"/>
              <a:gd name="connsiteX183" fmla="*/ 4680239 w 5309507"/>
              <a:gd name="connsiteY183" fmla="*/ 5962948 h 6482443"/>
              <a:gd name="connsiteX184" fmla="*/ 4672195 w 5309507"/>
              <a:gd name="connsiteY184" fmla="*/ 5970842 h 6482443"/>
              <a:gd name="connsiteX185" fmla="*/ 4669252 w 5309507"/>
              <a:gd name="connsiteY185" fmla="*/ 5982622 h 6482443"/>
              <a:gd name="connsiteX186" fmla="*/ 4672117 w 5309507"/>
              <a:gd name="connsiteY186" fmla="*/ 5994404 h 6482443"/>
              <a:gd name="connsiteX187" fmla="*/ 4680004 w 5309507"/>
              <a:gd name="connsiteY187" fmla="*/ 6002297 h 6482443"/>
              <a:gd name="connsiteX188" fmla="*/ 4691304 w 5309507"/>
              <a:gd name="connsiteY188" fmla="*/ 6005086 h 6482443"/>
              <a:gd name="connsiteX189" fmla="*/ 4702801 w 5309507"/>
              <a:gd name="connsiteY189" fmla="*/ 6002297 h 6482443"/>
              <a:gd name="connsiteX190" fmla="*/ 4710963 w 5309507"/>
              <a:gd name="connsiteY190" fmla="*/ 5994404 h 6482443"/>
              <a:gd name="connsiteX191" fmla="*/ 4713984 w 5309507"/>
              <a:gd name="connsiteY191" fmla="*/ 5982622 h 6482443"/>
              <a:gd name="connsiteX192" fmla="*/ 4711041 w 5309507"/>
              <a:gd name="connsiteY192" fmla="*/ 5970842 h 6482443"/>
              <a:gd name="connsiteX193" fmla="*/ 4702998 w 5309507"/>
              <a:gd name="connsiteY193" fmla="*/ 5962948 h 6482443"/>
              <a:gd name="connsiteX194" fmla="*/ 4691618 w 5309507"/>
              <a:gd name="connsiteY194" fmla="*/ 5960160 h 6482443"/>
              <a:gd name="connsiteX195" fmla="*/ 4791135 w 5309507"/>
              <a:gd name="connsiteY195" fmla="*/ 5960158 h 6482443"/>
              <a:gd name="connsiteX196" fmla="*/ 4779755 w 5309507"/>
              <a:gd name="connsiteY196" fmla="*/ 5962906 h 6482443"/>
              <a:gd name="connsiteX197" fmla="*/ 4772064 w 5309507"/>
              <a:gd name="connsiteY197" fmla="*/ 5970761 h 6482443"/>
              <a:gd name="connsiteX198" fmla="*/ 4769319 w 5309507"/>
              <a:gd name="connsiteY198" fmla="*/ 5982621 h 6482443"/>
              <a:gd name="connsiteX199" fmla="*/ 4772103 w 5309507"/>
              <a:gd name="connsiteY199" fmla="*/ 5994403 h 6482443"/>
              <a:gd name="connsiteX200" fmla="*/ 4779873 w 5309507"/>
              <a:gd name="connsiteY200" fmla="*/ 6002295 h 6482443"/>
              <a:gd name="connsiteX201" fmla="*/ 4791135 w 5309507"/>
              <a:gd name="connsiteY201" fmla="*/ 6005084 h 6482443"/>
              <a:gd name="connsiteX202" fmla="*/ 4804241 w 5309507"/>
              <a:gd name="connsiteY202" fmla="*/ 6001039 h 6482443"/>
              <a:gd name="connsiteX203" fmla="*/ 4811459 w 5309507"/>
              <a:gd name="connsiteY203" fmla="*/ 5990711 h 6482443"/>
              <a:gd name="connsiteX204" fmla="*/ 4799610 w 5309507"/>
              <a:gd name="connsiteY204" fmla="*/ 5990711 h 6482443"/>
              <a:gd name="connsiteX205" fmla="*/ 4790899 w 5309507"/>
              <a:gd name="connsiteY205" fmla="*/ 5995973 h 6482443"/>
              <a:gd name="connsiteX206" fmla="*/ 4783757 w 5309507"/>
              <a:gd name="connsiteY206" fmla="*/ 5993302 h 6482443"/>
              <a:gd name="connsiteX207" fmla="*/ 4780462 w 5309507"/>
              <a:gd name="connsiteY207" fmla="*/ 5985919 h 6482443"/>
              <a:gd name="connsiteX208" fmla="*/ 4812245 w 5309507"/>
              <a:gd name="connsiteY208" fmla="*/ 5985919 h 6482443"/>
              <a:gd name="connsiteX209" fmla="*/ 4812559 w 5309507"/>
              <a:gd name="connsiteY209" fmla="*/ 5981678 h 6482443"/>
              <a:gd name="connsiteX210" fmla="*/ 4809850 w 5309507"/>
              <a:gd name="connsiteY210" fmla="*/ 5970408 h 6482443"/>
              <a:gd name="connsiteX211" fmla="*/ 4802240 w 5309507"/>
              <a:gd name="connsiteY211" fmla="*/ 5962829 h 6482443"/>
              <a:gd name="connsiteX212" fmla="*/ 4791135 w 5309507"/>
              <a:gd name="connsiteY212" fmla="*/ 5960158 h 6482443"/>
              <a:gd name="connsiteX213" fmla="*/ 4878877 w 5309507"/>
              <a:gd name="connsiteY213" fmla="*/ 5960157 h 6482443"/>
              <a:gd name="connsiteX214" fmla="*/ 4867733 w 5309507"/>
              <a:gd name="connsiteY214" fmla="*/ 5962945 h 6482443"/>
              <a:gd name="connsiteX215" fmla="*/ 4860120 w 5309507"/>
              <a:gd name="connsiteY215" fmla="*/ 5970800 h 6482443"/>
              <a:gd name="connsiteX216" fmla="*/ 4857374 w 5309507"/>
              <a:gd name="connsiteY216" fmla="*/ 5982620 h 6482443"/>
              <a:gd name="connsiteX217" fmla="*/ 4860120 w 5309507"/>
              <a:gd name="connsiteY217" fmla="*/ 5994441 h 6482443"/>
              <a:gd name="connsiteX218" fmla="*/ 4867733 w 5309507"/>
              <a:gd name="connsiteY218" fmla="*/ 6002295 h 6482443"/>
              <a:gd name="connsiteX219" fmla="*/ 4878877 w 5309507"/>
              <a:gd name="connsiteY219" fmla="*/ 6005083 h 6482443"/>
              <a:gd name="connsiteX220" fmla="*/ 4892218 w 5309507"/>
              <a:gd name="connsiteY220" fmla="*/ 6000921 h 6482443"/>
              <a:gd name="connsiteX221" fmla="*/ 4899359 w 5309507"/>
              <a:gd name="connsiteY221" fmla="*/ 5989689 h 6482443"/>
              <a:gd name="connsiteX222" fmla="*/ 4887509 w 5309507"/>
              <a:gd name="connsiteY222" fmla="*/ 5989689 h 6482443"/>
              <a:gd name="connsiteX223" fmla="*/ 4878798 w 5309507"/>
              <a:gd name="connsiteY223" fmla="*/ 5995659 h 6482443"/>
              <a:gd name="connsiteX224" fmla="*/ 4871343 w 5309507"/>
              <a:gd name="connsiteY224" fmla="*/ 5992241 h 6482443"/>
              <a:gd name="connsiteX225" fmla="*/ 4868597 w 5309507"/>
              <a:gd name="connsiteY225" fmla="*/ 5982620 h 6482443"/>
              <a:gd name="connsiteX226" fmla="*/ 4871343 w 5309507"/>
              <a:gd name="connsiteY226" fmla="*/ 5972920 h 6482443"/>
              <a:gd name="connsiteX227" fmla="*/ 4878798 w 5309507"/>
              <a:gd name="connsiteY227" fmla="*/ 5969504 h 6482443"/>
              <a:gd name="connsiteX228" fmla="*/ 4884330 w 5309507"/>
              <a:gd name="connsiteY228" fmla="*/ 5971114 h 6482443"/>
              <a:gd name="connsiteX229" fmla="*/ 4887509 w 5309507"/>
              <a:gd name="connsiteY229" fmla="*/ 5975551 h 6482443"/>
              <a:gd name="connsiteX230" fmla="*/ 4899359 w 5309507"/>
              <a:gd name="connsiteY230" fmla="*/ 5975551 h 6482443"/>
              <a:gd name="connsiteX231" fmla="*/ 4892258 w 5309507"/>
              <a:gd name="connsiteY231" fmla="*/ 5964202 h 6482443"/>
              <a:gd name="connsiteX232" fmla="*/ 4878877 w 5309507"/>
              <a:gd name="connsiteY232" fmla="*/ 5960157 h 6482443"/>
              <a:gd name="connsiteX233" fmla="*/ 4737531 w 5309507"/>
              <a:gd name="connsiteY233" fmla="*/ 5960156 h 6482443"/>
              <a:gd name="connsiteX234" fmla="*/ 4727447 w 5309507"/>
              <a:gd name="connsiteY234" fmla="*/ 5962904 h 6482443"/>
              <a:gd name="connsiteX235" fmla="*/ 4720307 w 5309507"/>
              <a:gd name="connsiteY235" fmla="*/ 5970758 h 6482443"/>
              <a:gd name="connsiteX236" fmla="*/ 4717677 w 5309507"/>
              <a:gd name="connsiteY236" fmla="*/ 5982462 h 6482443"/>
              <a:gd name="connsiteX237" fmla="*/ 4720307 w 5309507"/>
              <a:gd name="connsiteY237" fmla="*/ 5994282 h 6482443"/>
              <a:gd name="connsiteX238" fmla="*/ 4727486 w 5309507"/>
              <a:gd name="connsiteY238" fmla="*/ 6002254 h 6482443"/>
              <a:gd name="connsiteX239" fmla="*/ 4737531 w 5309507"/>
              <a:gd name="connsiteY239" fmla="*/ 6005082 h 6482443"/>
              <a:gd name="connsiteX240" fmla="*/ 4746047 w 5309507"/>
              <a:gd name="connsiteY240" fmla="*/ 6003039 h 6482443"/>
              <a:gd name="connsiteX241" fmla="*/ 4751893 w 5309507"/>
              <a:gd name="connsiteY241" fmla="*/ 5997934 h 6482443"/>
              <a:gd name="connsiteX242" fmla="*/ 4751893 w 5309507"/>
              <a:gd name="connsiteY242" fmla="*/ 6004689 h 6482443"/>
              <a:gd name="connsiteX243" fmla="*/ 4748911 w 5309507"/>
              <a:gd name="connsiteY243" fmla="*/ 6013368 h 6482443"/>
              <a:gd name="connsiteX244" fmla="*/ 4741141 w 5309507"/>
              <a:gd name="connsiteY244" fmla="*/ 6016234 h 6482443"/>
              <a:gd name="connsiteX245" fmla="*/ 4734196 w 5309507"/>
              <a:gd name="connsiteY245" fmla="*/ 6014467 h 6482443"/>
              <a:gd name="connsiteX246" fmla="*/ 4730468 w 5309507"/>
              <a:gd name="connsiteY246" fmla="*/ 6009716 h 6482443"/>
              <a:gd name="connsiteX247" fmla="*/ 4719560 w 5309507"/>
              <a:gd name="connsiteY247" fmla="*/ 6009716 h 6482443"/>
              <a:gd name="connsiteX248" fmla="*/ 4726270 w 5309507"/>
              <a:gd name="connsiteY248" fmla="*/ 6021497 h 6482443"/>
              <a:gd name="connsiteX249" fmla="*/ 4741456 w 5309507"/>
              <a:gd name="connsiteY249" fmla="*/ 6025817 h 6482443"/>
              <a:gd name="connsiteX250" fmla="*/ 4753226 w 5309507"/>
              <a:gd name="connsiteY250" fmla="*/ 6023028 h 6482443"/>
              <a:gd name="connsiteX251" fmla="*/ 4760525 w 5309507"/>
              <a:gd name="connsiteY251" fmla="*/ 6015488 h 6482443"/>
              <a:gd name="connsiteX252" fmla="*/ 4762958 w 5309507"/>
              <a:gd name="connsiteY252" fmla="*/ 6004689 h 6482443"/>
              <a:gd name="connsiteX253" fmla="*/ 4762958 w 5309507"/>
              <a:gd name="connsiteY253" fmla="*/ 5960863 h 6482443"/>
              <a:gd name="connsiteX254" fmla="*/ 4751893 w 5309507"/>
              <a:gd name="connsiteY254" fmla="*/ 5960863 h 6482443"/>
              <a:gd name="connsiteX255" fmla="*/ 4751893 w 5309507"/>
              <a:gd name="connsiteY255" fmla="*/ 5967067 h 6482443"/>
              <a:gd name="connsiteX256" fmla="*/ 4746087 w 5309507"/>
              <a:gd name="connsiteY256" fmla="*/ 5962081 h 6482443"/>
              <a:gd name="connsiteX257" fmla="*/ 4737531 w 5309507"/>
              <a:gd name="connsiteY257" fmla="*/ 5960156 h 6482443"/>
              <a:gd name="connsiteX258" fmla="*/ 5053100 w 5309507"/>
              <a:gd name="connsiteY258" fmla="*/ 5946290 h 6482443"/>
              <a:gd name="connsiteX259" fmla="*/ 5053100 w 5309507"/>
              <a:gd name="connsiteY259" fmla="*/ 6004411 h 6482443"/>
              <a:gd name="connsiteX260" fmla="*/ 5064086 w 5309507"/>
              <a:gd name="connsiteY260" fmla="*/ 6004411 h 6482443"/>
              <a:gd name="connsiteX261" fmla="*/ 5064086 w 5309507"/>
              <a:gd name="connsiteY261" fmla="*/ 5946290 h 6482443"/>
              <a:gd name="connsiteX262" fmla="*/ 4905880 w 5309507"/>
              <a:gd name="connsiteY262" fmla="*/ 5946256 h 6482443"/>
              <a:gd name="connsiteX263" fmla="*/ 4905880 w 5309507"/>
              <a:gd name="connsiteY263" fmla="*/ 6004377 h 6482443"/>
              <a:gd name="connsiteX264" fmla="*/ 4916866 w 5309507"/>
              <a:gd name="connsiteY264" fmla="*/ 6004377 h 6482443"/>
              <a:gd name="connsiteX265" fmla="*/ 4916866 w 5309507"/>
              <a:gd name="connsiteY265" fmla="*/ 5980343 h 6482443"/>
              <a:gd name="connsiteX266" fmla="*/ 4919495 w 5309507"/>
              <a:gd name="connsiteY266" fmla="*/ 5972371 h 6482443"/>
              <a:gd name="connsiteX267" fmla="*/ 4926676 w 5309507"/>
              <a:gd name="connsiteY267" fmla="*/ 5969583 h 6482443"/>
              <a:gd name="connsiteX268" fmla="*/ 4933739 w 5309507"/>
              <a:gd name="connsiteY268" fmla="*/ 5972371 h 6482443"/>
              <a:gd name="connsiteX269" fmla="*/ 4936329 w 5309507"/>
              <a:gd name="connsiteY269" fmla="*/ 5980343 h 6482443"/>
              <a:gd name="connsiteX270" fmla="*/ 4936329 w 5309507"/>
              <a:gd name="connsiteY270" fmla="*/ 6004377 h 6482443"/>
              <a:gd name="connsiteX271" fmla="*/ 4947315 w 5309507"/>
              <a:gd name="connsiteY271" fmla="*/ 6004377 h 6482443"/>
              <a:gd name="connsiteX272" fmla="*/ 4947315 w 5309507"/>
              <a:gd name="connsiteY272" fmla="*/ 5978850 h 6482443"/>
              <a:gd name="connsiteX273" fmla="*/ 4945156 w 5309507"/>
              <a:gd name="connsiteY273" fmla="*/ 5968758 h 6482443"/>
              <a:gd name="connsiteX274" fmla="*/ 4939154 w 5309507"/>
              <a:gd name="connsiteY274" fmla="*/ 5962396 h 6482443"/>
              <a:gd name="connsiteX275" fmla="*/ 4930365 w 5309507"/>
              <a:gd name="connsiteY275" fmla="*/ 5960236 h 6482443"/>
              <a:gd name="connsiteX276" fmla="*/ 4922516 w 5309507"/>
              <a:gd name="connsiteY276" fmla="*/ 5961847 h 6482443"/>
              <a:gd name="connsiteX277" fmla="*/ 4916866 w 5309507"/>
              <a:gd name="connsiteY277" fmla="*/ 5966284 h 6482443"/>
              <a:gd name="connsiteX278" fmla="*/ 4916866 w 5309507"/>
              <a:gd name="connsiteY278" fmla="*/ 5946256 h 6482443"/>
              <a:gd name="connsiteX279" fmla="*/ 4621692 w 5309507"/>
              <a:gd name="connsiteY279" fmla="*/ 5946256 h 6482443"/>
              <a:gd name="connsiteX280" fmla="*/ 4621692 w 5309507"/>
              <a:gd name="connsiteY280" fmla="*/ 6004377 h 6482443"/>
              <a:gd name="connsiteX281" fmla="*/ 4632678 w 5309507"/>
              <a:gd name="connsiteY281" fmla="*/ 6004377 h 6482443"/>
              <a:gd name="connsiteX282" fmla="*/ 4632678 w 5309507"/>
              <a:gd name="connsiteY282" fmla="*/ 5980343 h 6482443"/>
              <a:gd name="connsiteX283" fmla="*/ 4635307 w 5309507"/>
              <a:gd name="connsiteY283" fmla="*/ 5972371 h 6482443"/>
              <a:gd name="connsiteX284" fmla="*/ 4642487 w 5309507"/>
              <a:gd name="connsiteY284" fmla="*/ 5969583 h 6482443"/>
              <a:gd name="connsiteX285" fmla="*/ 4649550 w 5309507"/>
              <a:gd name="connsiteY285" fmla="*/ 5972371 h 6482443"/>
              <a:gd name="connsiteX286" fmla="*/ 4652140 w 5309507"/>
              <a:gd name="connsiteY286" fmla="*/ 5980343 h 6482443"/>
              <a:gd name="connsiteX287" fmla="*/ 4652140 w 5309507"/>
              <a:gd name="connsiteY287" fmla="*/ 6004377 h 6482443"/>
              <a:gd name="connsiteX288" fmla="*/ 4663126 w 5309507"/>
              <a:gd name="connsiteY288" fmla="*/ 6004377 h 6482443"/>
              <a:gd name="connsiteX289" fmla="*/ 4663126 w 5309507"/>
              <a:gd name="connsiteY289" fmla="*/ 5978850 h 6482443"/>
              <a:gd name="connsiteX290" fmla="*/ 4660968 w 5309507"/>
              <a:gd name="connsiteY290" fmla="*/ 5968758 h 6482443"/>
              <a:gd name="connsiteX291" fmla="*/ 4654965 w 5309507"/>
              <a:gd name="connsiteY291" fmla="*/ 5962396 h 6482443"/>
              <a:gd name="connsiteX292" fmla="*/ 4646175 w 5309507"/>
              <a:gd name="connsiteY292" fmla="*/ 5960236 h 6482443"/>
              <a:gd name="connsiteX293" fmla="*/ 4638328 w 5309507"/>
              <a:gd name="connsiteY293" fmla="*/ 5961847 h 6482443"/>
              <a:gd name="connsiteX294" fmla="*/ 4632678 w 5309507"/>
              <a:gd name="connsiteY294" fmla="*/ 5966284 h 6482443"/>
              <a:gd name="connsiteX295" fmla="*/ 4632678 w 5309507"/>
              <a:gd name="connsiteY295" fmla="*/ 5946256 h 6482443"/>
              <a:gd name="connsiteX296" fmla="*/ 4394699 w 5309507"/>
              <a:gd name="connsiteY296" fmla="*/ 5937416 h 6482443"/>
              <a:gd name="connsiteX297" fmla="*/ 4484013 w 5309507"/>
              <a:gd name="connsiteY297" fmla="*/ 6026805 h 6482443"/>
              <a:gd name="connsiteX298" fmla="*/ 4573328 w 5309507"/>
              <a:gd name="connsiteY298" fmla="*/ 5937416 h 6482443"/>
              <a:gd name="connsiteX299" fmla="*/ 4529914 w 5309507"/>
              <a:gd name="connsiteY299" fmla="*/ 5937416 h 6482443"/>
              <a:gd name="connsiteX300" fmla="*/ 4484013 w 5309507"/>
              <a:gd name="connsiteY300" fmla="*/ 5983355 h 6482443"/>
              <a:gd name="connsiteX301" fmla="*/ 4438112 w 5309507"/>
              <a:gd name="connsiteY301" fmla="*/ 5937416 h 6482443"/>
              <a:gd name="connsiteX302" fmla="*/ 5278926 w 5309507"/>
              <a:gd name="connsiteY302" fmla="*/ 3706427 h 6482443"/>
              <a:gd name="connsiteX303" fmla="*/ 5064087 w 5309507"/>
              <a:gd name="connsiteY303" fmla="*/ 3921266 h 6482443"/>
              <a:gd name="connsiteX304" fmla="*/ 5064087 w 5309507"/>
              <a:gd name="connsiteY304" fmla="*/ 3928886 h 6482443"/>
              <a:gd name="connsiteX305" fmla="*/ 5282736 w 5309507"/>
              <a:gd name="connsiteY305" fmla="*/ 3710237 h 6482443"/>
              <a:gd name="connsiteX306" fmla="*/ 5240826 w 5309507"/>
              <a:gd name="connsiteY306" fmla="*/ 3706427 h 6482443"/>
              <a:gd name="connsiteX307" fmla="*/ 5064087 w 5309507"/>
              <a:gd name="connsiteY307" fmla="*/ 3883166 h 6482443"/>
              <a:gd name="connsiteX308" fmla="*/ 5064087 w 5309507"/>
              <a:gd name="connsiteY308" fmla="*/ 3890786 h 6482443"/>
              <a:gd name="connsiteX309" fmla="*/ 5244636 w 5309507"/>
              <a:gd name="connsiteY309" fmla="*/ 3710237 h 6482443"/>
              <a:gd name="connsiteX310" fmla="*/ 5202726 w 5309507"/>
              <a:gd name="connsiteY310" fmla="*/ 3706427 h 6482443"/>
              <a:gd name="connsiteX311" fmla="*/ 5064087 w 5309507"/>
              <a:gd name="connsiteY311" fmla="*/ 3845066 h 6482443"/>
              <a:gd name="connsiteX312" fmla="*/ 5064087 w 5309507"/>
              <a:gd name="connsiteY312" fmla="*/ 3852686 h 6482443"/>
              <a:gd name="connsiteX313" fmla="*/ 5206536 w 5309507"/>
              <a:gd name="connsiteY313" fmla="*/ 3710237 h 6482443"/>
              <a:gd name="connsiteX314" fmla="*/ 5164626 w 5309507"/>
              <a:gd name="connsiteY314" fmla="*/ 3706427 h 6482443"/>
              <a:gd name="connsiteX315" fmla="*/ 5064087 w 5309507"/>
              <a:gd name="connsiteY315" fmla="*/ 3806966 h 6482443"/>
              <a:gd name="connsiteX316" fmla="*/ 5064087 w 5309507"/>
              <a:gd name="connsiteY316" fmla="*/ 3814586 h 6482443"/>
              <a:gd name="connsiteX317" fmla="*/ 5168436 w 5309507"/>
              <a:gd name="connsiteY317" fmla="*/ 3710237 h 6482443"/>
              <a:gd name="connsiteX318" fmla="*/ 5126526 w 5309507"/>
              <a:gd name="connsiteY318" fmla="*/ 3706427 h 6482443"/>
              <a:gd name="connsiteX319" fmla="*/ 5064087 w 5309507"/>
              <a:gd name="connsiteY319" fmla="*/ 3768866 h 6482443"/>
              <a:gd name="connsiteX320" fmla="*/ 5064087 w 5309507"/>
              <a:gd name="connsiteY320" fmla="*/ 3776486 h 6482443"/>
              <a:gd name="connsiteX321" fmla="*/ 5130336 w 5309507"/>
              <a:gd name="connsiteY321" fmla="*/ 3710237 h 6482443"/>
              <a:gd name="connsiteX322" fmla="*/ 5088426 w 5309507"/>
              <a:gd name="connsiteY322" fmla="*/ 3706427 h 6482443"/>
              <a:gd name="connsiteX323" fmla="*/ 5064087 w 5309507"/>
              <a:gd name="connsiteY323" fmla="*/ 3730766 h 6482443"/>
              <a:gd name="connsiteX324" fmla="*/ 5064087 w 5309507"/>
              <a:gd name="connsiteY324" fmla="*/ 3738386 h 6482443"/>
              <a:gd name="connsiteX325" fmla="*/ 5092236 w 5309507"/>
              <a:gd name="connsiteY325" fmla="*/ 3710237 h 6482443"/>
              <a:gd name="connsiteX326" fmla="*/ 0 w 5309507"/>
              <a:gd name="connsiteY326" fmla="*/ 0 h 6482443"/>
              <a:gd name="connsiteX327" fmla="*/ 5309507 w 5309507"/>
              <a:gd name="connsiteY327" fmla="*/ 0 h 6482443"/>
              <a:gd name="connsiteX328" fmla="*/ 5309507 w 5309507"/>
              <a:gd name="connsiteY328" fmla="*/ 3713946 h 6482443"/>
              <a:gd name="connsiteX329" fmla="*/ 5064087 w 5309507"/>
              <a:gd name="connsiteY329" fmla="*/ 3959366 h 6482443"/>
              <a:gd name="connsiteX330" fmla="*/ 5064087 w 5309507"/>
              <a:gd name="connsiteY330" fmla="*/ 3966986 h 6482443"/>
              <a:gd name="connsiteX331" fmla="*/ 5309507 w 5309507"/>
              <a:gd name="connsiteY331" fmla="*/ 3721566 h 6482443"/>
              <a:gd name="connsiteX332" fmla="*/ 5309507 w 5309507"/>
              <a:gd name="connsiteY332" fmla="*/ 3752046 h 6482443"/>
              <a:gd name="connsiteX333" fmla="*/ 5064087 w 5309507"/>
              <a:gd name="connsiteY333" fmla="*/ 3997466 h 6482443"/>
              <a:gd name="connsiteX334" fmla="*/ 5064087 w 5309507"/>
              <a:gd name="connsiteY334" fmla="*/ 4005086 h 6482443"/>
              <a:gd name="connsiteX335" fmla="*/ 5309507 w 5309507"/>
              <a:gd name="connsiteY335" fmla="*/ 3759666 h 6482443"/>
              <a:gd name="connsiteX336" fmla="*/ 5309507 w 5309507"/>
              <a:gd name="connsiteY336" fmla="*/ 3790146 h 6482443"/>
              <a:gd name="connsiteX337" fmla="*/ 5064087 w 5309507"/>
              <a:gd name="connsiteY337" fmla="*/ 4035566 h 6482443"/>
              <a:gd name="connsiteX338" fmla="*/ 5064087 w 5309507"/>
              <a:gd name="connsiteY338" fmla="*/ 4043187 h 6482443"/>
              <a:gd name="connsiteX339" fmla="*/ 5309507 w 5309507"/>
              <a:gd name="connsiteY339" fmla="*/ 3797767 h 6482443"/>
              <a:gd name="connsiteX340" fmla="*/ 5309507 w 5309507"/>
              <a:gd name="connsiteY340" fmla="*/ 3828247 h 6482443"/>
              <a:gd name="connsiteX341" fmla="*/ 5064087 w 5309507"/>
              <a:gd name="connsiteY341" fmla="*/ 4073667 h 6482443"/>
              <a:gd name="connsiteX342" fmla="*/ 5064087 w 5309507"/>
              <a:gd name="connsiteY342" fmla="*/ 4081286 h 6482443"/>
              <a:gd name="connsiteX343" fmla="*/ 5309507 w 5309507"/>
              <a:gd name="connsiteY343" fmla="*/ 3835866 h 6482443"/>
              <a:gd name="connsiteX344" fmla="*/ 5309507 w 5309507"/>
              <a:gd name="connsiteY344" fmla="*/ 3866347 h 6482443"/>
              <a:gd name="connsiteX345" fmla="*/ 5064087 w 5309507"/>
              <a:gd name="connsiteY345" fmla="*/ 4111767 h 6482443"/>
              <a:gd name="connsiteX346" fmla="*/ 5064087 w 5309507"/>
              <a:gd name="connsiteY346" fmla="*/ 4119386 h 6482443"/>
              <a:gd name="connsiteX347" fmla="*/ 5309507 w 5309507"/>
              <a:gd name="connsiteY347" fmla="*/ 3873966 h 6482443"/>
              <a:gd name="connsiteX348" fmla="*/ 5309507 w 5309507"/>
              <a:gd name="connsiteY348" fmla="*/ 3904446 h 6482443"/>
              <a:gd name="connsiteX349" fmla="*/ 5064087 w 5309507"/>
              <a:gd name="connsiteY349" fmla="*/ 4149866 h 6482443"/>
              <a:gd name="connsiteX350" fmla="*/ 5064087 w 5309507"/>
              <a:gd name="connsiteY350" fmla="*/ 4157486 h 6482443"/>
              <a:gd name="connsiteX351" fmla="*/ 5309507 w 5309507"/>
              <a:gd name="connsiteY351" fmla="*/ 3912066 h 6482443"/>
              <a:gd name="connsiteX352" fmla="*/ 5309507 w 5309507"/>
              <a:gd name="connsiteY352" fmla="*/ 3942546 h 6482443"/>
              <a:gd name="connsiteX353" fmla="*/ 5064087 w 5309507"/>
              <a:gd name="connsiteY353" fmla="*/ 4187966 h 6482443"/>
              <a:gd name="connsiteX354" fmla="*/ 5064087 w 5309507"/>
              <a:gd name="connsiteY354" fmla="*/ 4195586 h 6482443"/>
              <a:gd name="connsiteX355" fmla="*/ 5309507 w 5309507"/>
              <a:gd name="connsiteY355" fmla="*/ 3950166 h 6482443"/>
              <a:gd name="connsiteX356" fmla="*/ 5309507 w 5309507"/>
              <a:gd name="connsiteY356" fmla="*/ 3980646 h 6482443"/>
              <a:gd name="connsiteX357" fmla="*/ 5064087 w 5309507"/>
              <a:gd name="connsiteY357" fmla="*/ 4226066 h 6482443"/>
              <a:gd name="connsiteX358" fmla="*/ 5064087 w 5309507"/>
              <a:gd name="connsiteY358" fmla="*/ 4233687 h 6482443"/>
              <a:gd name="connsiteX359" fmla="*/ 5309507 w 5309507"/>
              <a:gd name="connsiteY359" fmla="*/ 3988267 h 6482443"/>
              <a:gd name="connsiteX360" fmla="*/ 5309507 w 5309507"/>
              <a:gd name="connsiteY360" fmla="*/ 4018746 h 6482443"/>
              <a:gd name="connsiteX361" fmla="*/ 5064087 w 5309507"/>
              <a:gd name="connsiteY361" fmla="*/ 4264166 h 6482443"/>
              <a:gd name="connsiteX362" fmla="*/ 5064087 w 5309507"/>
              <a:gd name="connsiteY362" fmla="*/ 4271787 h 6482443"/>
              <a:gd name="connsiteX363" fmla="*/ 5309507 w 5309507"/>
              <a:gd name="connsiteY363" fmla="*/ 4026367 h 6482443"/>
              <a:gd name="connsiteX364" fmla="*/ 5309507 w 5309507"/>
              <a:gd name="connsiteY364" fmla="*/ 4056847 h 6482443"/>
              <a:gd name="connsiteX365" fmla="*/ 5064087 w 5309507"/>
              <a:gd name="connsiteY365" fmla="*/ 4302267 h 6482443"/>
              <a:gd name="connsiteX366" fmla="*/ 5064087 w 5309507"/>
              <a:gd name="connsiteY366" fmla="*/ 4309886 h 6482443"/>
              <a:gd name="connsiteX367" fmla="*/ 5309507 w 5309507"/>
              <a:gd name="connsiteY367" fmla="*/ 4064466 h 6482443"/>
              <a:gd name="connsiteX368" fmla="*/ 5309507 w 5309507"/>
              <a:gd name="connsiteY368" fmla="*/ 4094947 h 6482443"/>
              <a:gd name="connsiteX369" fmla="*/ 5064087 w 5309507"/>
              <a:gd name="connsiteY369" fmla="*/ 4340367 h 6482443"/>
              <a:gd name="connsiteX370" fmla="*/ 5064087 w 5309507"/>
              <a:gd name="connsiteY370" fmla="*/ 4347986 h 6482443"/>
              <a:gd name="connsiteX371" fmla="*/ 5309507 w 5309507"/>
              <a:gd name="connsiteY371" fmla="*/ 4102566 h 6482443"/>
              <a:gd name="connsiteX372" fmla="*/ 5309507 w 5309507"/>
              <a:gd name="connsiteY372" fmla="*/ 4133046 h 6482443"/>
              <a:gd name="connsiteX373" fmla="*/ 5064087 w 5309507"/>
              <a:gd name="connsiteY373" fmla="*/ 4378466 h 6482443"/>
              <a:gd name="connsiteX374" fmla="*/ 5064087 w 5309507"/>
              <a:gd name="connsiteY374" fmla="*/ 4386086 h 6482443"/>
              <a:gd name="connsiteX375" fmla="*/ 5309507 w 5309507"/>
              <a:gd name="connsiteY375" fmla="*/ 4140666 h 6482443"/>
              <a:gd name="connsiteX376" fmla="*/ 5309507 w 5309507"/>
              <a:gd name="connsiteY376" fmla="*/ 4171146 h 6482443"/>
              <a:gd name="connsiteX377" fmla="*/ 5064087 w 5309507"/>
              <a:gd name="connsiteY377" fmla="*/ 4416566 h 6482443"/>
              <a:gd name="connsiteX378" fmla="*/ 5064087 w 5309507"/>
              <a:gd name="connsiteY378" fmla="*/ 4424186 h 6482443"/>
              <a:gd name="connsiteX379" fmla="*/ 5309507 w 5309507"/>
              <a:gd name="connsiteY379" fmla="*/ 4178766 h 6482443"/>
              <a:gd name="connsiteX380" fmla="*/ 5309507 w 5309507"/>
              <a:gd name="connsiteY380" fmla="*/ 4209246 h 6482443"/>
              <a:gd name="connsiteX381" fmla="*/ 5064087 w 5309507"/>
              <a:gd name="connsiteY381" fmla="*/ 4454666 h 6482443"/>
              <a:gd name="connsiteX382" fmla="*/ 5064087 w 5309507"/>
              <a:gd name="connsiteY382" fmla="*/ 4462286 h 6482443"/>
              <a:gd name="connsiteX383" fmla="*/ 5309507 w 5309507"/>
              <a:gd name="connsiteY383" fmla="*/ 4216866 h 6482443"/>
              <a:gd name="connsiteX384" fmla="*/ 5309507 w 5309507"/>
              <a:gd name="connsiteY384" fmla="*/ 4247346 h 6482443"/>
              <a:gd name="connsiteX385" fmla="*/ 5064087 w 5309507"/>
              <a:gd name="connsiteY385" fmla="*/ 4492766 h 6482443"/>
              <a:gd name="connsiteX386" fmla="*/ 5064087 w 5309507"/>
              <a:gd name="connsiteY386" fmla="*/ 4500387 h 6482443"/>
              <a:gd name="connsiteX387" fmla="*/ 5309507 w 5309507"/>
              <a:gd name="connsiteY387" fmla="*/ 4254967 h 6482443"/>
              <a:gd name="connsiteX388" fmla="*/ 5309507 w 5309507"/>
              <a:gd name="connsiteY388" fmla="*/ 4285446 h 6482443"/>
              <a:gd name="connsiteX389" fmla="*/ 5064087 w 5309507"/>
              <a:gd name="connsiteY389" fmla="*/ 4530866 h 6482443"/>
              <a:gd name="connsiteX390" fmla="*/ 5064087 w 5309507"/>
              <a:gd name="connsiteY390" fmla="*/ 4538486 h 6482443"/>
              <a:gd name="connsiteX391" fmla="*/ 5309507 w 5309507"/>
              <a:gd name="connsiteY391" fmla="*/ 4293066 h 6482443"/>
              <a:gd name="connsiteX392" fmla="*/ 5309507 w 5309507"/>
              <a:gd name="connsiteY392" fmla="*/ 4323547 h 6482443"/>
              <a:gd name="connsiteX393" fmla="*/ 5064087 w 5309507"/>
              <a:gd name="connsiteY393" fmla="*/ 4568967 h 6482443"/>
              <a:gd name="connsiteX394" fmla="*/ 5064087 w 5309507"/>
              <a:gd name="connsiteY394" fmla="*/ 4576586 h 6482443"/>
              <a:gd name="connsiteX395" fmla="*/ 5309507 w 5309507"/>
              <a:gd name="connsiteY395" fmla="*/ 4331166 h 6482443"/>
              <a:gd name="connsiteX396" fmla="*/ 5309507 w 5309507"/>
              <a:gd name="connsiteY396" fmla="*/ 4361646 h 6482443"/>
              <a:gd name="connsiteX397" fmla="*/ 5064087 w 5309507"/>
              <a:gd name="connsiteY397" fmla="*/ 4607066 h 6482443"/>
              <a:gd name="connsiteX398" fmla="*/ 5064087 w 5309507"/>
              <a:gd name="connsiteY398" fmla="*/ 4614686 h 6482443"/>
              <a:gd name="connsiteX399" fmla="*/ 5309507 w 5309507"/>
              <a:gd name="connsiteY399" fmla="*/ 4369266 h 6482443"/>
              <a:gd name="connsiteX400" fmla="*/ 5309507 w 5309507"/>
              <a:gd name="connsiteY400" fmla="*/ 4399746 h 6482443"/>
              <a:gd name="connsiteX401" fmla="*/ 5064087 w 5309507"/>
              <a:gd name="connsiteY401" fmla="*/ 4645166 h 6482443"/>
              <a:gd name="connsiteX402" fmla="*/ 5064087 w 5309507"/>
              <a:gd name="connsiteY402" fmla="*/ 4652786 h 6482443"/>
              <a:gd name="connsiteX403" fmla="*/ 5309507 w 5309507"/>
              <a:gd name="connsiteY403" fmla="*/ 4407366 h 6482443"/>
              <a:gd name="connsiteX404" fmla="*/ 5309507 w 5309507"/>
              <a:gd name="connsiteY404" fmla="*/ 4437846 h 6482443"/>
              <a:gd name="connsiteX405" fmla="*/ 5064087 w 5309507"/>
              <a:gd name="connsiteY405" fmla="*/ 4683266 h 6482443"/>
              <a:gd name="connsiteX406" fmla="*/ 5064087 w 5309507"/>
              <a:gd name="connsiteY406" fmla="*/ 4690886 h 6482443"/>
              <a:gd name="connsiteX407" fmla="*/ 5309507 w 5309507"/>
              <a:gd name="connsiteY407" fmla="*/ 4445466 h 6482443"/>
              <a:gd name="connsiteX408" fmla="*/ 5309507 w 5309507"/>
              <a:gd name="connsiteY408" fmla="*/ 4475946 h 6482443"/>
              <a:gd name="connsiteX409" fmla="*/ 5064087 w 5309507"/>
              <a:gd name="connsiteY409" fmla="*/ 4721366 h 6482443"/>
              <a:gd name="connsiteX410" fmla="*/ 5064087 w 5309507"/>
              <a:gd name="connsiteY410" fmla="*/ 4728987 h 6482443"/>
              <a:gd name="connsiteX411" fmla="*/ 5309507 w 5309507"/>
              <a:gd name="connsiteY411" fmla="*/ 4483567 h 6482443"/>
              <a:gd name="connsiteX412" fmla="*/ 5309507 w 5309507"/>
              <a:gd name="connsiteY412" fmla="*/ 4514046 h 6482443"/>
              <a:gd name="connsiteX413" fmla="*/ 5064087 w 5309507"/>
              <a:gd name="connsiteY413" fmla="*/ 4759466 h 6482443"/>
              <a:gd name="connsiteX414" fmla="*/ 5064087 w 5309507"/>
              <a:gd name="connsiteY414" fmla="*/ 4767087 h 6482443"/>
              <a:gd name="connsiteX415" fmla="*/ 5309507 w 5309507"/>
              <a:gd name="connsiteY415" fmla="*/ 4521667 h 6482443"/>
              <a:gd name="connsiteX416" fmla="*/ 5309507 w 5309507"/>
              <a:gd name="connsiteY416" fmla="*/ 4552147 h 6482443"/>
              <a:gd name="connsiteX417" fmla="*/ 5064087 w 5309507"/>
              <a:gd name="connsiteY417" fmla="*/ 4797567 h 6482443"/>
              <a:gd name="connsiteX418" fmla="*/ 5064087 w 5309507"/>
              <a:gd name="connsiteY418" fmla="*/ 4805186 h 6482443"/>
              <a:gd name="connsiteX419" fmla="*/ 5309507 w 5309507"/>
              <a:gd name="connsiteY419" fmla="*/ 4559766 h 6482443"/>
              <a:gd name="connsiteX420" fmla="*/ 5309507 w 5309507"/>
              <a:gd name="connsiteY420" fmla="*/ 4590247 h 6482443"/>
              <a:gd name="connsiteX421" fmla="*/ 5064087 w 5309507"/>
              <a:gd name="connsiteY421" fmla="*/ 4835667 h 6482443"/>
              <a:gd name="connsiteX422" fmla="*/ 5064087 w 5309507"/>
              <a:gd name="connsiteY422" fmla="*/ 4843286 h 6482443"/>
              <a:gd name="connsiteX423" fmla="*/ 5309507 w 5309507"/>
              <a:gd name="connsiteY423" fmla="*/ 4597866 h 6482443"/>
              <a:gd name="connsiteX424" fmla="*/ 5309507 w 5309507"/>
              <a:gd name="connsiteY424" fmla="*/ 4628346 h 6482443"/>
              <a:gd name="connsiteX425" fmla="*/ 5064087 w 5309507"/>
              <a:gd name="connsiteY425" fmla="*/ 4873766 h 6482443"/>
              <a:gd name="connsiteX426" fmla="*/ 5064087 w 5309507"/>
              <a:gd name="connsiteY426" fmla="*/ 4881386 h 6482443"/>
              <a:gd name="connsiteX427" fmla="*/ 5309507 w 5309507"/>
              <a:gd name="connsiteY427" fmla="*/ 4635966 h 6482443"/>
              <a:gd name="connsiteX428" fmla="*/ 5309507 w 5309507"/>
              <a:gd name="connsiteY428" fmla="*/ 4666446 h 6482443"/>
              <a:gd name="connsiteX429" fmla="*/ 5064087 w 5309507"/>
              <a:gd name="connsiteY429" fmla="*/ 4911866 h 6482443"/>
              <a:gd name="connsiteX430" fmla="*/ 5064087 w 5309507"/>
              <a:gd name="connsiteY430" fmla="*/ 4919486 h 6482443"/>
              <a:gd name="connsiteX431" fmla="*/ 5309507 w 5309507"/>
              <a:gd name="connsiteY431" fmla="*/ 4674066 h 6482443"/>
              <a:gd name="connsiteX432" fmla="*/ 5309507 w 5309507"/>
              <a:gd name="connsiteY432" fmla="*/ 4704546 h 6482443"/>
              <a:gd name="connsiteX433" fmla="*/ 5064087 w 5309507"/>
              <a:gd name="connsiteY433" fmla="*/ 4949966 h 6482443"/>
              <a:gd name="connsiteX434" fmla="*/ 5064087 w 5309507"/>
              <a:gd name="connsiteY434" fmla="*/ 4957587 h 6482443"/>
              <a:gd name="connsiteX435" fmla="*/ 5309507 w 5309507"/>
              <a:gd name="connsiteY435" fmla="*/ 4712167 h 6482443"/>
              <a:gd name="connsiteX436" fmla="*/ 5309507 w 5309507"/>
              <a:gd name="connsiteY436" fmla="*/ 4742646 h 6482443"/>
              <a:gd name="connsiteX437" fmla="*/ 5064087 w 5309507"/>
              <a:gd name="connsiteY437" fmla="*/ 4988066 h 6482443"/>
              <a:gd name="connsiteX438" fmla="*/ 5064087 w 5309507"/>
              <a:gd name="connsiteY438" fmla="*/ 4995687 h 6482443"/>
              <a:gd name="connsiteX439" fmla="*/ 5309507 w 5309507"/>
              <a:gd name="connsiteY439" fmla="*/ 4750267 h 6482443"/>
              <a:gd name="connsiteX440" fmla="*/ 5309507 w 5309507"/>
              <a:gd name="connsiteY440" fmla="*/ 4780747 h 6482443"/>
              <a:gd name="connsiteX441" fmla="*/ 5064087 w 5309507"/>
              <a:gd name="connsiteY441" fmla="*/ 5026167 h 6482443"/>
              <a:gd name="connsiteX442" fmla="*/ 5064087 w 5309507"/>
              <a:gd name="connsiteY442" fmla="*/ 5033786 h 6482443"/>
              <a:gd name="connsiteX443" fmla="*/ 5309507 w 5309507"/>
              <a:gd name="connsiteY443" fmla="*/ 4788366 h 6482443"/>
              <a:gd name="connsiteX444" fmla="*/ 5309507 w 5309507"/>
              <a:gd name="connsiteY444" fmla="*/ 4818847 h 6482443"/>
              <a:gd name="connsiteX445" fmla="*/ 5064087 w 5309507"/>
              <a:gd name="connsiteY445" fmla="*/ 5064267 h 6482443"/>
              <a:gd name="connsiteX446" fmla="*/ 5064087 w 5309507"/>
              <a:gd name="connsiteY446" fmla="*/ 5071886 h 6482443"/>
              <a:gd name="connsiteX447" fmla="*/ 5309507 w 5309507"/>
              <a:gd name="connsiteY447" fmla="*/ 4826466 h 6482443"/>
              <a:gd name="connsiteX448" fmla="*/ 5309507 w 5309507"/>
              <a:gd name="connsiteY448" fmla="*/ 4856946 h 6482443"/>
              <a:gd name="connsiteX449" fmla="*/ 5064087 w 5309507"/>
              <a:gd name="connsiteY449" fmla="*/ 5102366 h 6482443"/>
              <a:gd name="connsiteX450" fmla="*/ 5064087 w 5309507"/>
              <a:gd name="connsiteY450" fmla="*/ 5109986 h 6482443"/>
              <a:gd name="connsiteX451" fmla="*/ 5309507 w 5309507"/>
              <a:gd name="connsiteY451" fmla="*/ 4864566 h 6482443"/>
              <a:gd name="connsiteX452" fmla="*/ 5309507 w 5309507"/>
              <a:gd name="connsiteY452" fmla="*/ 4895046 h 6482443"/>
              <a:gd name="connsiteX453" fmla="*/ 5064087 w 5309507"/>
              <a:gd name="connsiteY453" fmla="*/ 5140466 h 6482443"/>
              <a:gd name="connsiteX454" fmla="*/ 5064087 w 5309507"/>
              <a:gd name="connsiteY454" fmla="*/ 5148086 h 6482443"/>
              <a:gd name="connsiteX455" fmla="*/ 5309507 w 5309507"/>
              <a:gd name="connsiteY455" fmla="*/ 4902666 h 6482443"/>
              <a:gd name="connsiteX456" fmla="*/ 5309507 w 5309507"/>
              <a:gd name="connsiteY456" fmla="*/ 4933146 h 6482443"/>
              <a:gd name="connsiteX457" fmla="*/ 5064087 w 5309507"/>
              <a:gd name="connsiteY457" fmla="*/ 5178566 h 6482443"/>
              <a:gd name="connsiteX458" fmla="*/ 5064087 w 5309507"/>
              <a:gd name="connsiteY458" fmla="*/ 5186186 h 6482443"/>
              <a:gd name="connsiteX459" fmla="*/ 5309507 w 5309507"/>
              <a:gd name="connsiteY459" fmla="*/ 4940766 h 6482443"/>
              <a:gd name="connsiteX460" fmla="*/ 5309507 w 5309507"/>
              <a:gd name="connsiteY460" fmla="*/ 4971246 h 6482443"/>
              <a:gd name="connsiteX461" fmla="*/ 5064087 w 5309507"/>
              <a:gd name="connsiteY461" fmla="*/ 5216666 h 6482443"/>
              <a:gd name="connsiteX462" fmla="*/ 5064087 w 5309507"/>
              <a:gd name="connsiteY462" fmla="*/ 5224287 h 6482443"/>
              <a:gd name="connsiteX463" fmla="*/ 5309507 w 5309507"/>
              <a:gd name="connsiteY463" fmla="*/ 4978867 h 6482443"/>
              <a:gd name="connsiteX464" fmla="*/ 5309507 w 5309507"/>
              <a:gd name="connsiteY464" fmla="*/ 5009346 h 6482443"/>
              <a:gd name="connsiteX465" fmla="*/ 5064087 w 5309507"/>
              <a:gd name="connsiteY465" fmla="*/ 5254766 h 6482443"/>
              <a:gd name="connsiteX466" fmla="*/ 5064087 w 5309507"/>
              <a:gd name="connsiteY466" fmla="*/ 5262386 h 6482443"/>
              <a:gd name="connsiteX467" fmla="*/ 5309507 w 5309507"/>
              <a:gd name="connsiteY467" fmla="*/ 5016966 h 6482443"/>
              <a:gd name="connsiteX468" fmla="*/ 5309507 w 5309507"/>
              <a:gd name="connsiteY468" fmla="*/ 5047447 h 6482443"/>
              <a:gd name="connsiteX469" fmla="*/ 5064087 w 5309507"/>
              <a:gd name="connsiteY469" fmla="*/ 5292867 h 6482443"/>
              <a:gd name="connsiteX470" fmla="*/ 5064087 w 5309507"/>
              <a:gd name="connsiteY470" fmla="*/ 5300486 h 6482443"/>
              <a:gd name="connsiteX471" fmla="*/ 5309507 w 5309507"/>
              <a:gd name="connsiteY471" fmla="*/ 5055066 h 6482443"/>
              <a:gd name="connsiteX472" fmla="*/ 5309507 w 5309507"/>
              <a:gd name="connsiteY472" fmla="*/ 5085546 h 6482443"/>
              <a:gd name="connsiteX473" fmla="*/ 5064087 w 5309507"/>
              <a:gd name="connsiteY473" fmla="*/ 5330966 h 6482443"/>
              <a:gd name="connsiteX474" fmla="*/ 5064087 w 5309507"/>
              <a:gd name="connsiteY474" fmla="*/ 5338586 h 6482443"/>
              <a:gd name="connsiteX475" fmla="*/ 5309507 w 5309507"/>
              <a:gd name="connsiteY475" fmla="*/ 5093166 h 6482443"/>
              <a:gd name="connsiteX476" fmla="*/ 5309507 w 5309507"/>
              <a:gd name="connsiteY476" fmla="*/ 5123646 h 6482443"/>
              <a:gd name="connsiteX477" fmla="*/ 5064087 w 5309507"/>
              <a:gd name="connsiteY477" fmla="*/ 5369066 h 6482443"/>
              <a:gd name="connsiteX478" fmla="*/ 5064087 w 5309507"/>
              <a:gd name="connsiteY478" fmla="*/ 5376686 h 6482443"/>
              <a:gd name="connsiteX479" fmla="*/ 5309507 w 5309507"/>
              <a:gd name="connsiteY479" fmla="*/ 5131266 h 6482443"/>
              <a:gd name="connsiteX480" fmla="*/ 5309507 w 5309507"/>
              <a:gd name="connsiteY480" fmla="*/ 5162699 h 6482443"/>
              <a:gd name="connsiteX481" fmla="*/ 5064087 w 5309507"/>
              <a:gd name="connsiteY481" fmla="*/ 5408119 h 6482443"/>
              <a:gd name="connsiteX482" fmla="*/ 5064087 w 5309507"/>
              <a:gd name="connsiteY482" fmla="*/ 5415739 h 6482443"/>
              <a:gd name="connsiteX483" fmla="*/ 5309507 w 5309507"/>
              <a:gd name="connsiteY483" fmla="*/ 5170319 h 6482443"/>
              <a:gd name="connsiteX484" fmla="*/ 5309507 w 5309507"/>
              <a:gd name="connsiteY484" fmla="*/ 5200798 h 6482443"/>
              <a:gd name="connsiteX485" fmla="*/ 5064087 w 5309507"/>
              <a:gd name="connsiteY485" fmla="*/ 5446218 h 6482443"/>
              <a:gd name="connsiteX486" fmla="*/ 5064087 w 5309507"/>
              <a:gd name="connsiteY486" fmla="*/ 5453838 h 6482443"/>
              <a:gd name="connsiteX487" fmla="*/ 5309507 w 5309507"/>
              <a:gd name="connsiteY487" fmla="*/ 5208418 h 6482443"/>
              <a:gd name="connsiteX488" fmla="*/ 5309507 w 5309507"/>
              <a:gd name="connsiteY488" fmla="*/ 5238899 h 6482443"/>
              <a:gd name="connsiteX489" fmla="*/ 5064087 w 5309507"/>
              <a:gd name="connsiteY489" fmla="*/ 5484319 h 6482443"/>
              <a:gd name="connsiteX490" fmla="*/ 5064087 w 5309507"/>
              <a:gd name="connsiteY490" fmla="*/ 5491938 h 6482443"/>
              <a:gd name="connsiteX491" fmla="*/ 5309507 w 5309507"/>
              <a:gd name="connsiteY491" fmla="*/ 5246518 h 6482443"/>
              <a:gd name="connsiteX492" fmla="*/ 5309507 w 5309507"/>
              <a:gd name="connsiteY492" fmla="*/ 5276998 h 6482443"/>
              <a:gd name="connsiteX493" fmla="*/ 5064087 w 5309507"/>
              <a:gd name="connsiteY493" fmla="*/ 5522418 h 6482443"/>
              <a:gd name="connsiteX494" fmla="*/ 5064087 w 5309507"/>
              <a:gd name="connsiteY494" fmla="*/ 5530038 h 6482443"/>
              <a:gd name="connsiteX495" fmla="*/ 5309507 w 5309507"/>
              <a:gd name="connsiteY495" fmla="*/ 5284618 h 6482443"/>
              <a:gd name="connsiteX496" fmla="*/ 5309507 w 5309507"/>
              <a:gd name="connsiteY496" fmla="*/ 5315098 h 6482443"/>
              <a:gd name="connsiteX497" fmla="*/ 5064087 w 5309507"/>
              <a:gd name="connsiteY497" fmla="*/ 5560518 h 6482443"/>
              <a:gd name="connsiteX498" fmla="*/ 5064087 w 5309507"/>
              <a:gd name="connsiteY498" fmla="*/ 5568138 h 6482443"/>
              <a:gd name="connsiteX499" fmla="*/ 5309507 w 5309507"/>
              <a:gd name="connsiteY499" fmla="*/ 5322718 h 6482443"/>
              <a:gd name="connsiteX500" fmla="*/ 5309507 w 5309507"/>
              <a:gd name="connsiteY500" fmla="*/ 5353198 h 6482443"/>
              <a:gd name="connsiteX501" fmla="*/ 5064087 w 5309507"/>
              <a:gd name="connsiteY501" fmla="*/ 5598618 h 6482443"/>
              <a:gd name="connsiteX502" fmla="*/ 5064087 w 5309507"/>
              <a:gd name="connsiteY502" fmla="*/ 5606238 h 6482443"/>
              <a:gd name="connsiteX503" fmla="*/ 5309507 w 5309507"/>
              <a:gd name="connsiteY503" fmla="*/ 5360818 h 6482443"/>
              <a:gd name="connsiteX504" fmla="*/ 5309507 w 5309507"/>
              <a:gd name="connsiteY504" fmla="*/ 5391298 h 6482443"/>
              <a:gd name="connsiteX505" fmla="*/ 5064087 w 5309507"/>
              <a:gd name="connsiteY505" fmla="*/ 5636718 h 6482443"/>
              <a:gd name="connsiteX506" fmla="*/ 5064087 w 5309507"/>
              <a:gd name="connsiteY506" fmla="*/ 5644339 h 6482443"/>
              <a:gd name="connsiteX507" fmla="*/ 5309507 w 5309507"/>
              <a:gd name="connsiteY507" fmla="*/ 5398919 h 6482443"/>
              <a:gd name="connsiteX508" fmla="*/ 5309507 w 5309507"/>
              <a:gd name="connsiteY508" fmla="*/ 5429398 h 6482443"/>
              <a:gd name="connsiteX509" fmla="*/ 5064087 w 5309507"/>
              <a:gd name="connsiteY509" fmla="*/ 5674818 h 6482443"/>
              <a:gd name="connsiteX510" fmla="*/ 5064087 w 5309507"/>
              <a:gd name="connsiteY510" fmla="*/ 5682439 h 6482443"/>
              <a:gd name="connsiteX511" fmla="*/ 5309507 w 5309507"/>
              <a:gd name="connsiteY511" fmla="*/ 5437019 h 6482443"/>
              <a:gd name="connsiteX512" fmla="*/ 5309507 w 5309507"/>
              <a:gd name="connsiteY512" fmla="*/ 5467499 h 6482443"/>
              <a:gd name="connsiteX513" fmla="*/ 5087824 w 5309507"/>
              <a:gd name="connsiteY513" fmla="*/ 5689182 h 6482443"/>
              <a:gd name="connsiteX514" fmla="*/ 5095443 w 5309507"/>
              <a:gd name="connsiteY514" fmla="*/ 5689182 h 6482443"/>
              <a:gd name="connsiteX515" fmla="*/ 5309507 w 5309507"/>
              <a:gd name="connsiteY515" fmla="*/ 5475118 h 6482443"/>
              <a:gd name="connsiteX516" fmla="*/ 5309507 w 5309507"/>
              <a:gd name="connsiteY516" fmla="*/ 5505599 h 6482443"/>
              <a:gd name="connsiteX517" fmla="*/ 5125924 w 5309507"/>
              <a:gd name="connsiteY517" fmla="*/ 5689182 h 6482443"/>
              <a:gd name="connsiteX518" fmla="*/ 5133543 w 5309507"/>
              <a:gd name="connsiteY518" fmla="*/ 5689182 h 6482443"/>
              <a:gd name="connsiteX519" fmla="*/ 5309507 w 5309507"/>
              <a:gd name="connsiteY519" fmla="*/ 5513218 h 6482443"/>
              <a:gd name="connsiteX520" fmla="*/ 5309507 w 5309507"/>
              <a:gd name="connsiteY520" fmla="*/ 5543698 h 6482443"/>
              <a:gd name="connsiteX521" fmla="*/ 5164023 w 5309507"/>
              <a:gd name="connsiteY521" fmla="*/ 5689182 h 6482443"/>
              <a:gd name="connsiteX522" fmla="*/ 5171643 w 5309507"/>
              <a:gd name="connsiteY522" fmla="*/ 5689182 h 6482443"/>
              <a:gd name="connsiteX523" fmla="*/ 5309507 w 5309507"/>
              <a:gd name="connsiteY523" fmla="*/ 5551318 h 6482443"/>
              <a:gd name="connsiteX524" fmla="*/ 5309507 w 5309507"/>
              <a:gd name="connsiteY524" fmla="*/ 5581798 h 6482443"/>
              <a:gd name="connsiteX525" fmla="*/ 5202123 w 5309507"/>
              <a:gd name="connsiteY525" fmla="*/ 5689182 h 6482443"/>
              <a:gd name="connsiteX526" fmla="*/ 5209743 w 5309507"/>
              <a:gd name="connsiteY526" fmla="*/ 5689182 h 6482443"/>
              <a:gd name="connsiteX527" fmla="*/ 5309507 w 5309507"/>
              <a:gd name="connsiteY527" fmla="*/ 5589418 h 6482443"/>
              <a:gd name="connsiteX528" fmla="*/ 5309507 w 5309507"/>
              <a:gd name="connsiteY528" fmla="*/ 5619898 h 6482443"/>
              <a:gd name="connsiteX529" fmla="*/ 5240223 w 5309507"/>
              <a:gd name="connsiteY529" fmla="*/ 5689182 h 6482443"/>
              <a:gd name="connsiteX530" fmla="*/ 5247844 w 5309507"/>
              <a:gd name="connsiteY530" fmla="*/ 5689182 h 6482443"/>
              <a:gd name="connsiteX531" fmla="*/ 5309507 w 5309507"/>
              <a:gd name="connsiteY531" fmla="*/ 5627519 h 6482443"/>
              <a:gd name="connsiteX532" fmla="*/ 5309507 w 5309507"/>
              <a:gd name="connsiteY532" fmla="*/ 5657998 h 6482443"/>
              <a:gd name="connsiteX533" fmla="*/ 5278323 w 5309507"/>
              <a:gd name="connsiteY533" fmla="*/ 5689182 h 6482443"/>
              <a:gd name="connsiteX534" fmla="*/ 5285944 w 5309507"/>
              <a:gd name="connsiteY534" fmla="*/ 5689182 h 6482443"/>
              <a:gd name="connsiteX535" fmla="*/ 5309507 w 5309507"/>
              <a:gd name="connsiteY535" fmla="*/ 5665619 h 6482443"/>
              <a:gd name="connsiteX536" fmla="*/ 5309507 w 5309507"/>
              <a:gd name="connsiteY536" fmla="*/ 6482443 h 6482443"/>
              <a:gd name="connsiteX537" fmla="*/ 0 w 5309507"/>
              <a:gd name="connsiteY537" fmla="*/ 6482443 h 648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Lst>
            <a:rect l="l" t="t" r="r" b="b"/>
            <a:pathLst>
              <a:path w="5309507" h="6482443">
                <a:moveTo>
                  <a:pt x="4810629" y="6091081"/>
                </a:moveTo>
                <a:cubicBezTo>
                  <a:pt x="4820220" y="6091081"/>
                  <a:pt x="4828212" y="6093817"/>
                  <a:pt x="4834606" y="6099287"/>
                </a:cubicBezTo>
                <a:cubicBezTo>
                  <a:pt x="4841001" y="6104761"/>
                  <a:pt x="4844199" y="6112124"/>
                  <a:pt x="4844199" y="6121380"/>
                </a:cubicBezTo>
                <a:lnTo>
                  <a:pt x="4775781" y="6121380"/>
                </a:lnTo>
                <a:cubicBezTo>
                  <a:pt x="4777269" y="6111705"/>
                  <a:pt x="4781161" y="6104233"/>
                  <a:pt x="4787450" y="6098970"/>
                </a:cubicBezTo>
                <a:cubicBezTo>
                  <a:pt x="4793734" y="6093715"/>
                  <a:pt x="4801463" y="6091081"/>
                  <a:pt x="4810629" y="6091081"/>
                </a:cubicBezTo>
                <a:close/>
                <a:moveTo>
                  <a:pt x="4456641" y="6050384"/>
                </a:moveTo>
                <a:lnTo>
                  <a:pt x="4456641" y="6226500"/>
                </a:lnTo>
                <a:lnTo>
                  <a:pt x="4511311" y="6226500"/>
                </a:lnTo>
                <a:lnTo>
                  <a:pt x="4511311" y="6050384"/>
                </a:lnTo>
                <a:close/>
                <a:moveTo>
                  <a:pt x="4524464" y="6050370"/>
                </a:moveTo>
                <a:lnTo>
                  <a:pt x="4587767" y="6226486"/>
                </a:lnTo>
                <a:lnTo>
                  <a:pt x="4655225" y="6226486"/>
                </a:lnTo>
                <a:lnTo>
                  <a:pt x="4718528" y="6050370"/>
                </a:lnTo>
                <a:lnTo>
                  <a:pt x="4660341" y="6050370"/>
                </a:lnTo>
                <a:lnTo>
                  <a:pt x="4621656" y="6175987"/>
                </a:lnTo>
                <a:lnTo>
                  <a:pt x="4582971" y="6050370"/>
                </a:lnTo>
                <a:close/>
                <a:moveTo>
                  <a:pt x="4249173" y="6050357"/>
                </a:moveTo>
                <a:lnTo>
                  <a:pt x="4312477" y="6226471"/>
                </a:lnTo>
                <a:lnTo>
                  <a:pt x="4379935" y="6226472"/>
                </a:lnTo>
                <a:lnTo>
                  <a:pt x="4443237" y="6050357"/>
                </a:lnTo>
                <a:lnTo>
                  <a:pt x="4385050" y="6050357"/>
                </a:lnTo>
                <a:lnTo>
                  <a:pt x="4346365" y="6175973"/>
                </a:lnTo>
                <a:lnTo>
                  <a:pt x="4307680" y="6050357"/>
                </a:lnTo>
                <a:close/>
                <a:moveTo>
                  <a:pt x="4988072" y="6047848"/>
                </a:moveTo>
                <a:cubicBezTo>
                  <a:pt x="4972938" y="6047848"/>
                  <a:pt x="4959886" y="6050269"/>
                  <a:pt x="4948908" y="6055108"/>
                </a:cubicBezTo>
                <a:cubicBezTo>
                  <a:pt x="4937930" y="6059950"/>
                  <a:pt x="4929615" y="6066524"/>
                  <a:pt x="4923973" y="6074833"/>
                </a:cubicBezTo>
                <a:cubicBezTo>
                  <a:pt x="4918320" y="6083148"/>
                  <a:pt x="4915499" y="6092350"/>
                  <a:pt x="4915499" y="6102451"/>
                </a:cubicBezTo>
                <a:cubicBezTo>
                  <a:pt x="4915499" y="6114443"/>
                  <a:pt x="4918587" y="6123966"/>
                  <a:pt x="4924770" y="6131013"/>
                </a:cubicBezTo>
                <a:cubicBezTo>
                  <a:pt x="4930949" y="6138066"/>
                  <a:pt x="4938304" y="6143218"/>
                  <a:pt x="4946829" y="6146479"/>
                </a:cubicBezTo>
                <a:cubicBezTo>
                  <a:pt x="4955352" y="6149743"/>
                  <a:pt x="4966012" y="6152845"/>
                  <a:pt x="4978801" y="6155789"/>
                </a:cubicBezTo>
                <a:cubicBezTo>
                  <a:pt x="4990733" y="6158738"/>
                  <a:pt x="4999368" y="6161422"/>
                  <a:pt x="5004698" y="6163838"/>
                </a:cubicBezTo>
                <a:cubicBezTo>
                  <a:pt x="5010022" y="6166258"/>
                  <a:pt x="5012689" y="6169992"/>
                  <a:pt x="5012689" y="6175041"/>
                </a:cubicBezTo>
                <a:cubicBezTo>
                  <a:pt x="5012689" y="6179254"/>
                  <a:pt x="5010822" y="6182671"/>
                  <a:pt x="5007096" y="6185299"/>
                </a:cubicBezTo>
                <a:cubicBezTo>
                  <a:pt x="5003364" y="6187933"/>
                  <a:pt x="4998088" y="6189246"/>
                  <a:pt x="4991271" y="6189246"/>
                </a:cubicBezTo>
                <a:cubicBezTo>
                  <a:pt x="4983806" y="6189246"/>
                  <a:pt x="4977522" y="6187352"/>
                  <a:pt x="4972407" y="6183564"/>
                </a:cubicBezTo>
                <a:cubicBezTo>
                  <a:pt x="4967291" y="6179777"/>
                  <a:pt x="4964415" y="6174835"/>
                  <a:pt x="4963774" y="6168730"/>
                </a:cubicBezTo>
                <a:lnTo>
                  <a:pt x="4909745" y="6168730"/>
                </a:lnTo>
                <a:cubicBezTo>
                  <a:pt x="4910595" y="6180092"/>
                  <a:pt x="4914539" y="6190349"/>
                  <a:pt x="4921573" y="6199503"/>
                </a:cubicBezTo>
                <a:cubicBezTo>
                  <a:pt x="4928606" y="6208656"/>
                  <a:pt x="4938199" y="6215865"/>
                  <a:pt x="4950347" y="6221123"/>
                </a:cubicBezTo>
                <a:cubicBezTo>
                  <a:pt x="4962495" y="6226385"/>
                  <a:pt x="4976348" y="6229013"/>
                  <a:pt x="4991908" y="6229013"/>
                </a:cubicBezTo>
                <a:cubicBezTo>
                  <a:pt x="5006402" y="6229013"/>
                  <a:pt x="5019133" y="6226696"/>
                  <a:pt x="5030116" y="6222070"/>
                </a:cubicBezTo>
                <a:cubicBezTo>
                  <a:pt x="5041089" y="6217443"/>
                  <a:pt x="5049507" y="6211078"/>
                  <a:pt x="5055370" y="6202974"/>
                </a:cubicBezTo>
                <a:cubicBezTo>
                  <a:pt x="5061231" y="6194876"/>
                  <a:pt x="5064163" y="6185669"/>
                  <a:pt x="5064163" y="6175359"/>
                </a:cubicBezTo>
                <a:cubicBezTo>
                  <a:pt x="5063948" y="6163156"/>
                  <a:pt x="5060698" y="6153422"/>
                  <a:pt x="5054414" y="6146163"/>
                </a:cubicBezTo>
                <a:cubicBezTo>
                  <a:pt x="5048123" y="6138904"/>
                  <a:pt x="5040824" y="6133646"/>
                  <a:pt x="5032513" y="6130382"/>
                </a:cubicBezTo>
                <a:cubicBezTo>
                  <a:pt x="5024199" y="6127122"/>
                  <a:pt x="5013435" y="6123808"/>
                  <a:pt x="5000223" y="6120440"/>
                </a:cubicBezTo>
                <a:cubicBezTo>
                  <a:pt x="4988713" y="6117915"/>
                  <a:pt x="4980240" y="6115390"/>
                  <a:pt x="4974805" y="6112865"/>
                </a:cubicBezTo>
                <a:cubicBezTo>
                  <a:pt x="4969370" y="6110340"/>
                  <a:pt x="4966654" y="6106553"/>
                  <a:pt x="4966654" y="6101502"/>
                </a:cubicBezTo>
                <a:cubicBezTo>
                  <a:pt x="4966654" y="6097296"/>
                  <a:pt x="4968355" y="6093981"/>
                  <a:pt x="4971768" y="6091561"/>
                </a:cubicBezTo>
                <a:cubicBezTo>
                  <a:pt x="4975173" y="6089144"/>
                  <a:pt x="4980080" y="6087932"/>
                  <a:pt x="4986475" y="6087932"/>
                </a:cubicBezTo>
                <a:cubicBezTo>
                  <a:pt x="4993933" y="6087932"/>
                  <a:pt x="4999953" y="6089722"/>
                  <a:pt x="5004538" y="6093296"/>
                </a:cubicBezTo>
                <a:cubicBezTo>
                  <a:pt x="5009120" y="6096877"/>
                  <a:pt x="5011838" y="6101715"/>
                  <a:pt x="5012689" y="6107815"/>
                </a:cubicBezTo>
                <a:lnTo>
                  <a:pt x="5063203" y="6107815"/>
                </a:lnTo>
                <a:cubicBezTo>
                  <a:pt x="5061287" y="6089722"/>
                  <a:pt x="5053877" y="6075204"/>
                  <a:pt x="5040984" y="6064261"/>
                </a:cubicBezTo>
                <a:cubicBezTo>
                  <a:pt x="5028086" y="6053322"/>
                  <a:pt x="5010454" y="6047848"/>
                  <a:pt x="4988072" y="6047848"/>
                </a:cubicBezTo>
                <a:close/>
                <a:moveTo>
                  <a:pt x="4811267" y="6047841"/>
                </a:moveTo>
                <a:cubicBezTo>
                  <a:pt x="4793576" y="6047841"/>
                  <a:pt x="4777909" y="6051525"/>
                  <a:pt x="4764271" y="6058887"/>
                </a:cubicBezTo>
                <a:cubicBezTo>
                  <a:pt x="4750630" y="6066256"/>
                  <a:pt x="4740022" y="6076774"/>
                  <a:pt x="4732459" y="6090449"/>
                </a:cubicBezTo>
                <a:cubicBezTo>
                  <a:pt x="4724893" y="6104130"/>
                  <a:pt x="4721111" y="6120117"/>
                  <a:pt x="4721111" y="6138423"/>
                </a:cubicBezTo>
                <a:cubicBezTo>
                  <a:pt x="4721111" y="6156730"/>
                  <a:pt x="4724948" y="6172723"/>
                  <a:pt x="4732621" y="6186398"/>
                </a:cubicBezTo>
                <a:cubicBezTo>
                  <a:pt x="4740295" y="6200077"/>
                  <a:pt x="4750948" y="6210596"/>
                  <a:pt x="4764590" y="6217960"/>
                </a:cubicBezTo>
                <a:cubicBezTo>
                  <a:pt x="4778229" y="6225327"/>
                  <a:pt x="4793790" y="6229007"/>
                  <a:pt x="4811267" y="6229007"/>
                </a:cubicBezTo>
                <a:cubicBezTo>
                  <a:pt x="4825761" y="6229007"/>
                  <a:pt x="4838869" y="6226378"/>
                  <a:pt x="4850594" y="6221117"/>
                </a:cubicBezTo>
                <a:cubicBezTo>
                  <a:pt x="4862312" y="6215859"/>
                  <a:pt x="4872065" y="6208599"/>
                  <a:pt x="4879845" y="6199337"/>
                </a:cubicBezTo>
                <a:cubicBezTo>
                  <a:pt x="4887625" y="6190081"/>
                  <a:pt x="4893005" y="6179666"/>
                  <a:pt x="4895992" y="6168092"/>
                </a:cubicBezTo>
                <a:lnTo>
                  <a:pt x="4837805" y="6168092"/>
                </a:lnTo>
                <a:cubicBezTo>
                  <a:pt x="4832475" y="6179454"/>
                  <a:pt x="4822989" y="6185134"/>
                  <a:pt x="4809350" y="6185134"/>
                </a:cubicBezTo>
                <a:cubicBezTo>
                  <a:pt x="4800183" y="6185134"/>
                  <a:pt x="4792456" y="6182245"/>
                  <a:pt x="4786171" y="6176456"/>
                </a:cubicBezTo>
                <a:cubicBezTo>
                  <a:pt x="4779881" y="6170670"/>
                  <a:pt x="4776311" y="6162307"/>
                  <a:pt x="4775461" y="6151363"/>
                </a:cubicBezTo>
                <a:lnTo>
                  <a:pt x="4899188" y="6151363"/>
                </a:lnTo>
                <a:cubicBezTo>
                  <a:pt x="4899828" y="6145896"/>
                  <a:pt x="4900147" y="6140633"/>
                  <a:pt x="4900147" y="6135584"/>
                </a:cubicBezTo>
                <a:cubicBezTo>
                  <a:pt x="4900147" y="6117908"/>
                  <a:pt x="4896361" y="6102443"/>
                  <a:pt x="4888797" y="6089187"/>
                </a:cubicBezTo>
                <a:cubicBezTo>
                  <a:pt x="4881231" y="6075930"/>
                  <a:pt x="4870734" y="6065727"/>
                  <a:pt x="4857307" y="6058572"/>
                </a:cubicBezTo>
                <a:cubicBezTo>
                  <a:pt x="4843880" y="6051421"/>
                  <a:pt x="4828534" y="6047841"/>
                  <a:pt x="4811267" y="6047841"/>
                </a:cubicBezTo>
                <a:close/>
                <a:moveTo>
                  <a:pt x="4740357" y="5969817"/>
                </a:moveTo>
                <a:cubicBezTo>
                  <a:pt x="4742398" y="5969817"/>
                  <a:pt x="4744307" y="5970327"/>
                  <a:pt x="4746087" y="5971348"/>
                </a:cubicBezTo>
                <a:cubicBezTo>
                  <a:pt x="4747864" y="5972369"/>
                  <a:pt x="4749276" y="5973836"/>
                  <a:pt x="4750323" y="5975746"/>
                </a:cubicBezTo>
                <a:cubicBezTo>
                  <a:pt x="4751370" y="5977658"/>
                  <a:pt x="4751893" y="5979949"/>
                  <a:pt x="4751893" y="5982619"/>
                </a:cubicBezTo>
                <a:cubicBezTo>
                  <a:pt x="4751893" y="5985289"/>
                  <a:pt x="4751370" y="5987581"/>
                  <a:pt x="4750323" y="5989491"/>
                </a:cubicBezTo>
                <a:cubicBezTo>
                  <a:pt x="4749276" y="5991403"/>
                  <a:pt x="4747864" y="5992869"/>
                  <a:pt x="4746087" y="5993889"/>
                </a:cubicBezTo>
                <a:cubicBezTo>
                  <a:pt x="4744307" y="5994911"/>
                  <a:pt x="4742398" y="5995421"/>
                  <a:pt x="4740357" y="5995421"/>
                </a:cubicBezTo>
                <a:cubicBezTo>
                  <a:pt x="4738368" y="5995421"/>
                  <a:pt x="4736497" y="5994898"/>
                  <a:pt x="4734746" y="5993851"/>
                </a:cubicBezTo>
                <a:cubicBezTo>
                  <a:pt x="4732992" y="5992803"/>
                  <a:pt x="4731580" y="5991298"/>
                  <a:pt x="4730508" y="5989334"/>
                </a:cubicBezTo>
                <a:cubicBezTo>
                  <a:pt x="4729435" y="5987371"/>
                  <a:pt x="4728900" y="5985080"/>
                  <a:pt x="4728900" y="5982462"/>
                </a:cubicBezTo>
                <a:cubicBezTo>
                  <a:pt x="4728900" y="5979845"/>
                  <a:pt x="4729435" y="5977580"/>
                  <a:pt x="4730508" y="5975668"/>
                </a:cubicBezTo>
                <a:cubicBezTo>
                  <a:pt x="4731580" y="5973757"/>
                  <a:pt x="4732981" y="5972305"/>
                  <a:pt x="4734706" y="5971309"/>
                </a:cubicBezTo>
                <a:cubicBezTo>
                  <a:pt x="4736434" y="5970314"/>
                  <a:pt x="4738317" y="5969817"/>
                  <a:pt x="4740357" y="5969817"/>
                </a:cubicBezTo>
                <a:close/>
                <a:moveTo>
                  <a:pt x="5024152" y="5969741"/>
                </a:moveTo>
                <a:cubicBezTo>
                  <a:pt x="5027290" y="5969741"/>
                  <a:pt x="5029945" y="5970855"/>
                  <a:pt x="5032117" y="5973080"/>
                </a:cubicBezTo>
                <a:cubicBezTo>
                  <a:pt x="5034287" y="5975306"/>
                  <a:pt x="5035373" y="5978487"/>
                  <a:pt x="5035373" y="5982622"/>
                </a:cubicBezTo>
                <a:cubicBezTo>
                  <a:pt x="5035373" y="5985398"/>
                  <a:pt x="5034849" y="5987755"/>
                  <a:pt x="5033805" y="5989691"/>
                </a:cubicBezTo>
                <a:cubicBezTo>
                  <a:pt x="5032757" y="5991629"/>
                  <a:pt x="5031357" y="5993082"/>
                  <a:pt x="5029606" y="5994050"/>
                </a:cubicBezTo>
                <a:cubicBezTo>
                  <a:pt x="5027852" y="5995019"/>
                  <a:pt x="5025982" y="5995503"/>
                  <a:pt x="5023994" y="5995503"/>
                </a:cubicBezTo>
                <a:cubicBezTo>
                  <a:pt x="5020855" y="5995503"/>
                  <a:pt x="5018252" y="5994392"/>
                  <a:pt x="5016185" y="5992165"/>
                </a:cubicBezTo>
                <a:cubicBezTo>
                  <a:pt x="5014118" y="5989941"/>
                  <a:pt x="5013086" y="5986759"/>
                  <a:pt x="5013086" y="5982622"/>
                </a:cubicBezTo>
                <a:cubicBezTo>
                  <a:pt x="5013086" y="5978487"/>
                  <a:pt x="5014146" y="5975306"/>
                  <a:pt x="5016264" y="5973080"/>
                </a:cubicBezTo>
                <a:cubicBezTo>
                  <a:pt x="5018383" y="5970855"/>
                  <a:pt x="5021013" y="5969741"/>
                  <a:pt x="5024152" y="5969741"/>
                </a:cubicBezTo>
                <a:close/>
                <a:moveTo>
                  <a:pt x="4975650" y="5969741"/>
                </a:moveTo>
                <a:cubicBezTo>
                  <a:pt x="4978788" y="5969741"/>
                  <a:pt x="4981443" y="5970855"/>
                  <a:pt x="4983615" y="5973080"/>
                </a:cubicBezTo>
                <a:cubicBezTo>
                  <a:pt x="4985785" y="5975306"/>
                  <a:pt x="4986871" y="5978487"/>
                  <a:pt x="4986871" y="5982622"/>
                </a:cubicBezTo>
                <a:cubicBezTo>
                  <a:pt x="4986871" y="5985398"/>
                  <a:pt x="4986347" y="5987755"/>
                  <a:pt x="4985303" y="5989691"/>
                </a:cubicBezTo>
                <a:cubicBezTo>
                  <a:pt x="4984255" y="5991629"/>
                  <a:pt x="4982855" y="5993082"/>
                  <a:pt x="4981104" y="5994050"/>
                </a:cubicBezTo>
                <a:cubicBezTo>
                  <a:pt x="4979351" y="5995019"/>
                  <a:pt x="4977480" y="5995503"/>
                  <a:pt x="4975492" y="5995503"/>
                </a:cubicBezTo>
                <a:cubicBezTo>
                  <a:pt x="4972353" y="5995503"/>
                  <a:pt x="4969750" y="5994392"/>
                  <a:pt x="4967683" y="5992165"/>
                </a:cubicBezTo>
                <a:cubicBezTo>
                  <a:pt x="4965616" y="5989941"/>
                  <a:pt x="4964584" y="5986759"/>
                  <a:pt x="4964584" y="5982622"/>
                </a:cubicBezTo>
                <a:cubicBezTo>
                  <a:pt x="4964584" y="5978487"/>
                  <a:pt x="4965644" y="5975306"/>
                  <a:pt x="4967762" y="5973080"/>
                </a:cubicBezTo>
                <a:cubicBezTo>
                  <a:pt x="4969881" y="5970855"/>
                  <a:pt x="4972511" y="5969741"/>
                  <a:pt x="4975650" y="5969741"/>
                </a:cubicBezTo>
                <a:close/>
                <a:moveTo>
                  <a:pt x="4691461" y="5969741"/>
                </a:moveTo>
                <a:cubicBezTo>
                  <a:pt x="4694601" y="5969741"/>
                  <a:pt x="4697255" y="5970855"/>
                  <a:pt x="4699427" y="5973080"/>
                </a:cubicBezTo>
                <a:cubicBezTo>
                  <a:pt x="4701597" y="5975306"/>
                  <a:pt x="4702684" y="5978487"/>
                  <a:pt x="4702684" y="5982622"/>
                </a:cubicBezTo>
                <a:cubicBezTo>
                  <a:pt x="4702684" y="5985398"/>
                  <a:pt x="4702159" y="5987755"/>
                  <a:pt x="4701114" y="5989691"/>
                </a:cubicBezTo>
                <a:cubicBezTo>
                  <a:pt x="4700067" y="5991629"/>
                  <a:pt x="4698667" y="5993082"/>
                  <a:pt x="4696916" y="5994050"/>
                </a:cubicBezTo>
                <a:cubicBezTo>
                  <a:pt x="4695162" y="5995019"/>
                  <a:pt x="4693292" y="5995503"/>
                  <a:pt x="4691304" y="5995503"/>
                </a:cubicBezTo>
                <a:cubicBezTo>
                  <a:pt x="4688165" y="5995503"/>
                  <a:pt x="4685562" y="5994392"/>
                  <a:pt x="4683496" y="5992165"/>
                </a:cubicBezTo>
                <a:cubicBezTo>
                  <a:pt x="4681428" y="5989941"/>
                  <a:pt x="4680396" y="5986759"/>
                  <a:pt x="4680396" y="5982622"/>
                </a:cubicBezTo>
                <a:cubicBezTo>
                  <a:pt x="4680396" y="5978487"/>
                  <a:pt x="4681456" y="5975306"/>
                  <a:pt x="4683575" y="5973080"/>
                </a:cubicBezTo>
                <a:cubicBezTo>
                  <a:pt x="4685693" y="5970855"/>
                  <a:pt x="4688323" y="5969741"/>
                  <a:pt x="4691461" y="5969741"/>
                </a:cubicBezTo>
                <a:close/>
                <a:moveTo>
                  <a:pt x="4790820" y="5969190"/>
                </a:moveTo>
                <a:cubicBezTo>
                  <a:pt x="4793697" y="5969190"/>
                  <a:pt x="4796130" y="5970042"/>
                  <a:pt x="4798119" y="5971742"/>
                </a:cubicBezTo>
                <a:cubicBezTo>
                  <a:pt x="4800108" y="5973445"/>
                  <a:pt x="4801127" y="5975709"/>
                  <a:pt x="4801180" y="5978536"/>
                </a:cubicBezTo>
                <a:lnTo>
                  <a:pt x="4780541" y="5978536"/>
                </a:lnTo>
                <a:cubicBezTo>
                  <a:pt x="4780959" y="5975605"/>
                  <a:pt x="4782096" y="5973314"/>
                  <a:pt x="4783954" y="5971664"/>
                </a:cubicBezTo>
                <a:cubicBezTo>
                  <a:pt x="4785811" y="5970015"/>
                  <a:pt x="4788099" y="5969190"/>
                  <a:pt x="4790820" y="5969190"/>
                </a:cubicBezTo>
                <a:close/>
                <a:moveTo>
                  <a:pt x="5024307" y="5960160"/>
                </a:moveTo>
                <a:cubicBezTo>
                  <a:pt x="5020122" y="5960160"/>
                  <a:pt x="5016329" y="5961090"/>
                  <a:pt x="5012929" y="5962948"/>
                </a:cubicBezTo>
                <a:cubicBezTo>
                  <a:pt x="5009527" y="5964806"/>
                  <a:pt x="5006847" y="5967438"/>
                  <a:pt x="5004885" y="5970842"/>
                </a:cubicBezTo>
                <a:cubicBezTo>
                  <a:pt x="5002924" y="5974245"/>
                  <a:pt x="5001943" y="5978172"/>
                  <a:pt x="5001943" y="5982622"/>
                </a:cubicBezTo>
                <a:cubicBezTo>
                  <a:pt x="5001943" y="5987073"/>
                  <a:pt x="5002896" y="5991001"/>
                  <a:pt x="5004807" y="5994404"/>
                </a:cubicBezTo>
                <a:cubicBezTo>
                  <a:pt x="5006716" y="5997808"/>
                  <a:pt x="5009346" y="6000439"/>
                  <a:pt x="5012693" y="6002297"/>
                </a:cubicBezTo>
                <a:cubicBezTo>
                  <a:pt x="5016041" y="6004156"/>
                  <a:pt x="5019808" y="6005086"/>
                  <a:pt x="5023994" y="6005086"/>
                </a:cubicBezTo>
                <a:cubicBezTo>
                  <a:pt x="5028232" y="6005086"/>
                  <a:pt x="5032064" y="6004156"/>
                  <a:pt x="5035491" y="6002297"/>
                </a:cubicBezTo>
                <a:cubicBezTo>
                  <a:pt x="5038917" y="6000439"/>
                  <a:pt x="5041639" y="5997808"/>
                  <a:pt x="5043653" y="5994404"/>
                </a:cubicBezTo>
                <a:cubicBezTo>
                  <a:pt x="5045667" y="5991001"/>
                  <a:pt x="5046674" y="5987073"/>
                  <a:pt x="5046674" y="5982622"/>
                </a:cubicBezTo>
                <a:cubicBezTo>
                  <a:pt x="5046674" y="5978172"/>
                  <a:pt x="5045693" y="5974245"/>
                  <a:pt x="5043731" y="5970842"/>
                </a:cubicBezTo>
                <a:cubicBezTo>
                  <a:pt x="5041770" y="5967438"/>
                  <a:pt x="5039088" y="5964806"/>
                  <a:pt x="5035688" y="5962948"/>
                </a:cubicBezTo>
                <a:cubicBezTo>
                  <a:pt x="5032286" y="5961090"/>
                  <a:pt x="5028494" y="5960160"/>
                  <a:pt x="5024307" y="5960160"/>
                </a:cubicBezTo>
                <a:close/>
                <a:moveTo>
                  <a:pt x="4975806" y="5960160"/>
                </a:moveTo>
                <a:cubicBezTo>
                  <a:pt x="4971620" y="5960160"/>
                  <a:pt x="4967827" y="5961090"/>
                  <a:pt x="4964428" y="5962948"/>
                </a:cubicBezTo>
                <a:cubicBezTo>
                  <a:pt x="4961025" y="5964806"/>
                  <a:pt x="4958345" y="5967438"/>
                  <a:pt x="4956383" y="5970842"/>
                </a:cubicBezTo>
                <a:cubicBezTo>
                  <a:pt x="4954422" y="5974245"/>
                  <a:pt x="4953440" y="5978172"/>
                  <a:pt x="4953440" y="5982622"/>
                </a:cubicBezTo>
                <a:cubicBezTo>
                  <a:pt x="4953440" y="5987073"/>
                  <a:pt x="4954394" y="5991001"/>
                  <a:pt x="4956305" y="5994404"/>
                </a:cubicBezTo>
                <a:cubicBezTo>
                  <a:pt x="4958214" y="5997808"/>
                  <a:pt x="4960844" y="6000439"/>
                  <a:pt x="4964191" y="6002297"/>
                </a:cubicBezTo>
                <a:cubicBezTo>
                  <a:pt x="4967539" y="6004156"/>
                  <a:pt x="4971306" y="6005086"/>
                  <a:pt x="4975492" y="6005086"/>
                </a:cubicBezTo>
                <a:cubicBezTo>
                  <a:pt x="4979731" y="6005086"/>
                  <a:pt x="4983562" y="6004156"/>
                  <a:pt x="4986989" y="6002297"/>
                </a:cubicBezTo>
                <a:cubicBezTo>
                  <a:pt x="4990415" y="6000439"/>
                  <a:pt x="4993137" y="5997808"/>
                  <a:pt x="4995151" y="5994404"/>
                </a:cubicBezTo>
                <a:cubicBezTo>
                  <a:pt x="4997165" y="5991001"/>
                  <a:pt x="4998172" y="5987073"/>
                  <a:pt x="4998172" y="5982622"/>
                </a:cubicBezTo>
                <a:cubicBezTo>
                  <a:pt x="4998172" y="5978172"/>
                  <a:pt x="4997192" y="5974245"/>
                  <a:pt x="4995229" y="5970842"/>
                </a:cubicBezTo>
                <a:cubicBezTo>
                  <a:pt x="4993268" y="5967438"/>
                  <a:pt x="4990586" y="5964806"/>
                  <a:pt x="4987186" y="5962948"/>
                </a:cubicBezTo>
                <a:cubicBezTo>
                  <a:pt x="4983784" y="5961090"/>
                  <a:pt x="4979992" y="5960160"/>
                  <a:pt x="4975806" y="5960160"/>
                </a:cubicBezTo>
                <a:close/>
                <a:moveTo>
                  <a:pt x="4834849" y="5960160"/>
                </a:moveTo>
                <a:cubicBezTo>
                  <a:pt x="4831343" y="5960160"/>
                  <a:pt x="4828296" y="5960738"/>
                  <a:pt x="4825706" y="5961888"/>
                </a:cubicBezTo>
                <a:cubicBezTo>
                  <a:pt x="4823116" y="5963040"/>
                  <a:pt x="4821128" y="5964611"/>
                  <a:pt x="4819742" y="5966602"/>
                </a:cubicBezTo>
                <a:cubicBezTo>
                  <a:pt x="4818355" y="5968592"/>
                  <a:pt x="4817662" y="5970790"/>
                  <a:pt x="4817662" y="5973199"/>
                </a:cubicBezTo>
                <a:cubicBezTo>
                  <a:pt x="4817662" y="5976132"/>
                  <a:pt x="4818407" y="5978461"/>
                  <a:pt x="4819898" y="5980189"/>
                </a:cubicBezTo>
                <a:cubicBezTo>
                  <a:pt x="4821391" y="5981916"/>
                  <a:pt x="4823167" y="5983200"/>
                  <a:pt x="4825235" y="5984037"/>
                </a:cubicBezTo>
                <a:cubicBezTo>
                  <a:pt x="4827302" y="5984876"/>
                  <a:pt x="4829955" y="5985687"/>
                  <a:pt x="4833200" y="5986472"/>
                </a:cubicBezTo>
                <a:cubicBezTo>
                  <a:pt x="4836339" y="5987310"/>
                  <a:pt x="4838628" y="5988082"/>
                  <a:pt x="4840066" y="5988789"/>
                </a:cubicBezTo>
                <a:cubicBezTo>
                  <a:pt x="4841504" y="5989496"/>
                  <a:pt x="4842225" y="5990556"/>
                  <a:pt x="4842225" y="5991970"/>
                </a:cubicBezTo>
                <a:cubicBezTo>
                  <a:pt x="4842225" y="5993279"/>
                  <a:pt x="4841636" y="5994353"/>
                  <a:pt x="4840460" y="5995190"/>
                </a:cubicBezTo>
                <a:cubicBezTo>
                  <a:pt x="4839282" y="5996029"/>
                  <a:pt x="4837647" y="5996447"/>
                  <a:pt x="4835553" y="5996447"/>
                </a:cubicBezTo>
                <a:cubicBezTo>
                  <a:pt x="4833408" y="5996447"/>
                  <a:pt x="4831617" y="5995898"/>
                  <a:pt x="4830179" y="5994797"/>
                </a:cubicBezTo>
                <a:cubicBezTo>
                  <a:pt x="4828738" y="5993697"/>
                  <a:pt x="4827915" y="5992312"/>
                  <a:pt x="4827707" y="5990635"/>
                </a:cubicBezTo>
                <a:lnTo>
                  <a:pt x="4816642" y="5990635"/>
                </a:lnTo>
                <a:cubicBezTo>
                  <a:pt x="4816800" y="5993305"/>
                  <a:pt x="4817701" y="5995740"/>
                  <a:pt x="4819350" y="5997940"/>
                </a:cubicBezTo>
                <a:cubicBezTo>
                  <a:pt x="4820997" y="6000139"/>
                  <a:pt x="4823234" y="6001879"/>
                  <a:pt x="4826058" y="6003162"/>
                </a:cubicBezTo>
                <a:cubicBezTo>
                  <a:pt x="4828885" y="6004445"/>
                  <a:pt x="4832075" y="6005086"/>
                  <a:pt x="4835633" y="6005086"/>
                </a:cubicBezTo>
                <a:cubicBezTo>
                  <a:pt x="4839085" y="6005086"/>
                  <a:pt x="4842107" y="6004523"/>
                  <a:pt x="4844697" y="6003398"/>
                </a:cubicBezTo>
                <a:cubicBezTo>
                  <a:pt x="4847287" y="6002273"/>
                  <a:pt x="4849274" y="6000716"/>
                  <a:pt x="4850661" y="5998725"/>
                </a:cubicBezTo>
                <a:cubicBezTo>
                  <a:pt x="4852046" y="5996735"/>
                  <a:pt x="4852740" y="5994483"/>
                  <a:pt x="4852740" y="5991970"/>
                </a:cubicBezTo>
                <a:cubicBezTo>
                  <a:pt x="4852688" y="5989091"/>
                  <a:pt x="4851917" y="5986774"/>
                  <a:pt x="4850426" y="5985020"/>
                </a:cubicBezTo>
                <a:cubicBezTo>
                  <a:pt x="4848935" y="5983265"/>
                  <a:pt x="4847168" y="5981969"/>
                  <a:pt x="4845128" y="5981131"/>
                </a:cubicBezTo>
                <a:cubicBezTo>
                  <a:pt x="4843087" y="5980294"/>
                  <a:pt x="4840499" y="5979482"/>
                  <a:pt x="4837359" y="5978697"/>
                </a:cubicBezTo>
                <a:cubicBezTo>
                  <a:pt x="4834271" y="5977911"/>
                  <a:pt x="4831996" y="5977139"/>
                  <a:pt x="4830531" y="5976379"/>
                </a:cubicBezTo>
                <a:cubicBezTo>
                  <a:pt x="4829066" y="5975621"/>
                  <a:pt x="4828335" y="5974508"/>
                  <a:pt x="4828335" y="5973041"/>
                </a:cubicBezTo>
                <a:cubicBezTo>
                  <a:pt x="4828335" y="5971733"/>
                  <a:pt x="4828870" y="5970712"/>
                  <a:pt x="4829944" y="5969978"/>
                </a:cubicBezTo>
                <a:cubicBezTo>
                  <a:pt x="4831015" y="5969246"/>
                  <a:pt x="4832545" y="5968879"/>
                  <a:pt x="4834533" y="5968879"/>
                </a:cubicBezTo>
                <a:cubicBezTo>
                  <a:pt x="4836679" y="5968879"/>
                  <a:pt x="4838391" y="5969390"/>
                  <a:pt x="4839674" y="5970411"/>
                </a:cubicBezTo>
                <a:cubicBezTo>
                  <a:pt x="4840955" y="5971432"/>
                  <a:pt x="4841675" y="5972805"/>
                  <a:pt x="4841832" y="5974533"/>
                </a:cubicBezTo>
                <a:lnTo>
                  <a:pt x="4852348" y="5974533"/>
                </a:lnTo>
                <a:cubicBezTo>
                  <a:pt x="4852035" y="5970136"/>
                  <a:pt x="4850334" y="5966640"/>
                  <a:pt x="4847247" y="5964048"/>
                </a:cubicBezTo>
                <a:cubicBezTo>
                  <a:pt x="4844160" y="5961456"/>
                  <a:pt x="4840028" y="5960160"/>
                  <a:pt x="4834849" y="5960160"/>
                </a:cubicBezTo>
                <a:close/>
                <a:moveTo>
                  <a:pt x="4691618" y="5960160"/>
                </a:moveTo>
                <a:cubicBezTo>
                  <a:pt x="4687432" y="5960160"/>
                  <a:pt x="4683639" y="5961090"/>
                  <a:pt x="4680239" y="5962948"/>
                </a:cubicBezTo>
                <a:cubicBezTo>
                  <a:pt x="4676837" y="5964806"/>
                  <a:pt x="4674157" y="5967438"/>
                  <a:pt x="4672195" y="5970842"/>
                </a:cubicBezTo>
                <a:cubicBezTo>
                  <a:pt x="4670234" y="5974245"/>
                  <a:pt x="4669252" y="5978172"/>
                  <a:pt x="4669252" y="5982622"/>
                </a:cubicBezTo>
                <a:cubicBezTo>
                  <a:pt x="4669252" y="5987073"/>
                  <a:pt x="4670206" y="5991001"/>
                  <a:pt x="4672117" y="5994404"/>
                </a:cubicBezTo>
                <a:cubicBezTo>
                  <a:pt x="4674026" y="5997808"/>
                  <a:pt x="4676656" y="6000439"/>
                  <a:pt x="4680004" y="6002297"/>
                </a:cubicBezTo>
                <a:cubicBezTo>
                  <a:pt x="4683352" y="6004156"/>
                  <a:pt x="4687118" y="6005086"/>
                  <a:pt x="4691304" y="6005086"/>
                </a:cubicBezTo>
                <a:cubicBezTo>
                  <a:pt x="4695542" y="6005086"/>
                  <a:pt x="4699373" y="6004156"/>
                  <a:pt x="4702801" y="6002297"/>
                </a:cubicBezTo>
                <a:cubicBezTo>
                  <a:pt x="4706227" y="6000439"/>
                  <a:pt x="4708948" y="5997808"/>
                  <a:pt x="4710963" y="5994404"/>
                </a:cubicBezTo>
                <a:cubicBezTo>
                  <a:pt x="4712977" y="5991001"/>
                  <a:pt x="4713984" y="5987073"/>
                  <a:pt x="4713984" y="5982622"/>
                </a:cubicBezTo>
                <a:cubicBezTo>
                  <a:pt x="4713984" y="5978172"/>
                  <a:pt x="4713004" y="5974245"/>
                  <a:pt x="4711041" y="5970842"/>
                </a:cubicBezTo>
                <a:cubicBezTo>
                  <a:pt x="4709079" y="5967438"/>
                  <a:pt x="4706398" y="5964806"/>
                  <a:pt x="4702998" y="5962948"/>
                </a:cubicBezTo>
                <a:cubicBezTo>
                  <a:pt x="4699596" y="5961090"/>
                  <a:pt x="4695804" y="5960160"/>
                  <a:pt x="4691618" y="5960160"/>
                </a:cubicBezTo>
                <a:close/>
                <a:moveTo>
                  <a:pt x="4791135" y="5960158"/>
                </a:moveTo>
                <a:cubicBezTo>
                  <a:pt x="4786845" y="5960158"/>
                  <a:pt x="4783053" y="5961074"/>
                  <a:pt x="4779755" y="5962906"/>
                </a:cubicBezTo>
                <a:cubicBezTo>
                  <a:pt x="4776460" y="5964740"/>
                  <a:pt x="4773896" y="5967358"/>
                  <a:pt x="4772064" y="5970761"/>
                </a:cubicBezTo>
                <a:cubicBezTo>
                  <a:pt x="4770234" y="5974166"/>
                  <a:pt x="4769319" y="5978119"/>
                  <a:pt x="4769319" y="5982621"/>
                </a:cubicBezTo>
                <a:cubicBezTo>
                  <a:pt x="4769319" y="5987072"/>
                  <a:pt x="4770247" y="5990999"/>
                  <a:pt x="4772103" y="5994403"/>
                </a:cubicBezTo>
                <a:cubicBezTo>
                  <a:pt x="4773961" y="5997806"/>
                  <a:pt x="4776551" y="6000438"/>
                  <a:pt x="4779873" y="6002295"/>
                </a:cubicBezTo>
                <a:cubicBezTo>
                  <a:pt x="4783195" y="6004155"/>
                  <a:pt x="4786948" y="6005084"/>
                  <a:pt x="4791135" y="6005084"/>
                </a:cubicBezTo>
                <a:cubicBezTo>
                  <a:pt x="4796313" y="6005084"/>
                  <a:pt x="4800681" y="6003737"/>
                  <a:pt x="4804241" y="6001039"/>
                </a:cubicBezTo>
                <a:cubicBezTo>
                  <a:pt x="4807797" y="5998343"/>
                  <a:pt x="4810205" y="5994900"/>
                  <a:pt x="4811459" y="5990711"/>
                </a:cubicBezTo>
                <a:lnTo>
                  <a:pt x="4799610" y="5990711"/>
                </a:lnTo>
                <a:cubicBezTo>
                  <a:pt x="4797883" y="5994219"/>
                  <a:pt x="4794980" y="5995973"/>
                  <a:pt x="4790899" y="5995973"/>
                </a:cubicBezTo>
                <a:cubicBezTo>
                  <a:pt x="4788075" y="5995973"/>
                  <a:pt x="4785693" y="5995083"/>
                  <a:pt x="4783757" y="5993302"/>
                </a:cubicBezTo>
                <a:cubicBezTo>
                  <a:pt x="4781822" y="5991523"/>
                  <a:pt x="4780723" y="5989061"/>
                  <a:pt x="4780462" y="5985919"/>
                </a:cubicBezTo>
                <a:lnTo>
                  <a:pt x="4812245" y="5985919"/>
                </a:lnTo>
                <a:cubicBezTo>
                  <a:pt x="4812454" y="5984662"/>
                  <a:pt x="4812559" y="5983249"/>
                  <a:pt x="4812559" y="5981678"/>
                </a:cubicBezTo>
                <a:cubicBezTo>
                  <a:pt x="4812559" y="5977437"/>
                  <a:pt x="4811656" y="5973680"/>
                  <a:pt x="4809850" y="5970408"/>
                </a:cubicBezTo>
                <a:cubicBezTo>
                  <a:pt x="4808046" y="5967136"/>
                  <a:pt x="4805508" y="5964609"/>
                  <a:pt x="4802240" y="5962829"/>
                </a:cubicBezTo>
                <a:cubicBezTo>
                  <a:pt x="4798969" y="5961049"/>
                  <a:pt x="4795267" y="5960158"/>
                  <a:pt x="4791135" y="5960158"/>
                </a:cubicBezTo>
                <a:close/>
                <a:moveTo>
                  <a:pt x="4878877" y="5960157"/>
                </a:moveTo>
                <a:cubicBezTo>
                  <a:pt x="4874690" y="5960157"/>
                  <a:pt x="4870977" y="5961087"/>
                  <a:pt x="4867733" y="5962945"/>
                </a:cubicBezTo>
                <a:cubicBezTo>
                  <a:pt x="4864488" y="5964804"/>
                  <a:pt x="4861953" y="5967422"/>
                  <a:pt x="4860120" y="5970800"/>
                </a:cubicBezTo>
                <a:cubicBezTo>
                  <a:pt x="4858290" y="5974177"/>
                  <a:pt x="4857374" y="5978118"/>
                  <a:pt x="4857374" y="5982620"/>
                </a:cubicBezTo>
                <a:cubicBezTo>
                  <a:pt x="4857374" y="5987124"/>
                  <a:pt x="4858290" y="5991064"/>
                  <a:pt x="4860120" y="5994441"/>
                </a:cubicBezTo>
                <a:cubicBezTo>
                  <a:pt x="4861953" y="5997818"/>
                  <a:pt x="4864488" y="6000437"/>
                  <a:pt x="4867733" y="6002295"/>
                </a:cubicBezTo>
                <a:cubicBezTo>
                  <a:pt x="4870977" y="6004154"/>
                  <a:pt x="4874690" y="6005083"/>
                  <a:pt x="4878877" y="6005083"/>
                </a:cubicBezTo>
                <a:cubicBezTo>
                  <a:pt x="4884214" y="6005083"/>
                  <a:pt x="4888659" y="6003697"/>
                  <a:pt x="4892218" y="6000921"/>
                </a:cubicBezTo>
                <a:cubicBezTo>
                  <a:pt x="4895774" y="5998146"/>
                  <a:pt x="4898154" y="5994402"/>
                  <a:pt x="4899359" y="5989689"/>
                </a:cubicBezTo>
                <a:lnTo>
                  <a:pt x="4887509" y="5989689"/>
                </a:lnTo>
                <a:cubicBezTo>
                  <a:pt x="4886148" y="5993669"/>
                  <a:pt x="4883244" y="5995659"/>
                  <a:pt x="4878798" y="5995659"/>
                </a:cubicBezTo>
                <a:cubicBezTo>
                  <a:pt x="4875660" y="5995659"/>
                  <a:pt x="4873174" y="5994519"/>
                  <a:pt x="4871343" y="5992241"/>
                </a:cubicBezTo>
                <a:cubicBezTo>
                  <a:pt x="4869510" y="5989963"/>
                  <a:pt x="4868597" y="5986757"/>
                  <a:pt x="4868597" y="5982620"/>
                </a:cubicBezTo>
                <a:cubicBezTo>
                  <a:pt x="4868597" y="5978431"/>
                  <a:pt x="4869510" y="5975198"/>
                  <a:pt x="4871343" y="5972920"/>
                </a:cubicBezTo>
                <a:cubicBezTo>
                  <a:pt x="4873174" y="5970642"/>
                  <a:pt x="4875660" y="5969504"/>
                  <a:pt x="4878798" y="5969504"/>
                </a:cubicBezTo>
                <a:cubicBezTo>
                  <a:pt x="4880996" y="5969504"/>
                  <a:pt x="4882840" y="5970041"/>
                  <a:pt x="4884330" y="5971114"/>
                </a:cubicBezTo>
                <a:cubicBezTo>
                  <a:pt x="4885821" y="5972188"/>
                  <a:pt x="4886881" y="5973666"/>
                  <a:pt x="4887509" y="5975551"/>
                </a:cubicBezTo>
                <a:lnTo>
                  <a:pt x="4899359" y="5975551"/>
                </a:lnTo>
                <a:cubicBezTo>
                  <a:pt x="4898154" y="5970682"/>
                  <a:pt x="4895789" y="5966900"/>
                  <a:pt x="4892258" y="5964202"/>
                </a:cubicBezTo>
                <a:cubicBezTo>
                  <a:pt x="4888726" y="5961506"/>
                  <a:pt x="4884265" y="5960157"/>
                  <a:pt x="4878877" y="5960157"/>
                </a:cubicBezTo>
                <a:close/>
                <a:moveTo>
                  <a:pt x="4737531" y="5960156"/>
                </a:moveTo>
                <a:cubicBezTo>
                  <a:pt x="4733816" y="5960156"/>
                  <a:pt x="4730455" y="5961073"/>
                  <a:pt x="4727447" y="5962904"/>
                </a:cubicBezTo>
                <a:cubicBezTo>
                  <a:pt x="4724439" y="5964738"/>
                  <a:pt x="4722059" y="5967356"/>
                  <a:pt x="4720307" y="5970758"/>
                </a:cubicBezTo>
                <a:cubicBezTo>
                  <a:pt x="4718553" y="5974163"/>
                  <a:pt x="4717677" y="5978063"/>
                  <a:pt x="4717677" y="5982462"/>
                </a:cubicBezTo>
                <a:cubicBezTo>
                  <a:pt x="4717677" y="5986913"/>
                  <a:pt x="4718553" y="5990853"/>
                  <a:pt x="4720307" y="5994282"/>
                </a:cubicBezTo>
                <a:cubicBezTo>
                  <a:pt x="4722059" y="5997712"/>
                  <a:pt x="4724452" y="6000369"/>
                  <a:pt x="4727486" y="6002254"/>
                </a:cubicBezTo>
                <a:cubicBezTo>
                  <a:pt x="4730521" y="6004139"/>
                  <a:pt x="4733870" y="6005082"/>
                  <a:pt x="4737531" y="6005082"/>
                </a:cubicBezTo>
                <a:cubicBezTo>
                  <a:pt x="4740723" y="6005082"/>
                  <a:pt x="4743560" y="6004400"/>
                  <a:pt x="4746047" y="6003039"/>
                </a:cubicBezTo>
                <a:cubicBezTo>
                  <a:pt x="4748530" y="6001678"/>
                  <a:pt x="4750481" y="5999976"/>
                  <a:pt x="4751893" y="5997934"/>
                </a:cubicBezTo>
                <a:lnTo>
                  <a:pt x="4751893" y="6004689"/>
                </a:lnTo>
                <a:cubicBezTo>
                  <a:pt x="4751893" y="6008564"/>
                  <a:pt x="4750899" y="6011456"/>
                  <a:pt x="4748911" y="6013368"/>
                </a:cubicBezTo>
                <a:cubicBezTo>
                  <a:pt x="4746921" y="6015278"/>
                  <a:pt x="4744333" y="6016234"/>
                  <a:pt x="4741141" y="6016234"/>
                </a:cubicBezTo>
                <a:cubicBezTo>
                  <a:pt x="4738420" y="6016234"/>
                  <a:pt x="4736106" y="6015646"/>
                  <a:pt x="4734196" y="6014467"/>
                </a:cubicBezTo>
                <a:cubicBezTo>
                  <a:pt x="4732286" y="6013290"/>
                  <a:pt x="4731044" y="6011705"/>
                  <a:pt x="4730468" y="6009716"/>
                </a:cubicBezTo>
                <a:lnTo>
                  <a:pt x="4719560" y="6009716"/>
                </a:lnTo>
                <a:cubicBezTo>
                  <a:pt x="4720084" y="6014690"/>
                  <a:pt x="4722320" y="6018616"/>
                  <a:pt x="4726270" y="6021497"/>
                </a:cubicBezTo>
                <a:cubicBezTo>
                  <a:pt x="4730220" y="6024376"/>
                  <a:pt x="4735282" y="6025817"/>
                  <a:pt x="4741456" y="6025817"/>
                </a:cubicBezTo>
                <a:cubicBezTo>
                  <a:pt x="4746058" y="6025817"/>
                  <a:pt x="4749982" y="6024886"/>
                  <a:pt x="4753226" y="6023028"/>
                </a:cubicBezTo>
                <a:cubicBezTo>
                  <a:pt x="4756471" y="6021170"/>
                  <a:pt x="4758904" y="6018656"/>
                  <a:pt x="4760525" y="6015488"/>
                </a:cubicBezTo>
                <a:cubicBezTo>
                  <a:pt x="4762146" y="6012320"/>
                  <a:pt x="4762958" y="6008720"/>
                  <a:pt x="4762958" y="6004689"/>
                </a:cubicBezTo>
                <a:lnTo>
                  <a:pt x="4762958" y="5960863"/>
                </a:lnTo>
                <a:lnTo>
                  <a:pt x="4751893" y="5960863"/>
                </a:lnTo>
                <a:lnTo>
                  <a:pt x="4751893" y="5967067"/>
                </a:lnTo>
                <a:cubicBezTo>
                  <a:pt x="4750481" y="5965025"/>
                  <a:pt x="4748544" y="5963364"/>
                  <a:pt x="4746087" y="5962081"/>
                </a:cubicBezTo>
                <a:cubicBezTo>
                  <a:pt x="4743626" y="5960797"/>
                  <a:pt x="4740775" y="5960156"/>
                  <a:pt x="4737531" y="5960156"/>
                </a:cubicBezTo>
                <a:close/>
                <a:moveTo>
                  <a:pt x="5053100" y="5946290"/>
                </a:moveTo>
                <a:lnTo>
                  <a:pt x="5053100" y="6004411"/>
                </a:lnTo>
                <a:lnTo>
                  <a:pt x="5064086" y="6004411"/>
                </a:lnTo>
                <a:lnTo>
                  <a:pt x="5064086" y="5946290"/>
                </a:lnTo>
                <a:close/>
                <a:moveTo>
                  <a:pt x="4905880" y="5946256"/>
                </a:moveTo>
                <a:lnTo>
                  <a:pt x="4905880" y="6004377"/>
                </a:lnTo>
                <a:lnTo>
                  <a:pt x="4916866" y="6004377"/>
                </a:lnTo>
                <a:lnTo>
                  <a:pt x="4916866" y="5980343"/>
                </a:lnTo>
                <a:cubicBezTo>
                  <a:pt x="4916866" y="5976887"/>
                  <a:pt x="4917742" y="5974231"/>
                  <a:pt x="4919495" y="5972371"/>
                </a:cubicBezTo>
                <a:cubicBezTo>
                  <a:pt x="4921249" y="5970513"/>
                  <a:pt x="4923642" y="5969583"/>
                  <a:pt x="4926676" y="5969583"/>
                </a:cubicBezTo>
                <a:cubicBezTo>
                  <a:pt x="4929659" y="5969583"/>
                  <a:pt x="4932012" y="5970513"/>
                  <a:pt x="4933739" y="5972371"/>
                </a:cubicBezTo>
                <a:cubicBezTo>
                  <a:pt x="4935466" y="5974231"/>
                  <a:pt x="4936329" y="5976887"/>
                  <a:pt x="4936329" y="5980343"/>
                </a:cubicBezTo>
                <a:lnTo>
                  <a:pt x="4936329" y="6004377"/>
                </a:lnTo>
                <a:lnTo>
                  <a:pt x="4947315" y="6004377"/>
                </a:lnTo>
                <a:lnTo>
                  <a:pt x="4947315" y="5978850"/>
                </a:lnTo>
                <a:cubicBezTo>
                  <a:pt x="4947315" y="5974924"/>
                  <a:pt x="4946596" y="5971560"/>
                  <a:pt x="4945156" y="5968758"/>
                </a:cubicBezTo>
                <a:cubicBezTo>
                  <a:pt x="4943718" y="5965957"/>
                  <a:pt x="4941717" y="5963837"/>
                  <a:pt x="4939154" y="5962396"/>
                </a:cubicBezTo>
                <a:cubicBezTo>
                  <a:pt x="4936590" y="5960957"/>
                  <a:pt x="4933660" y="5960236"/>
                  <a:pt x="4930365" y="5960236"/>
                </a:cubicBezTo>
                <a:cubicBezTo>
                  <a:pt x="4927487" y="5960236"/>
                  <a:pt x="4924872" y="5960774"/>
                  <a:pt x="4922516" y="5961847"/>
                </a:cubicBezTo>
                <a:cubicBezTo>
                  <a:pt x="4920163" y="5962920"/>
                  <a:pt x="4918280" y="5964399"/>
                  <a:pt x="4916866" y="5966284"/>
                </a:cubicBezTo>
                <a:lnTo>
                  <a:pt x="4916866" y="5946256"/>
                </a:lnTo>
                <a:close/>
                <a:moveTo>
                  <a:pt x="4621692" y="5946256"/>
                </a:moveTo>
                <a:lnTo>
                  <a:pt x="4621692" y="6004377"/>
                </a:lnTo>
                <a:lnTo>
                  <a:pt x="4632678" y="6004377"/>
                </a:lnTo>
                <a:lnTo>
                  <a:pt x="4632678" y="5980343"/>
                </a:lnTo>
                <a:cubicBezTo>
                  <a:pt x="4632678" y="5976887"/>
                  <a:pt x="4633553" y="5974231"/>
                  <a:pt x="4635307" y="5972371"/>
                </a:cubicBezTo>
                <a:cubicBezTo>
                  <a:pt x="4637059" y="5970513"/>
                  <a:pt x="4639453" y="5969583"/>
                  <a:pt x="4642487" y="5969583"/>
                </a:cubicBezTo>
                <a:cubicBezTo>
                  <a:pt x="4645470" y="5969583"/>
                  <a:pt x="4647824" y="5970513"/>
                  <a:pt x="4649550" y="5972371"/>
                </a:cubicBezTo>
                <a:cubicBezTo>
                  <a:pt x="4651277" y="5974231"/>
                  <a:pt x="4652140" y="5976887"/>
                  <a:pt x="4652140" y="5980343"/>
                </a:cubicBezTo>
                <a:lnTo>
                  <a:pt x="4652140" y="6004377"/>
                </a:lnTo>
                <a:lnTo>
                  <a:pt x="4663126" y="6004377"/>
                </a:lnTo>
                <a:lnTo>
                  <a:pt x="4663126" y="5978850"/>
                </a:lnTo>
                <a:cubicBezTo>
                  <a:pt x="4663126" y="5974924"/>
                  <a:pt x="4662407" y="5971560"/>
                  <a:pt x="4660968" y="5968758"/>
                </a:cubicBezTo>
                <a:cubicBezTo>
                  <a:pt x="4659528" y="5965957"/>
                  <a:pt x="4657527" y="5963837"/>
                  <a:pt x="4654965" y="5962396"/>
                </a:cubicBezTo>
                <a:cubicBezTo>
                  <a:pt x="4652401" y="5960957"/>
                  <a:pt x="4649471" y="5960236"/>
                  <a:pt x="4646175" y="5960236"/>
                </a:cubicBezTo>
                <a:cubicBezTo>
                  <a:pt x="4643298" y="5960236"/>
                  <a:pt x="4640682" y="5960774"/>
                  <a:pt x="4638328" y="5961847"/>
                </a:cubicBezTo>
                <a:cubicBezTo>
                  <a:pt x="4635974" y="5962920"/>
                  <a:pt x="4634090" y="5964399"/>
                  <a:pt x="4632678" y="5966284"/>
                </a:cubicBezTo>
                <a:lnTo>
                  <a:pt x="4632678" y="5946256"/>
                </a:lnTo>
                <a:close/>
                <a:moveTo>
                  <a:pt x="4394699" y="5937416"/>
                </a:moveTo>
                <a:cubicBezTo>
                  <a:pt x="4394699" y="5986784"/>
                  <a:pt x="4434686" y="6026805"/>
                  <a:pt x="4484013" y="6026805"/>
                </a:cubicBezTo>
                <a:cubicBezTo>
                  <a:pt x="4533340" y="6026805"/>
                  <a:pt x="4573328" y="5986784"/>
                  <a:pt x="4573328" y="5937416"/>
                </a:cubicBezTo>
                <a:lnTo>
                  <a:pt x="4529914" y="5937416"/>
                </a:lnTo>
                <a:cubicBezTo>
                  <a:pt x="4529914" y="5962788"/>
                  <a:pt x="4509363" y="5983355"/>
                  <a:pt x="4484013" y="5983355"/>
                </a:cubicBezTo>
                <a:cubicBezTo>
                  <a:pt x="4458662" y="5983355"/>
                  <a:pt x="4438112" y="5962788"/>
                  <a:pt x="4438112" y="5937416"/>
                </a:cubicBezTo>
                <a:close/>
                <a:moveTo>
                  <a:pt x="5278926" y="3706427"/>
                </a:moveTo>
                <a:lnTo>
                  <a:pt x="5064087" y="3921266"/>
                </a:lnTo>
                <a:lnTo>
                  <a:pt x="5064087" y="3928886"/>
                </a:lnTo>
                <a:lnTo>
                  <a:pt x="5282736" y="3710237"/>
                </a:lnTo>
                <a:close/>
                <a:moveTo>
                  <a:pt x="5240826" y="3706427"/>
                </a:moveTo>
                <a:lnTo>
                  <a:pt x="5064087" y="3883166"/>
                </a:lnTo>
                <a:lnTo>
                  <a:pt x="5064087" y="3890786"/>
                </a:lnTo>
                <a:lnTo>
                  <a:pt x="5244636" y="3710237"/>
                </a:lnTo>
                <a:close/>
                <a:moveTo>
                  <a:pt x="5202726" y="3706427"/>
                </a:moveTo>
                <a:lnTo>
                  <a:pt x="5064087" y="3845066"/>
                </a:lnTo>
                <a:lnTo>
                  <a:pt x="5064087" y="3852686"/>
                </a:lnTo>
                <a:lnTo>
                  <a:pt x="5206536" y="3710237"/>
                </a:lnTo>
                <a:close/>
                <a:moveTo>
                  <a:pt x="5164626" y="3706427"/>
                </a:moveTo>
                <a:lnTo>
                  <a:pt x="5064087" y="3806966"/>
                </a:lnTo>
                <a:lnTo>
                  <a:pt x="5064087" y="3814586"/>
                </a:lnTo>
                <a:lnTo>
                  <a:pt x="5168436" y="3710237"/>
                </a:lnTo>
                <a:close/>
                <a:moveTo>
                  <a:pt x="5126526" y="3706427"/>
                </a:moveTo>
                <a:lnTo>
                  <a:pt x="5064087" y="3768866"/>
                </a:lnTo>
                <a:lnTo>
                  <a:pt x="5064087" y="3776486"/>
                </a:lnTo>
                <a:lnTo>
                  <a:pt x="5130336" y="3710237"/>
                </a:lnTo>
                <a:close/>
                <a:moveTo>
                  <a:pt x="5088426" y="3706427"/>
                </a:moveTo>
                <a:lnTo>
                  <a:pt x="5064087" y="3730766"/>
                </a:lnTo>
                <a:lnTo>
                  <a:pt x="5064087" y="3738386"/>
                </a:lnTo>
                <a:lnTo>
                  <a:pt x="5092236" y="3710237"/>
                </a:lnTo>
                <a:close/>
                <a:moveTo>
                  <a:pt x="0" y="0"/>
                </a:moveTo>
                <a:lnTo>
                  <a:pt x="5309507" y="0"/>
                </a:lnTo>
                <a:lnTo>
                  <a:pt x="5309507" y="3713946"/>
                </a:lnTo>
                <a:lnTo>
                  <a:pt x="5064087" y="3959366"/>
                </a:lnTo>
                <a:lnTo>
                  <a:pt x="5064087" y="3966986"/>
                </a:lnTo>
                <a:lnTo>
                  <a:pt x="5309507" y="3721566"/>
                </a:lnTo>
                <a:lnTo>
                  <a:pt x="5309507" y="3752046"/>
                </a:lnTo>
                <a:lnTo>
                  <a:pt x="5064087" y="3997466"/>
                </a:lnTo>
                <a:lnTo>
                  <a:pt x="5064087" y="4005086"/>
                </a:lnTo>
                <a:lnTo>
                  <a:pt x="5309507" y="3759666"/>
                </a:lnTo>
                <a:lnTo>
                  <a:pt x="5309507" y="3790146"/>
                </a:lnTo>
                <a:lnTo>
                  <a:pt x="5064087" y="4035566"/>
                </a:lnTo>
                <a:lnTo>
                  <a:pt x="5064087" y="4043187"/>
                </a:lnTo>
                <a:lnTo>
                  <a:pt x="5309507" y="3797767"/>
                </a:lnTo>
                <a:lnTo>
                  <a:pt x="5309507" y="3828247"/>
                </a:lnTo>
                <a:lnTo>
                  <a:pt x="5064087" y="4073667"/>
                </a:lnTo>
                <a:lnTo>
                  <a:pt x="5064087" y="4081286"/>
                </a:lnTo>
                <a:lnTo>
                  <a:pt x="5309507" y="3835866"/>
                </a:lnTo>
                <a:lnTo>
                  <a:pt x="5309507" y="3866347"/>
                </a:lnTo>
                <a:lnTo>
                  <a:pt x="5064087" y="4111767"/>
                </a:lnTo>
                <a:lnTo>
                  <a:pt x="5064087" y="4119386"/>
                </a:lnTo>
                <a:lnTo>
                  <a:pt x="5309507" y="3873966"/>
                </a:lnTo>
                <a:lnTo>
                  <a:pt x="5309507" y="3904446"/>
                </a:lnTo>
                <a:lnTo>
                  <a:pt x="5064087" y="4149866"/>
                </a:lnTo>
                <a:lnTo>
                  <a:pt x="5064087" y="4157486"/>
                </a:lnTo>
                <a:lnTo>
                  <a:pt x="5309507" y="3912066"/>
                </a:lnTo>
                <a:lnTo>
                  <a:pt x="5309507" y="3942546"/>
                </a:lnTo>
                <a:lnTo>
                  <a:pt x="5064087" y="4187966"/>
                </a:lnTo>
                <a:lnTo>
                  <a:pt x="5064087" y="4195586"/>
                </a:lnTo>
                <a:lnTo>
                  <a:pt x="5309507" y="3950166"/>
                </a:lnTo>
                <a:lnTo>
                  <a:pt x="5309507" y="3980646"/>
                </a:lnTo>
                <a:lnTo>
                  <a:pt x="5064087" y="4226066"/>
                </a:lnTo>
                <a:lnTo>
                  <a:pt x="5064087" y="4233687"/>
                </a:lnTo>
                <a:lnTo>
                  <a:pt x="5309507" y="3988267"/>
                </a:lnTo>
                <a:lnTo>
                  <a:pt x="5309507" y="4018746"/>
                </a:lnTo>
                <a:lnTo>
                  <a:pt x="5064087" y="4264166"/>
                </a:lnTo>
                <a:lnTo>
                  <a:pt x="5064087" y="4271787"/>
                </a:lnTo>
                <a:lnTo>
                  <a:pt x="5309507" y="4026367"/>
                </a:lnTo>
                <a:lnTo>
                  <a:pt x="5309507" y="4056847"/>
                </a:lnTo>
                <a:lnTo>
                  <a:pt x="5064087" y="4302267"/>
                </a:lnTo>
                <a:lnTo>
                  <a:pt x="5064087" y="4309886"/>
                </a:lnTo>
                <a:lnTo>
                  <a:pt x="5309507" y="4064466"/>
                </a:lnTo>
                <a:lnTo>
                  <a:pt x="5309507" y="4094947"/>
                </a:lnTo>
                <a:lnTo>
                  <a:pt x="5064087" y="4340367"/>
                </a:lnTo>
                <a:lnTo>
                  <a:pt x="5064087" y="4347986"/>
                </a:lnTo>
                <a:lnTo>
                  <a:pt x="5309507" y="4102566"/>
                </a:lnTo>
                <a:lnTo>
                  <a:pt x="5309507" y="4133046"/>
                </a:lnTo>
                <a:lnTo>
                  <a:pt x="5064087" y="4378466"/>
                </a:lnTo>
                <a:lnTo>
                  <a:pt x="5064087" y="4386086"/>
                </a:lnTo>
                <a:lnTo>
                  <a:pt x="5309507" y="4140666"/>
                </a:lnTo>
                <a:lnTo>
                  <a:pt x="5309507" y="4171146"/>
                </a:lnTo>
                <a:lnTo>
                  <a:pt x="5064087" y="4416566"/>
                </a:lnTo>
                <a:lnTo>
                  <a:pt x="5064087" y="4424186"/>
                </a:lnTo>
                <a:lnTo>
                  <a:pt x="5309507" y="4178766"/>
                </a:lnTo>
                <a:lnTo>
                  <a:pt x="5309507" y="4209246"/>
                </a:lnTo>
                <a:lnTo>
                  <a:pt x="5064087" y="4454666"/>
                </a:lnTo>
                <a:lnTo>
                  <a:pt x="5064087" y="4462286"/>
                </a:lnTo>
                <a:lnTo>
                  <a:pt x="5309507" y="4216866"/>
                </a:lnTo>
                <a:lnTo>
                  <a:pt x="5309507" y="4247346"/>
                </a:lnTo>
                <a:lnTo>
                  <a:pt x="5064087" y="4492766"/>
                </a:lnTo>
                <a:lnTo>
                  <a:pt x="5064087" y="4500387"/>
                </a:lnTo>
                <a:lnTo>
                  <a:pt x="5309507" y="4254967"/>
                </a:lnTo>
                <a:lnTo>
                  <a:pt x="5309507" y="4285446"/>
                </a:lnTo>
                <a:lnTo>
                  <a:pt x="5064087" y="4530866"/>
                </a:lnTo>
                <a:lnTo>
                  <a:pt x="5064087" y="4538486"/>
                </a:lnTo>
                <a:lnTo>
                  <a:pt x="5309507" y="4293066"/>
                </a:lnTo>
                <a:lnTo>
                  <a:pt x="5309507" y="4323547"/>
                </a:lnTo>
                <a:lnTo>
                  <a:pt x="5064087" y="4568967"/>
                </a:lnTo>
                <a:lnTo>
                  <a:pt x="5064087" y="4576586"/>
                </a:lnTo>
                <a:lnTo>
                  <a:pt x="5309507" y="4331166"/>
                </a:lnTo>
                <a:lnTo>
                  <a:pt x="5309507" y="4361646"/>
                </a:lnTo>
                <a:lnTo>
                  <a:pt x="5064087" y="4607066"/>
                </a:lnTo>
                <a:lnTo>
                  <a:pt x="5064087" y="4614686"/>
                </a:lnTo>
                <a:lnTo>
                  <a:pt x="5309507" y="4369266"/>
                </a:lnTo>
                <a:lnTo>
                  <a:pt x="5309507" y="4399746"/>
                </a:lnTo>
                <a:lnTo>
                  <a:pt x="5064087" y="4645166"/>
                </a:lnTo>
                <a:lnTo>
                  <a:pt x="5064087" y="4652786"/>
                </a:lnTo>
                <a:lnTo>
                  <a:pt x="5309507" y="4407366"/>
                </a:lnTo>
                <a:lnTo>
                  <a:pt x="5309507" y="4437846"/>
                </a:lnTo>
                <a:lnTo>
                  <a:pt x="5064087" y="4683266"/>
                </a:lnTo>
                <a:lnTo>
                  <a:pt x="5064087" y="4690886"/>
                </a:lnTo>
                <a:lnTo>
                  <a:pt x="5309507" y="4445466"/>
                </a:lnTo>
                <a:lnTo>
                  <a:pt x="5309507" y="4475946"/>
                </a:lnTo>
                <a:lnTo>
                  <a:pt x="5064087" y="4721366"/>
                </a:lnTo>
                <a:lnTo>
                  <a:pt x="5064087" y="4728987"/>
                </a:lnTo>
                <a:lnTo>
                  <a:pt x="5309507" y="4483567"/>
                </a:lnTo>
                <a:lnTo>
                  <a:pt x="5309507" y="4514046"/>
                </a:lnTo>
                <a:lnTo>
                  <a:pt x="5064087" y="4759466"/>
                </a:lnTo>
                <a:lnTo>
                  <a:pt x="5064087" y="4767087"/>
                </a:lnTo>
                <a:lnTo>
                  <a:pt x="5309507" y="4521667"/>
                </a:lnTo>
                <a:lnTo>
                  <a:pt x="5309507" y="4552147"/>
                </a:lnTo>
                <a:lnTo>
                  <a:pt x="5064087" y="4797567"/>
                </a:lnTo>
                <a:lnTo>
                  <a:pt x="5064087" y="4805186"/>
                </a:lnTo>
                <a:lnTo>
                  <a:pt x="5309507" y="4559766"/>
                </a:lnTo>
                <a:lnTo>
                  <a:pt x="5309507" y="4590247"/>
                </a:lnTo>
                <a:lnTo>
                  <a:pt x="5064087" y="4835667"/>
                </a:lnTo>
                <a:lnTo>
                  <a:pt x="5064087" y="4843286"/>
                </a:lnTo>
                <a:lnTo>
                  <a:pt x="5309507" y="4597866"/>
                </a:lnTo>
                <a:lnTo>
                  <a:pt x="5309507" y="4628346"/>
                </a:lnTo>
                <a:lnTo>
                  <a:pt x="5064087" y="4873766"/>
                </a:lnTo>
                <a:lnTo>
                  <a:pt x="5064087" y="4881386"/>
                </a:lnTo>
                <a:lnTo>
                  <a:pt x="5309507" y="4635966"/>
                </a:lnTo>
                <a:lnTo>
                  <a:pt x="5309507" y="4666446"/>
                </a:lnTo>
                <a:lnTo>
                  <a:pt x="5064087" y="4911866"/>
                </a:lnTo>
                <a:lnTo>
                  <a:pt x="5064087" y="4919486"/>
                </a:lnTo>
                <a:lnTo>
                  <a:pt x="5309507" y="4674066"/>
                </a:lnTo>
                <a:lnTo>
                  <a:pt x="5309507" y="4704546"/>
                </a:lnTo>
                <a:lnTo>
                  <a:pt x="5064087" y="4949966"/>
                </a:lnTo>
                <a:lnTo>
                  <a:pt x="5064087" y="4957587"/>
                </a:lnTo>
                <a:lnTo>
                  <a:pt x="5309507" y="4712167"/>
                </a:lnTo>
                <a:lnTo>
                  <a:pt x="5309507" y="4742646"/>
                </a:lnTo>
                <a:lnTo>
                  <a:pt x="5064087" y="4988066"/>
                </a:lnTo>
                <a:lnTo>
                  <a:pt x="5064087" y="4995687"/>
                </a:lnTo>
                <a:lnTo>
                  <a:pt x="5309507" y="4750267"/>
                </a:lnTo>
                <a:lnTo>
                  <a:pt x="5309507" y="4780747"/>
                </a:lnTo>
                <a:lnTo>
                  <a:pt x="5064087" y="5026167"/>
                </a:lnTo>
                <a:lnTo>
                  <a:pt x="5064087" y="5033786"/>
                </a:lnTo>
                <a:lnTo>
                  <a:pt x="5309507" y="4788366"/>
                </a:lnTo>
                <a:lnTo>
                  <a:pt x="5309507" y="4818847"/>
                </a:lnTo>
                <a:lnTo>
                  <a:pt x="5064087" y="5064267"/>
                </a:lnTo>
                <a:lnTo>
                  <a:pt x="5064087" y="5071886"/>
                </a:lnTo>
                <a:lnTo>
                  <a:pt x="5309507" y="4826466"/>
                </a:lnTo>
                <a:lnTo>
                  <a:pt x="5309507" y="4856946"/>
                </a:lnTo>
                <a:lnTo>
                  <a:pt x="5064087" y="5102366"/>
                </a:lnTo>
                <a:lnTo>
                  <a:pt x="5064087" y="5109986"/>
                </a:lnTo>
                <a:lnTo>
                  <a:pt x="5309507" y="4864566"/>
                </a:lnTo>
                <a:lnTo>
                  <a:pt x="5309507" y="4895046"/>
                </a:lnTo>
                <a:lnTo>
                  <a:pt x="5064087" y="5140466"/>
                </a:lnTo>
                <a:lnTo>
                  <a:pt x="5064087" y="5148086"/>
                </a:lnTo>
                <a:lnTo>
                  <a:pt x="5309507" y="4902666"/>
                </a:lnTo>
                <a:lnTo>
                  <a:pt x="5309507" y="4933146"/>
                </a:lnTo>
                <a:lnTo>
                  <a:pt x="5064087" y="5178566"/>
                </a:lnTo>
                <a:lnTo>
                  <a:pt x="5064087" y="5186186"/>
                </a:lnTo>
                <a:lnTo>
                  <a:pt x="5309507" y="4940766"/>
                </a:lnTo>
                <a:lnTo>
                  <a:pt x="5309507" y="4971246"/>
                </a:lnTo>
                <a:lnTo>
                  <a:pt x="5064087" y="5216666"/>
                </a:lnTo>
                <a:lnTo>
                  <a:pt x="5064087" y="5224287"/>
                </a:lnTo>
                <a:lnTo>
                  <a:pt x="5309507" y="4978867"/>
                </a:lnTo>
                <a:lnTo>
                  <a:pt x="5309507" y="5009346"/>
                </a:lnTo>
                <a:lnTo>
                  <a:pt x="5064087" y="5254766"/>
                </a:lnTo>
                <a:lnTo>
                  <a:pt x="5064087" y="5262386"/>
                </a:lnTo>
                <a:lnTo>
                  <a:pt x="5309507" y="5016966"/>
                </a:lnTo>
                <a:lnTo>
                  <a:pt x="5309507" y="5047447"/>
                </a:lnTo>
                <a:lnTo>
                  <a:pt x="5064087" y="5292867"/>
                </a:lnTo>
                <a:lnTo>
                  <a:pt x="5064087" y="5300486"/>
                </a:lnTo>
                <a:lnTo>
                  <a:pt x="5309507" y="5055066"/>
                </a:lnTo>
                <a:lnTo>
                  <a:pt x="5309507" y="5085546"/>
                </a:lnTo>
                <a:lnTo>
                  <a:pt x="5064087" y="5330966"/>
                </a:lnTo>
                <a:lnTo>
                  <a:pt x="5064087" y="5338586"/>
                </a:lnTo>
                <a:lnTo>
                  <a:pt x="5309507" y="5093166"/>
                </a:lnTo>
                <a:lnTo>
                  <a:pt x="5309507" y="5123646"/>
                </a:lnTo>
                <a:lnTo>
                  <a:pt x="5064087" y="5369066"/>
                </a:lnTo>
                <a:lnTo>
                  <a:pt x="5064087" y="5376686"/>
                </a:lnTo>
                <a:lnTo>
                  <a:pt x="5309507" y="5131266"/>
                </a:lnTo>
                <a:lnTo>
                  <a:pt x="5309507" y="5162699"/>
                </a:lnTo>
                <a:lnTo>
                  <a:pt x="5064087" y="5408119"/>
                </a:lnTo>
                <a:lnTo>
                  <a:pt x="5064087" y="5415739"/>
                </a:lnTo>
                <a:lnTo>
                  <a:pt x="5309507" y="5170319"/>
                </a:lnTo>
                <a:lnTo>
                  <a:pt x="5309507" y="5200798"/>
                </a:lnTo>
                <a:lnTo>
                  <a:pt x="5064087" y="5446218"/>
                </a:lnTo>
                <a:lnTo>
                  <a:pt x="5064087" y="5453838"/>
                </a:lnTo>
                <a:lnTo>
                  <a:pt x="5309507" y="5208418"/>
                </a:lnTo>
                <a:lnTo>
                  <a:pt x="5309507" y="5238899"/>
                </a:lnTo>
                <a:lnTo>
                  <a:pt x="5064087" y="5484319"/>
                </a:lnTo>
                <a:lnTo>
                  <a:pt x="5064087" y="5491938"/>
                </a:lnTo>
                <a:lnTo>
                  <a:pt x="5309507" y="5246518"/>
                </a:lnTo>
                <a:lnTo>
                  <a:pt x="5309507" y="5276998"/>
                </a:lnTo>
                <a:lnTo>
                  <a:pt x="5064087" y="5522418"/>
                </a:lnTo>
                <a:lnTo>
                  <a:pt x="5064087" y="5530038"/>
                </a:lnTo>
                <a:lnTo>
                  <a:pt x="5309507" y="5284618"/>
                </a:lnTo>
                <a:lnTo>
                  <a:pt x="5309507" y="5315098"/>
                </a:lnTo>
                <a:lnTo>
                  <a:pt x="5064087" y="5560518"/>
                </a:lnTo>
                <a:lnTo>
                  <a:pt x="5064087" y="5568138"/>
                </a:lnTo>
                <a:lnTo>
                  <a:pt x="5309507" y="5322718"/>
                </a:lnTo>
                <a:lnTo>
                  <a:pt x="5309507" y="5353198"/>
                </a:lnTo>
                <a:lnTo>
                  <a:pt x="5064087" y="5598618"/>
                </a:lnTo>
                <a:lnTo>
                  <a:pt x="5064087" y="5606238"/>
                </a:lnTo>
                <a:lnTo>
                  <a:pt x="5309507" y="5360818"/>
                </a:lnTo>
                <a:lnTo>
                  <a:pt x="5309507" y="5391298"/>
                </a:lnTo>
                <a:lnTo>
                  <a:pt x="5064087" y="5636718"/>
                </a:lnTo>
                <a:lnTo>
                  <a:pt x="5064087" y="5644339"/>
                </a:lnTo>
                <a:lnTo>
                  <a:pt x="5309507" y="5398919"/>
                </a:lnTo>
                <a:lnTo>
                  <a:pt x="5309507" y="5429398"/>
                </a:lnTo>
                <a:lnTo>
                  <a:pt x="5064087" y="5674818"/>
                </a:lnTo>
                <a:lnTo>
                  <a:pt x="5064087" y="5682439"/>
                </a:lnTo>
                <a:lnTo>
                  <a:pt x="5309507" y="5437019"/>
                </a:lnTo>
                <a:lnTo>
                  <a:pt x="5309507" y="5467499"/>
                </a:lnTo>
                <a:lnTo>
                  <a:pt x="5087824" y="5689182"/>
                </a:lnTo>
                <a:lnTo>
                  <a:pt x="5095443" y="5689182"/>
                </a:lnTo>
                <a:lnTo>
                  <a:pt x="5309507" y="5475118"/>
                </a:lnTo>
                <a:lnTo>
                  <a:pt x="5309507" y="5505599"/>
                </a:lnTo>
                <a:lnTo>
                  <a:pt x="5125924" y="5689182"/>
                </a:lnTo>
                <a:lnTo>
                  <a:pt x="5133543" y="5689182"/>
                </a:lnTo>
                <a:lnTo>
                  <a:pt x="5309507" y="5513218"/>
                </a:lnTo>
                <a:lnTo>
                  <a:pt x="5309507" y="5543698"/>
                </a:lnTo>
                <a:lnTo>
                  <a:pt x="5164023" y="5689182"/>
                </a:lnTo>
                <a:lnTo>
                  <a:pt x="5171643" y="5689182"/>
                </a:lnTo>
                <a:lnTo>
                  <a:pt x="5309507" y="5551318"/>
                </a:lnTo>
                <a:lnTo>
                  <a:pt x="5309507" y="5581798"/>
                </a:lnTo>
                <a:lnTo>
                  <a:pt x="5202123" y="5689182"/>
                </a:lnTo>
                <a:lnTo>
                  <a:pt x="5209743" y="5689182"/>
                </a:lnTo>
                <a:lnTo>
                  <a:pt x="5309507" y="5589418"/>
                </a:lnTo>
                <a:lnTo>
                  <a:pt x="5309507" y="5619898"/>
                </a:lnTo>
                <a:lnTo>
                  <a:pt x="5240223" y="5689182"/>
                </a:lnTo>
                <a:lnTo>
                  <a:pt x="5247844" y="5689182"/>
                </a:lnTo>
                <a:lnTo>
                  <a:pt x="5309507" y="5627519"/>
                </a:lnTo>
                <a:lnTo>
                  <a:pt x="5309507" y="5657998"/>
                </a:lnTo>
                <a:lnTo>
                  <a:pt x="5278323" y="5689182"/>
                </a:lnTo>
                <a:lnTo>
                  <a:pt x="5285944" y="5689182"/>
                </a:lnTo>
                <a:lnTo>
                  <a:pt x="5309507" y="5665619"/>
                </a:lnTo>
                <a:lnTo>
                  <a:pt x="5309507" y="6482443"/>
                </a:lnTo>
                <a:lnTo>
                  <a:pt x="0" y="6482443"/>
                </a:lnTo>
                <a:close/>
              </a:path>
            </a:pathLst>
          </a:custGeom>
          <a:solidFill>
            <a:schemeClr val="bg2">
              <a:lumMod val="60000"/>
              <a:lumOff val="40000"/>
            </a:schemeClr>
          </a:solidFill>
        </p:spPr>
        <p:txBody>
          <a:bodyPr wrap="square">
            <a:noAutofit/>
          </a:bodyPr>
          <a:lstStyle/>
          <a:p>
            <a:r>
              <a:rPr lang="nl-NL"/>
              <a:t>Klik op het pictogram als u een afbeelding wilt toevoegen</a:t>
            </a: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4550748"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4550748"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995920"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Tree>
    <p:extLst>
      <p:ext uri="{BB962C8B-B14F-4D97-AF65-F5344CB8AC3E}">
        <p14:creationId xmlns:p14="http://schemas.microsoft.com/office/powerpoint/2010/main" val="335110553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tart Presentatie Logo">
    <p:spTree>
      <p:nvGrpSpPr>
        <p:cNvPr id="1" name=""/>
        <p:cNvGrpSpPr/>
        <p:nvPr/>
      </p:nvGrpSpPr>
      <p:grpSpPr>
        <a:xfrm>
          <a:off x="0" y="0"/>
          <a:ext cx="0" cy="0"/>
          <a:chOff x="0" y="0"/>
          <a:chExt cx="0" cy="0"/>
        </a:xfrm>
      </p:grpSpPr>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ijdelijke aanduiding voor tekst 11">
            <a:extLst>
              <a:ext uri="{FF2B5EF4-FFF2-40B4-BE49-F238E27FC236}">
                <a16:creationId xmlns:a16="http://schemas.microsoft.com/office/drawing/2014/main" id="{F2FC2839-60EF-284B-AC91-1CD75609C1F2}"/>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sp>
        <p:nvSpPr>
          <p:cNvPr id="91" name="Tijdelijke aanduiding voor afbeelding 90">
            <a:extLst>
              <a:ext uri="{FF2B5EF4-FFF2-40B4-BE49-F238E27FC236}">
                <a16:creationId xmlns:a16="http://schemas.microsoft.com/office/drawing/2014/main" id="{F69D89DB-0454-4E7D-9B78-79A477AC0D99}"/>
              </a:ext>
            </a:extLst>
          </p:cNvPr>
          <p:cNvSpPr>
            <a:spLocks noGrp="1"/>
          </p:cNvSpPr>
          <p:nvPr>
            <p:ph type="pic" sz="quarter" idx="15" hasCustomPrompt="1"/>
          </p:nvPr>
        </p:nvSpPr>
        <p:spPr>
          <a:xfrm>
            <a:off x="330098" y="5249349"/>
            <a:ext cx="1930600" cy="1278551"/>
          </a:xfrm>
        </p:spPr>
        <p:txBody>
          <a:bodyPr/>
          <a:lstStyle>
            <a:lvl1pPr>
              <a:defRPr/>
            </a:lvl1pPr>
          </a:lstStyle>
          <a:p>
            <a:r>
              <a:rPr lang="nl-BE"/>
              <a:t>Logo</a:t>
            </a:r>
          </a:p>
        </p:txBody>
      </p:sp>
      <p:grpSp>
        <p:nvGrpSpPr>
          <p:cNvPr id="150" name="Graphic 2">
            <a:extLst>
              <a:ext uri="{FF2B5EF4-FFF2-40B4-BE49-F238E27FC236}">
                <a16:creationId xmlns:a16="http://schemas.microsoft.com/office/drawing/2014/main" id="{DA5FB2E2-47FF-E643-9D5F-5D9C23A85832}"/>
              </a:ext>
            </a:extLst>
          </p:cNvPr>
          <p:cNvGrpSpPr>
            <a:grpSpLocks noChangeAspect="1"/>
          </p:cNvGrpSpPr>
          <p:nvPr userDrawn="1"/>
        </p:nvGrpSpPr>
        <p:grpSpPr>
          <a:xfrm>
            <a:off x="8369357" y="1642969"/>
            <a:ext cx="2200031" cy="787216"/>
            <a:chOff x="-1597345" y="233060"/>
            <a:chExt cx="9980364" cy="3571175"/>
          </a:xfrm>
        </p:grpSpPr>
        <p:sp>
          <p:nvSpPr>
            <p:cNvPr id="153" name="Vrije vorm 152">
              <a:extLst>
                <a:ext uri="{FF2B5EF4-FFF2-40B4-BE49-F238E27FC236}">
                  <a16:creationId xmlns:a16="http://schemas.microsoft.com/office/drawing/2014/main" id="{09BF2DD4-75EA-604F-8CC6-83467FB057C8}"/>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54" name="Vrije vorm 153">
              <a:extLst>
                <a:ext uri="{FF2B5EF4-FFF2-40B4-BE49-F238E27FC236}">
                  <a16:creationId xmlns:a16="http://schemas.microsoft.com/office/drawing/2014/main" id="{D0EB359C-EB38-A14D-B1E4-95CF3C44067D}"/>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55" name="Vrije vorm 154">
              <a:extLst>
                <a:ext uri="{FF2B5EF4-FFF2-40B4-BE49-F238E27FC236}">
                  <a16:creationId xmlns:a16="http://schemas.microsoft.com/office/drawing/2014/main" id="{A724E317-3BCA-C148-A6E9-7D5BEFA15131}"/>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56" name="Graphic 2">
              <a:extLst>
                <a:ext uri="{FF2B5EF4-FFF2-40B4-BE49-F238E27FC236}">
                  <a16:creationId xmlns:a16="http://schemas.microsoft.com/office/drawing/2014/main" id="{3559CEAB-8800-6244-88D1-007EFC64665C}"/>
                </a:ext>
              </a:extLst>
            </p:cNvPr>
            <p:cNvGrpSpPr/>
            <p:nvPr/>
          </p:nvGrpSpPr>
          <p:grpSpPr>
            <a:xfrm>
              <a:off x="184698" y="233060"/>
              <a:ext cx="8198320" cy="3571175"/>
              <a:chOff x="184698" y="233060"/>
              <a:chExt cx="8198320" cy="3571175"/>
            </a:xfrm>
          </p:grpSpPr>
          <p:sp>
            <p:nvSpPr>
              <p:cNvPr id="157" name="Vrije vorm 156">
                <a:extLst>
                  <a:ext uri="{FF2B5EF4-FFF2-40B4-BE49-F238E27FC236}">
                    <a16:creationId xmlns:a16="http://schemas.microsoft.com/office/drawing/2014/main" id="{93DD1B97-22CD-8F48-BF9E-45A9C58C0EDF}"/>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58" name="Vrije vorm 157">
                <a:extLst>
                  <a:ext uri="{FF2B5EF4-FFF2-40B4-BE49-F238E27FC236}">
                    <a16:creationId xmlns:a16="http://schemas.microsoft.com/office/drawing/2014/main" id="{FAF75190-27DE-2048-A051-D6F488EDC943}"/>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59" name="Vrije vorm 158">
                <a:extLst>
                  <a:ext uri="{FF2B5EF4-FFF2-40B4-BE49-F238E27FC236}">
                    <a16:creationId xmlns:a16="http://schemas.microsoft.com/office/drawing/2014/main" id="{52E3EA11-BF0D-CB4E-BCDA-BD313E0773E4}"/>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60" name="Vrije vorm 159">
                <a:extLst>
                  <a:ext uri="{FF2B5EF4-FFF2-40B4-BE49-F238E27FC236}">
                    <a16:creationId xmlns:a16="http://schemas.microsoft.com/office/drawing/2014/main" id="{7176DD78-4C9C-7749-AC07-7041DFB5BDDD}"/>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61" name="Vrije vorm 160">
                <a:extLst>
                  <a:ext uri="{FF2B5EF4-FFF2-40B4-BE49-F238E27FC236}">
                    <a16:creationId xmlns:a16="http://schemas.microsoft.com/office/drawing/2014/main" id="{FBE452A8-87DE-1740-B7E8-D10E9C6260B4}"/>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62" name="Vrije vorm 161">
                <a:extLst>
                  <a:ext uri="{FF2B5EF4-FFF2-40B4-BE49-F238E27FC236}">
                    <a16:creationId xmlns:a16="http://schemas.microsoft.com/office/drawing/2014/main" id="{9938BA63-743B-6C4D-B945-418BD95810A6}"/>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63" name="Vrije vorm 162">
                <a:extLst>
                  <a:ext uri="{FF2B5EF4-FFF2-40B4-BE49-F238E27FC236}">
                    <a16:creationId xmlns:a16="http://schemas.microsoft.com/office/drawing/2014/main" id="{267C19F6-FEC5-6749-904C-3FE31071E835}"/>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64" name="Vrije vorm 163">
                <a:extLst>
                  <a:ext uri="{FF2B5EF4-FFF2-40B4-BE49-F238E27FC236}">
                    <a16:creationId xmlns:a16="http://schemas.microsoft.com/office/drawing/2014/main" id="{01506626-3342-6442-BC11-5B69FFF01224}"/>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65" name="Vrije vorm 164">
                <a:extLst>
                  <a:ext uri="{FF2B5EF4-FFF2-40B4-BE49-F238E27FC236}">
                    <a16:creationId xmlns:a16="http://schemas.microsoft.com/office/drawing/2014/main" id="{48A52402-2907-BB45-A78E-26A1349CEED3}"/>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66" name="Vrije vorm 165">
                <a:extLst>
                  <a:ext uri="{FF2B5EF4-FFF2-40B4-BE49-F238E27FC236}">
                    <a16:creationId xmlns:a16="http://schemas.microsoft.com/office/drawing/2014/main" id="{77E6327B-F8B2-7F45-883E-CB545BE4E2FE}"/>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67" name="Vrije vorm 166">
                <a:extLst>
                  <a:ext uri="{FF2B5EF4-FFF2-40B4-BE49-F238E27FC236}">
                    <a16:creationId xmlns:a16="http://schemas.microsoft.com/office/drawing/2014/main" id="{2C7298A1-C609-C045-B5A9-EF35CEF5FEB0}"/>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68" name="Vrije vorm 167">
                <a:extLst>
                  <a:ext uri="{FF2B5EF4-FFF2-40B4-BE49-F238E27FC236}">
                    <a16:creationId xmlns:a16="http://schemas.microsoft.com/office/drawing/2014/main" id="{5D554C2F-7CEE-754A-A31D-CE1009D353E3}"/>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69" name="Vrije vorm 168">
                <a:extLst>
                  <a:ext uri="{FF2B5EF4-FFF2-40B4-BE49-F238E27FC236}">
                    <a16:creationId xmlns:a16="http://schemas.microsoft.com/office/drawing/2014/main" id="{CC924B8C-0349-424B-8174-79306F2DF52F}"/>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170" name="Tijdelijke aanduiding voor afbeelding 169">
            <a:extLst>
              <a:ext uri="{FF2B5EF4-FFF2-40B4-BE49-F238E27FC236}">
                <a16:creationId xmlns:a16="http://schemas.microsoft.com/office/drawing/2014/main" id="{D03E53CE-F9B6-0841-B4F9-8C7BE58A09C6}"/>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5719764 w 9601201"/>
              <a:gd name="connsiteY1" fmla="*/ 0 h 4194895"/>
              <a:gd name="connsiteX2" fmla="*/ 5874887 w 9601201"/>
              <a:gd name="connsiteY2" fmla="*/ 0 h 4194895"/>
              <a:gd name="connsiteX3" fmla="*/ 6070389 w 9601201"/>
              <a:gd name="connsiteY3" fmla="*/ 0 h 4194895"/>
              <a:gd name="connsiteX4" fmla="*/ 6178809 w 9601201"/>
              <a:gd name="connsiteY4" fmla="*/ 0 h 4194895"/>
              <a:gd name="connsiteX5" fmla="*/ 6373169 w 9601201"/>
              <a:gd name="connsiteY5" fmla="*/ 0 h 4194895"/>
              <a:gd name="connsiteX6" fmla="*/ 6519680 w 9601201"/>
              <a:gd name="connsiteY6" fmla="*/ 0 h 4194895"/>
              <a:gd name="connsiteX7" fmla="*/ 6715544 w 9601201"/>
              <a:gd name="connsiteY7" fmla="*/ 0 h 4194895"/>
              <a:gd name="connsiteX8" fmla="*/ 6861140 w 9601201"/>
              <a:gd name="connsiteY8" fmla="*/ 0 h 4194895"/>
              <a:gd name="connsiteX9" fmla="*/ 7056647 w 9601201"/>
              <a:gd name="connsiteY9" fmla="*/ 0 h 4194895"/>
              <a:gd name="connsiteX10" fmla="*/ 7165097 w 9601201"/>
              <a:gd name="connsiteY10" fmla="*/ 0 h 4194895"/>
              <a:gd name="connsiteX11" fmla="*/ 7359457 w 9601201"/>
              <a:gd name="connsiteY11" fmla="*/ 0 h 4194895"/>
              <a:gd name="connsiteX12" fmla="*/ 7471762 w 9601201"/>
              <a:gd name="connsiteY12" fmla="*/ 0 h 4194895"/>
              <a:gd name="connsiteX13" fmla="*/ 8105031 w 9601201"/>
              <a:gd name="connsiteY13" fmla="*/ 0 h 4194895"/>
              <a:gd name="connsiteX14" fmla="*/ 8188457 w 9601201"/>
              <a:gd name="connsiteY14" fmla="*/ 0 h 4194895"/>
              <a:gd name="connsiteX15" fmla="*/ 8541614 w 9601201"/>
              <a:gd name="connsiteY15" fmla="*/ 0 h 4194895"/>
              <a:gd name="connsiteX16" fmla="*/ 8830566 w 9601201"/>
              <a:gd name="connsiteY16" fmla="*/ 0 h 4194895"/>
              <a:gd name="connsiteX17" fmla="*/ 8839157 w 9601201"/>
              <a:gd name="connsiteY17" fmla="*/ 0 h 4194895"/>
              <a:gd name="connsiteX18" fmla="*/ 8839157 w 9601201"/>
              <a:gd name="connsiteY18" fmla="*/ 2 h 4194895"/>
              <a:gd name="connsiteX19" fmla="*/ 9601199 w 9601201"/>
              <a:gd name="connsiteY19" fmla="*/ 2 h 4194895"/>
              <a:gd name="connsiteX20" fmla="*/ 9601199 w 9601201"/>
              <a:gd name="connsiteY20" fmla="*/ 1 h 4194895"/>
              <a:gd name="connsiteX21" fmla="*/ 9601200 w 9601201"/>
              <a:gd name="connsiteY21" fmla="*/ 1 h 4194895"/>
              <a:gd name="connsiteX22" fmla="*/ 9601200 w 9601201"/>
              <a:gd name="connsiteY22" fmla="*/ 689695 h 4194895"/>
              <a:gd name="connsiteX23" fmla="*/ 9601201 w 9601201"/>
              <a:gd name="connsiteY23" fmla="*/ 689695 h 4194895"/>
              <a:gd name="connsiteX24" fmla="*/ 9601201 w 9601201"/>
              <a:gd name="connsiteY24" fmla="*/ 3524970 h 4194895"/>
              <a:gd name="connsiteX25" fmla="*/ 9601200 w 9601201"/>
              <a:gd name="connsiteY25" fmla="*/ 3524970 h 4194895"/>
              <a:gd name="connsiteX26" fmla="*/ 9601200 w 9601201"/>
              <a:gd name="connsiteY26" fmla="*/ 4194895 h 4194895"/>
              <a:gd name="connsiteX27" fmla="*/ 7083425 w 9601201"/>
              <a:gd name="connsiteY27" fmla="*/ 4194895 h 4194895"/>
              <a:gd name="connsiteX28" fmla="*/ 4291693 w 9601201"/>
              <a:gd name="connsiteY28" fmla="*/ 4194895 h 4194895"/>
              <a:gd name="connsiteX29" fmla="*/ 4291693 w 9601201"/>
              <a:gd name="connsiteY29" fmla="*/ 4194894 h 4194895"/>
              <a:gd name="connsiteX30" fmla="*/ 0 w 9601201"/>
              <a:gd name="connsiteY30" fmla="*/ 4194894 h 4194895"/>
              <a:gd name="connsiteX31" fmla="*/ 0 w 9601201"/>
              <a:gd name="connsiteY31" fmla="*/ 1 h 4194895"/>
              <a:gd name="connsiteX32" fmla="*/ 3505201 w 9601201"/>
              <a:gd name="connsiteY32"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01201" h="4194895">
                <a:moveTo>
                  <a:pt x="3505201" y="0"/>
                </a:moveTo>
                <a:lnTo>
                  <a:pt x="5719764" y="0"/>
                </a:lnTo>
                <a:lnTo>
                  <a:pt x="5874887" y="0"/>
                </a:lnTo>
                <a:lnTo>
                  <a:pt x="6070389" y="0"/>
                </a:lnTo>
                <a:lnTo>
                  <a:pt x="6178809" y="0"/>
                </a:lnTo>
                <a:lnTo>
                  <a:pt x="6373169" y="0"/>
                </a:lnTo>
                <a:lnTo>
                  <a:pt x="6519680" y="0"/>
                </a:lnTo>
                <a:lnTo>
                  <a:pt x="6715544" y="0"/>
                </a:lnTo>
                <a:lnTo>
                  <a:pt x="6861140" y="0"/>
                </a:lnTo>
                <a:lnTo>
                  <a:pt x="7056647" y="0"/>
                </a:lnTo>
                <a:lnTo>
                  <a:pt x="7165097" y="0"/>
                </a:lnTo>
                <a:lnTo>
                  <a:pt x="7359457" y="0"/>
                </a:lnTo>
                <a:lnTo>
                  <a:pt x="7471762" y="0"/>
                </a:lnTo>
                <a:lnTo>
                  <a:pt x="8105031" y="0"/>
                </a:lnTo>
                <a:lnTo>
                  <a:pt x="8188457" y="0"/>
                </a:lnTo>
                <a:lnTo>
                  <a:pt x="8541614" y="0"/>
                </a:lnTo>
                <a:lnTo>
                  <a:pt x="8830566" y="0"/>
                </a:lnTo>
                <a:lnTo>
                  <a:pt x="8839157" y="0"/>
                </a:lnTo>
                <a:lnTo>
                  <a:pt x="8839157" y="2"/>
                </a:lnTo>
                <a:lnTo>
                  <a:pt x="9601199" y="2"/>
                </a:lnTo>
                <a:lnTo>
                  <a:pt x="9601199" y="1"/>
                </a:lnTo>
                <a:lnTo>
                  <a:pt x="9601200" y="1"/>
                </a:lnTo>
                <a:lnTo>
                  <a:pt x="9601200" y="689695"/>
                </a:lnTo>
                <a:lnTo>
                  <a:pt x="9601201" y="689695"/>
                </a:lnTo>
                <a:lnTo>
                  <a:pt x="9601201" y="3524970"/>
                </a:lnTo>
                <a:lnTo>
                  <a:pt x="9601200" y="3524970"/>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a:t>Klik op het pictogram als u een afbeelding wilt toevoegen</a:t>
            </a:r>
          </a:p>
        </p:txBody>
      </p:sp>
    </p:spTree>
    <p:extLst>
      <p:ext uri="{BB962C8B-B14F-4D97-AF65-F5344CB8AC3E}">
        <p14:creationId xmlns:p14="http://schemas.microsoft.com/office/powerpoint/2010/main" val="19001025"/>
      </p:ext>
    </p:extLst>
  </p:cSld>
  <p:clrMapOvr>
    <a:masterClrMapping/>
  </p:clrMapOvr>
  <p:extLst>
    <p:ext uri="{DCECCB84-F9BA-43D5-87BE-67443E8EF086}">
      <p15:sldGuideLst xmlns:p15="http://schemas.microsoft.com/office/powerpoint/2012/main"/>
    </p:ext>
  </p:extLst>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Grote afbeelding">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38631" y="4255412"/>
            <a:ext cx="257369" cy="1807771"/>
          </a:xfrm>
        </p:spPr>
        <p:txBody>
          <a:bodyPr vert="vert270" wrap="none" lIns="72000" tIns="72000" rIns="0" bIns="180000">
            <a:spAutoFit/>
          </a:bodyPr>
          <a:lstStyle>
            <a:lvl1pPr>
              <a:defRPr sz="1200">
                <a:latin typeface="+mj-lt"/>
              </a:defRPr>
            </a:lvl1pPr>
          </a:lstStyle>
          <a:p>
            <a:pPr lvl="0"/>
            <a:r>
              <a:rPr lang="nl-NL"/>
              <a:t>UITLEG AFBEELDING</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71" name="Tijdelijke aanduiding voor afbeelding 70">
            <a:extLst>
              <a:ext uri="{FF2B5EF4-FFF2-40B4-BE49-F238E27FC236}">
                <a16:creationId xmlns:a16="http://schemas.microsoft.com/office/drawing/2014/main" id="{53546440-038F-E848-B111-3BE120D56DE6}"/>
              </a:ext>
            </a:extLst>
          </p:cNvPr>
          <p:cNvSpPr>
            <a:spLocks noGrp="1"/>
          </p:cNvSpPr>
          <p:nvPr>
            <p:ph type="pic" sz="quarter" idx="15"/>
          </p:nvPr>
        </p:nvSpPr>
        <p:spPr>
          <a:xfrm>
            <a:off x="1786070" y="994492"/>
            <a:ext cx="10405929" cy="5863508"/>
          </a:xfrm>
          <a:custGeom>
            <a:avLst/>
            <a:gdLst>
              <a:gd name="connsiteX0" fmla="*/ 9907052 w 10405929"/>
              <a:gd name="connsiteY0" fmla="*/ 5472146 h 5863508"/>
              <a:gd name="connsiteX1" fmla="*/ 9931029 w 10405929"/>
              <a:gd name="connsiteY1" fmla="*/ 5480352 h 5863508"/>
              <a:gd name="connsiteX2" fmla="*/ 9940622 w 10405929"/>
              <a:gd name="connsiteY2" fmla="*/ 5502445 h 5863508"/>
              <a:gd name="connsiteX3" fmla="*/ 9872204 w 10405929"/>
              <a:gd name="connsiteY3" fmla="*/ 5502445 h 5863508"/>
              <a:gd name="connsiteX4" fmla="*/ 9883873 w 10405929"/>
              <a:gd name="connsiteY4" fmla="*/ 5480035 h 5863508"/>
              <a:gd name="connsiteX5" fmla="*/ 9907052 w 10405929"/>
              <a:gd name="connsiteY5" fmla="*/ 5472146 h 5863508"/>
              <a:gd name="connsiteX6" fmla="*/ 9553064 w 10405929"/>
              <a:gd name="connsiteY6" fmla="*/ 5431449 h 5863508"/>
              <a:gd name="connsiteX7" fmla="*/ 9553064 w 10405929"/>
              <a:gd name="connsiteY7" fmla="*/ 5607565 h 5863508"/>
              <a:gd name="connsiteX8" fmla="*/ 9607734 w 10405929"/>
              <a:gd name="connsiteY8" fmla="*/ 5607565 h 5863508"/>
              <a:gd name="connsiteX9" fmla="*/ 9607734 w 10405929"/>
              <a:gd name="connsiteY9" fmla="*/ 5431449 h 5863508"/>
              <a:gd name="connsiteX10" fmla="*/ 9620887 w 10405929"/>
              <a:gd name="connsiteY10" fmla="*/ 5431435 h 5863508"/>
              <a:gd name="connsiteX11" fmla="*/ 9684190 w 10405929"/>
              <a:gd name="connsiteY11" fmla="*/ 5607551 h 5863508"/>
              <a:gd name="connsiteX12" fmla="*/ 9751648 w 10405929"/>
              <a:gd name="connsiteY12" fmla="*/ 5607551 h 5863508"/>
              <a:gd name="connsiteX13" fmla="*/ 9814951 w 10405929"/>
              <a:gd name="connsiteY13" fmla="*/ 5431435 h 5863508"/>
              <a:gd name="connsiteX14" fmla="*/ 9756764 w 10405929"/>
              <a:gd name="connsiteY14" fmla="*/ 5431435 h 5863508"/>
              <a:gd name="connsiteX15" fmla="*/ 9718079 w 10405929"/>
              <a:gd name="connsiteY15" fmla="*/ 5557052 h 5863508"/>
              <a:gd name="connsiteX16" fmla="*/ 9679394 w 10405929"/>
              <a:gd name="connsiteY16" fmla="*/ 5431435 h 5863508"/>
              <a:gd name="connsiteX17" fmla="*/ 9345596 w 10405929"/>
              <a:gd name="connsiteY17" fmla="*/ 5431422 h 5863508"/>
              <a:gd name="connsiteX18" fmla="*/ 9408900 w 10405929"/>
              <a:gd name="connsiteY18" fmla="*/ 5607536 h 5863508"/>
              <a:gd name="connsiteX19" fmla="*/ 9476358 w 10405929"/>
              <a:gd name="connsiteY19" fmla="*/ 5607537 h 5863508"/>
              <a:gd name="connsiteX20" fmla="*/ 9539660 w 10405929"/>
              <a:gd name="connsiteY20" fmla="*/ 5431422 h 5863508"/>
              <a:gd name="connsiteX21" fmla="*/ 9481473 w 10405929"/>
              <a:gd name="connsiteY21" fmla="*/ 5431422 h 5863508"/>
              <a:gd name="connsiteX22" fmla="*/ 9442788 w 10405929"/>
              <a:gd name="connsiteY22" fmla="*/ 5557038 h 5863508"/>
              <a:gd name="connsiteX23" fmla="*/ 9404103 w 10405929"/>
              <a:gd name="connsiteY23" fmla="*/ 5431422 h 5863508"/>
              <a:gd name="connsiteX24" fmla="*/ 10084495 w 10405929"/>
              <a:gd name="connsiteY24" fmla="*/ 5428913 h 5863508"/>
              <a:gd name="connsiteX25" fmla="*/ 10045331 w 10405929"/>
              <a:gd name="connsiteY25" fmla="*/ 5436173 h 5863508"/>
              <a:gd name="connsiteX26" fmla="*/ 10020396 w 10405929"/>
              <a:gd name="connsiteY26" fmla="*/ 5455898 h 5863508"/>
              <a:gd name="connsiteX27" fmla="*/ 10011922 w 10405929"/>
              <a:gd name="connsiteY27" fmla="*/ 5483516 h 5863508"/>
              <a:gd name="connsiteX28" fmla="*/ 10021193 w 10405929"/>
              <a:gd name="connsiteY28" fmla="*/ 5512078 h 5863508"/>
              <a:gd name="connsiteX29" fmla="*/ 10043252 w 10405929"/>
              <a:gd name="connsiteY29" fmla="*/ 5527544 h 5863508"/>
              <a:gd name="connsiteX30" fmla="*/ 10075224 w 10405929"/>
              <a:gd name="connsiteY30" fmla="*/ 5536854 h 5863508"/>
              <a:gd name="connsiteX31" fmla="*/ 10101121 w 10405929"/>
              <a:gd name="connsiteY31" fmla="*/ 5544903 h 5863508"/>
              <a:gd name="connsiteX32" fmla="*/ 10109112 w 10405929"/>
              <a:gd name="connsiteY32" fmla="*/ 5556106 h 5863508"/>
              <a:gd name="connsiteX33" fmla="*/ 10103519 w 10405929"/>
              <a:gd name="connsiteY33" fmla="*/ 5566364 h 5863508"/>
              <a:gd name="connsiteX34" fmla="*/ 10087694 w 10405929"/>
              <a:gd name="connsiteY34" fmla="*/ 5570311 h 5863508"/>
              <a:gd name="connsiteX35" fmla="*/ 10068830 w 10405929"/>
              <a:gd name="connsiteY35" fmla="*/ 5564629 h 5863508"/>
              <a:gd name="connsiteX36" fmla="*/ 10060197 w 10405929"/>
              <a:gd name="connsiteY36" fmla="*/ 5549795 h 5863508"/>
              <a:gd name="connsiteX37" fmla="*/ 10006168 w 10405929"/>
              <a:gd name="connsiteY37" fmla="*/ 5549795 h 5863508"/>
              <a:gd name="connsiteX38" fmla="*/ 10017996 w 10405929"/>
              <a:gd name="connsiteY38" fmla="*/ 5580568 h 5863508"/>
              <a:gd name="connsiteX39" fmla="*/ 10046770 w 10405929"/>
              <a:gd name="connsiteY39" fmla="*/ 5602188 h 5863508"/>
              <a:gd name="connsiteX40" fmla="*/ 10088331 w 10405929"/>
              <a:gd name="connsiteY40" fmla="*/ 5610078 h 5863508"/>
              <a:gd name="connsiteX41" fmla="*/ 10126539 w 10405929"/>
              <a:gd name="connsiteY41" fmla="*/ 5603135 h 5863508"/>
              <a:gd name="connsiteX42" fmla="*/ 10151793 w 10405929"/>
              <a:gd name="connsiteY42" fmla="*/ 5584039 h 5863508"/>
              <a:gd name="connsiteX43" fmla="*/ 10160586 w 10405929"/>
              <a:gd name="connsiteY43" fmla="*/ 5556424 h 5863508"/>
              <a:gd name="connsiteX44" fmla="*/ 10150837 w 10405929"/>
              <a:gd name="connsiteY44" fmla="*/ 5527228 h 5863508"/>
              <a:gd name="connsiteX45" fmla="*/ 10128936 w 10405929"/>
              <a:gd name="connsiteY45" fmla="*/ 5511447 h 5863508"/>
              <a:gd name="connsiteX46" fmla="*/ 10096646 w 10405929"/>
              <a:gd name="connsiteY46" fmla="*/ 5501505 h 5863508"/>
              <a:gd name="connsiteX47" fmla="*/ 10071228 w 10405929"/>
              <a:gd name="connsiteY47" fmla="*/ 5493930 h 5863508"/>
              <a:gd name="connsiteX48" fmla="*/ 10063077 w 10405929"/>
              <a:gd name="connsiteY48" fmla="*/ 5482567 h 5863508"/>
              <a:gd name="connsiteX49" fmla="*/ 10068191 w 10405929"/>
              <a:gd name="connsiteY49" fmla="*/ 5472626 h 5863508"/>
              <a:gd name="connsiteX50" fmla="*/ 10082898 w 10405929"/>
              <a:gd name="connsiteY50" fmla="*/ 5468997 h 5863508"/>
              <a:gd name="connsiteX51" fmla="*/ 10100961 w 10405929"/>
              <a:gd name="connsiteY51" fmla="*/ 5474361 h 5863508"/>
              <a:gd name="connsiteX52" fmla="*/ 10109112 w 10405929"/>
              <a:gd name="connsiteY52" fmla="*/ 5488880 h 5863508"/>
              <a:gd name="connsiteX53" fmla="*/ 10159626 w 10405929"/>
              <a:gd name="connsiteY53" fmla="*/ 5488880 h 5863508"/>
              <a:gd name="connsiteX54" fmla="*/ 10137407 w 10405929"/>
              <a:gd name="connsiteY54" fmla="*/ 5445326 h 5863508"/>
              <a:gd name="connsiteX55" fmla="*/ 10084495 w 10405929"/>
              <a:gd name="connsiteY55" fmla="*/ 5428913 h 5863508"/>
              <a:gd name="connsiteX56" fmla="*/ 9907690 w 10405929"/>
              <a:gd name="connsiteY56" fmla="*/ 5428906 h 5863508"/>
              <a:gd name="connsiteX57" fmla="*/ 9860694 w 10405929"/>
              <a:gd name="connsiteY57" fmla="*/ 5439952 h 5863508"/>
              <a:gd name="connsiteX58" fmla="*/ 9828882 w 10405929"/>
              <a:gd name="connsiteY58" fmla="*/ 5471514 h 5863508"/>
              <a:gd name="connsiteX59" fmla="*/ 9817534 w 10405929"/>
              <a:gd name="connsiteY59" fmla="*/ 5519488 h 5863508"/>
              <a:gd name="connsiteX60" fmla="*/ 9829044 w 10405929"/>
              <a:gd name="connsiteY60" fmla="*/ 5567463 h 5863508"/>
              <a:gd name="connsiteX61" fmla="*/ 9861013 w 10405929"/>
              <a:gd name="connsiteY61" fmla="*/ 5599025 h 5863508"/>
              <a:gd name="connsiteX62" fmla="*/ 9907690 w 10405929"/>
              <a:gd name="connsiteY62" fmla="*/ 5610072 h 5863508"/>
              <a:gd name="connsiteX63" fmla="*/ 9947017 w 10405929"/>
              <a:gd name="connsiteY63" fmla="*/ 5602182 h 5863508"/>
              <a:gd name="connsiteX64" fmla="*/ 9976268 w 10405929"/>
              <a:gd name="connsiteY64" fmla="*/ 5580402 h 5863508"/>
              <a:gd name="connsiteX65" fmla="*/ 9992415 w 10405929"/>
              <a:gd name="connsiteY65" fmla="*/ 5549157 h 5863508"/>
              <a:gd name="connsiteX66" fmla="*/ 9934228 w 10405929"/>
              <a:gd name="connsiteY66" fmla="*/ 5549157 h 5863508"/>
              <a:gd name="connsiteX67" fmla="*/ 9905773 w 10405929"/>
              <a:gd name="connsiteY67" fmla="*/ 5566199 h 5863508"/>
              <a:gd name="connsiteX68" fmla="*/ 9882594 w 10405929"/>
              <a:gd name="connsiteY68" fmla="*/ 5557521 h 5863508"/>
              <a:gd name="connsiteX69" fmla="*/ 9871884 w 10405929"/>
              <a:gd name="connsiteY69" fmla="*/ 5532428 h 5863508"/>
              <a:gd name="connsiteX70" fmla="*/ 9995611 w 10405929"/>
              <a:gd name="connsiteY70" fmla="*/ 5532428 h 5863508"/>
              <a:gd name="connsiteX71" fmla="*/ 9996570 w 10405929"/>
              <a:gd name="connsiteY71" fmla="*/ 5516649 h 5863508"/>
              <a:gd name="connsiteX72" fmla="*/ 9985220 w 10405929"/>
              <a:gd name="connsiteY72" fmla="*/ 5470252 h 5863508"/>
              <a:gd name="connsiteX73" fmla="*/ 9953730 w 10405929"/>
              <a:gd name="connsiteY73" fmla="*/ 5439637 h 5863508"/>
              <a:gd name="connsiteX74" fmla="*/ 9907690 w 10405929"/>
              <a:gd name="connsiteY74" fmla="*/ 5428906 h 5863508"/>
              <a:gd name="connsiteX75" fmla="*/ 9836780 w 10405929"/>
              <a:gd name="connsiteY75" fmla="*/ 5350882 h 5863508"/>
              <a:gd name="connsiteX76" fmla="*/ 9842510 w 10405929"/>
              <a:gd name="connsiteY76" fmla="*/ 5352413 h 5863508"/>
              <a:gd name="connsiteX77" fmla="*/ 9846746 w 10405929"/>
              <a:gd name="connsiteY77" fmla="*/ 5356811 h 5863508"/>
              <a:gd name="connsiteX78" fmla="*/ 9848316 w 10405929"/>
              <a:gd name="connsiteY78" fmla="*/ 5363684 h 5863508"/>
              <a:gd name="connsiteX79" fmla="*/ 9846746 w 10405929"/>
              <a:gd name="connsiteY79" fmla="*/ 5370556 h 5863508"/>
              <a:gd name="connsiteX80" fmla="*/ 9842510 w 10405929"/>
              <a:gd name="connsiteY80" fmla="*/ 5374954 h 5863508"/>
              <a:gd name="connsiteX81" fmla="*/ 9836780 w 10405929"/>
              <a:gd name="connsiteY81" fmla="*/ 5376486 h 5863508"/>
              <a:gd name="connsiteX82" fmla="*/ 9831169 w 10405929"/>
              <a:gd name="connsiteY82" fmla="*/ 5374916 h 5863508"/>
              <a:gd name="connsiteX83" fmla="*/ 9826931 w 10405929"/>
              <a:gd name="connsiteY83" fmla="*/ 5370399 h 5863508"/>
              <a:gd name="connsiteX84" fmla="*/ 9825323 w 10405929"/>
              <a:gd name="connsiteY84" fmla="*/ 5363527 h 5863508"/>
              <a:gd name="connsiteX85" fmla="*/ 9826931 w 10405929"/>
              <a:gd name="connsiteY85" fmla="*/ 5356733 h 5863508"/>
              <a:gd name="connsiteX86" fmla="*/ 9831129 w 10405929"/>
              <a:gd name="connsiteY86" fmla="*/ 5352374 h 5863508"/>
              <a:gd name="connsiteX87" fmla="*/ 9836780 w 10405929"/>
              <a:gd name="connsiteY87" fmla="*/ 5350882 h 5863508"/>
              <a:gd name="connsiteX88" fmla="*/ 10120575 w 10405929"/>
              <a:gd name="connsiteY88" fmla="*/ 5350806 h 5863508"/>
              <a:gd name="connsiteX89" fmla="*/ 10128540 w 10405929"/>
              <a:gd name="connsiteY89" fmla="*/ 5354145 h 5863508"/>
              <a:gd name="connsiteX90" fmla="*/ 10131796 w 10405929"/>
              <a:gd name="connsiteY90" fmla="*/ 5363687 h 5863508"/>
              <a:gd name="connsiteX91" fmla="*/ 10130228 w 10405929"/>
              <a:gd name="connsiteY91" fmla="*/ 5370756 h 5863508"/>
              <a:gd name="connsiteX92" fmla="*/ 10126029 w 10405929"/>
              <a:gd name="connsiteY92" fmla="*/ 5375115 h 5863508"/>
              <a:gd name="connsiteX93" fmla="*/ 10120417 w 10405929"/>
              <a:gd name="connsiteY93" fmla="*/ 5376568 h 5863508"/>
              <a:gd name="connsiteX94" fmla="*/ 10112608 w 10405929"/>
              <a:gd name="connsiteY94" fmla="*/ 5373230 h 5863508"/>
              <a:gd name="connsiteX95" fmla="*/ 10109509 w 10405929"/>
              <a:gd name="connsiteY95" fmla="*/ 5363687 h 5863508"/>
              <a:gd name="connsiteX96" fmla="*/ 10112687 w 10405929"/>
              <a:gd name="connsiteY96" fmla="*/ 5354145 h 5863508"/>
              <a:gd name="connsiteX97" fmla="*/ 10120575 w 10405929"/>
              <a:gd name="connsiteY97" fmla="*/ 5350806 h 5863508"/>
              <a:gd name="connsiteX98" fmla="*/ 10072073 w 10405929"/>
              <a:gd name="connsiteY98" fmla="*/ 5350806 h 5863508"/>
              <a:gd name="connsiteX99" fmla="*/ 10080038 w 10405929"/>
              <a:gd name="connsiteY99" fmla="*/ 5354145 h 5863508"/>
              <a:gd name="connsiteX100" fmla="*/ 10083294 w 10405929"/>
              <a:gd name="connsiteY100" fmla="*/ 5363687 h 5863508"/>
              <a:gd name="connsiteX101" fmla="*/ 10081726 w 10405929"/>
              <a:gd name="connsiteY101" fmla="*/ 5370756 h 5863508"/>
              <a:gd name="connsiteX102" fmla="*/ 10077527 w 10405929"/>
              <a:gd name="connsiteY102" fmla="*/ 5375115 h 5863508"/>
              <a:gd name="connsiteX103" fmla="*/ 10071915 w 10405929"/>
              <a:gd name="connsiteY103" fmla="*/ 5376568 h 5863508"/>
              <a:gd name="connsiteX104" fmla="*/ 10064106 w 10405929"/>
              <a:gd name="connsiteY104" fmla="*/ 5373230 h 5863508"/>
              <a:gd name="connsiteX105" fmla="*/ 10061007 w 10405929"/>
              <a:gd name="connsiteY105" fmla="*/ 5363687 h 5863508"/>
              <a:gd name="connsiteX106" fmla="*/ 10064185 w 10405929"/>
              <a:gd name="connsiteY106" fmla="*/ 5354145 h 5863508"/>
              <a:gd name="connsiteX107" fmla="*/ 10072073 w 10405929"/>
              <a:gd name="connsiteY107" fmla="*/ 5350806 h 5863508"/>
              <a:gd name="connsiteX108" fmla="*/ 9787884 w 10405929"/>
              <a:gd name="connsiteY108" fmla="*/ 5350806 h 5863508"/>
              <a:gd name="connsiteX109" fmla="*/ 9795850 w 10405929"/>
              <a:gd name="connsiteY109" fmla="*/ 5354145 h 5863508"/>
              <a:gd name="connsiteX110" fmla="*/ 9799107 w 10405929"/>
              <a:gd name="connsiteY110" fmla="*/ 5363687 h 5863508"/>
              <a:gd name="connsiteX111" fmla="*/ 9797537 w 10405929"/>
              <a:gd name="connsiteY111" fmla="*/ 5370756 h 5863508"/>
              <a:gd name="connsiteX112" fmla="*/ 9793339 w 10405929"/>
              <a:gd name="connsiteY112" fmla="*/ 5375115 h 5863508"/>
              <a:gd name="connsiteX113" fmla="*/ 9787727 w 10405929"/>
              <a:gd name="connsiteY113" fmla="*/ 5376568 h 5863508"/>
              <a:gd name="connsiteX114" fmla="*/ 9779919 w 10405929"/>
              <a:gd name="connsiteY114" fmla="*/ 5373230 h 5863508"/>
              <a:gd name="connsiteX115" fmla="*/ 9776819 w 10405929"/>
              <a:gd name="connsiteY115" fmla="*/ 5363687 h 5863508"/>
              <a:gd name="connsiteX116" fmla="*/ 9779998 w 10405929"/>
              <a:gd name="connsiteY116" fmla="*/ 5354145 h 5863508"/>
              <a:gd name="connsiteX117" fmla="*/ 9787884 w 10405929"/>
              <a:gd name="connsiteY117" fmla="*/ 5350806 h 5863508"/>
              <a:gd name="connsiteX118" fmla="*/ 9887243 w 10405929"/>
              <a:gd name="connsiteY118" fmla="*/ 5350255 h 5863508"/>
              <a:gd name="connsiteX119" fmla="*/ 9894542 w 10405929"/>
              <a:gd name="connsiteY119" fmla="*/ 5352807 h 5863508"/>
              <a:gd name="connsiteX120" fmla="*/ 9897603 w 10405929"/>
              <a:gd name="connsiteY120" fmla="*/ 5359601 h 5863508"/>
              <a:gd name="connsiteX121" fmla="*/ 9876964 w 10405929"/>
              <a:gd name="connsiteY121" fmla="*/ 5359601 h 5863508"/>
              <a:gd name="connsiteX122" fmla="*/ 9880377 w 10405929"/>
              <a:gd name="connsiteY122" fmla="*/ 5352729 h 5863508"/>
              <a:gd name="connsiteX123" fmla="*/ 9887243 w 10405929"/>
              <a:gd name="connsiteY123" fmla="*/ 5350255 h 5863508"/>
              <a:gd name="connsiteX124" fmla="*/ 10120730 w 10405929"/>
              <a:gd name="connsiteY124" fmla="*/ 5341225 h 5863508"/>
              <a:gd name="connsiteX125" fmla="*/ 10109352 w 10405929"/>
              <a:gd name="connsiteY125" fmla="*/ 5344013 h 5863508"/>
              <a:gd name="connsiteX126" fmla="*/ 10101308 w 10405929"/>
              <a:gd name="connsiteY126" fmla="*/ 5351907 h 5863508"/>
              <a:gd name="connsiteX127" fmla="*/ 10098366 w 10405929"/>
              <a:gd name="connsiteY127" fmla="*/ 5363687 h 5863508"/>
              <a:gd name="connsiteX128" fmla="*/ 10101230 w 10405929"/>
              <a:gd name="connsiteY128" fmla="*/ 5375469 h 5863508"/>
              <a:gd name="connsiteX129" fmla="*/ 10109116 w 10405929"/>
              <a:gd name="connsiteY129" fmla="*/ 5383362 h 5863508"/>
              <a:gd name="connsiteX130" fmla="*/ 10120417 w 10405929"/>
              <a:gd name="connsiteY130" fmla="*/ 5386151 h 5863508"/>
              <a:gd name="connsiteX131" fmla="*/ 10131914 w 10405929"/>
              <a:gd name="connsiteY131" fmla="*/ 5383362 h 5863508"/>
              <a:gd name="connsiteX132" fmla="*/ 10140076 w 10405929"/>
              <a:gd name="connsiteY132" fmla="*/ 5375469 h 5863508"/>
              <a:gd name="connsiteX133" fmla="*/ 10143097 w 10405929"/>
              <a:gd name="connsiteY133" fmla="*/ 5363687 h 5863508"/>
              <a:gd name="connsiteX134" fmla="*/ 10140154 w 10405929"/>
              <a:gd name="connsiteY134" fmla="*/ 5351907 h 5863508"/>
              <a:gd name="connsiteX135" fmla="*/ 10132111 w 10405929"/>
              <a:gd name="connsiteY135" fmla="*/ 5344013 h 5863508"/>
              <a:gd name="connsiteX136" fmla="*/ 10120730 w 10405929"/>
              <a:gd name="connsiteY136" fmla="*/ 5341225 h 5863508"/>
              <a:gd name="connsiteX137" fmla="*/ 10072229 w 10405929"/>
              <a:gd name="connsiteY137" fmla="*/ 5341225 h 5863508"/>
              <a:gd name="connsiteX138" fmla="*/ 10060851 w 10405929"/>
              <a:gd name="connsiteY138" fmla="*/ 5344013 h 5863508"/>
              <a:gd name="connsiteX139" fmla="*/ 10052806 w 10405929"/>
              <a:gd name="connsiteY139" fmla="*/ 5351907 h 5863508"/>
              <a:gd name="connsiteX140" fmla="*/ 10049863 w 10405929"/>
              <a:gd name="connsiteY140" fmla="*/ 5363687 h 5863508"/>
              <a:gd name="connsiteX141" fmla="*/ 10052728 w 10405929"/>
              <a:gd name="connsiteY141" fmla="*/ 5375469 h 5863508"/>
              <a:gd name="connsiteX142" fmla="*/ 10060614 w 10405929"/>
              <a:gd name="connsiteY142" fmla="*/ 5383362 h 5863508"/>
              <a:gd name="connsiteX143" fmla="*/ 10071915 w 10405929"/>
              <a:gd name="connsiteY143" fmla="*/ 5386151 h 5863508"/>
              <a:gd name="connsiteX144" fmla="*/ 10083412 w 10405929"/>
              <a:gd name="connsiteY144" fmla="*/ 5383362 h 5863508"/>
              <a:gd name="connsiteX145" fmla="*/ 10091574 w 10405929"/>
              <a:gd name="connsiteY145" fmla="*/ 5375469 h 5863508"/>
              <a:gd name="connsiteX146" fmla="*/ 10094595 w 10405929"/>
              <a:gd name="connsiteY146" fmla="*/ 5363687 h 5863508"/>
              <a:gd name="connsiteX147" fmla="*/ 10091652 w 10405929"/>
              <a:gd name="connsiteY147" fmla="*/ 5351907 h 5863508"/>
              <a:gd name="connsiteX148" fmla="*/ 10083609 w 10405929"/>
              <a:gd name="connsiteY148" fmla="*/ 5344013 h 5863508"/>
              <a:gd name="connsiteX149" fmla="*/ 10072229 w 10405929"/>
              <a:gd name="connsiteY149" fmla="*/ 5341225 h 5863508"/>
              <a:gd name="connsiteX150" fmla="*/ 9931272 w 10405929"/>
              <a:gd name="connsiteY150" fmla="*/ 5341225 h 5863508"/>
              <a:gd name="connsiteX151" fmla="*/ 9922129 w 10405929"/>
              <a:gd name="connsiteY151" fmla="*/ 5342953 h 5863508"/>
              <a:gd name="connsiteX152" fmla="*/ 9916165 w 10405929"/>
              <a:gd name="connsiteY152" fmla="*/ 5347667 h 5863508"/>
              <a:gd name="connsiteX153" fmla="*/ 9914085 w 10405929"/>
              <a:gd name="connsiteY153" fmla="*/ 5354264 h 5863508"/>
              <a:gd name="connsiteX154" fmla="*/ 9916321 w 10405929"/>
              <a:gd name="connsiteY154" fmla="*/ 5361254 h 5863508"/>
              <a:gd name="connsiteX155" fmla="*/ 9921658 w 10405929"/>
              <a:gd name="connsiteY155" fmla="*/ 5365102 h 5863508"/>
              <a:gd name="connsiteX156" fmla="*/ 9929623 w 10405929"/>
              <a:gd name="connsiteY156" fmla="*/ 5367537 h 5863508"/>
              <a:gd name="connsiteX157" fmla="*/ 9936489 w 10405929"/>
              <a:gd name="connsiteY157" fmla="*/ 5369854 h 5863508"/>
              <a:gd name="connsiteX158" fmla="*/ 9938648 w 10405929"/>
              <a:gd name="connsiteY158" fmla="*/ 5373035 h 5863508"/>
              <a:gd name="connsiteX159" fmla="*/ 9936883 w 10405929"/>
              <a:gd name="connsiteY159" fmla="*/ 5376255 h 5863508"/>
              <a:gd name="connsiteX160" fmla="*/ 9931976 w 10405929"/>
              <a:gd name="connsiteY160" fmla="*/ 5377512 h 5863508"/>
              <a:gd name="connsiteX161" fmla="*/ 9926602 w 10405929"/>
              <a:gd name="connsiteY161" fmla="*/ 5375862 h 5863508"/>
              <a:gd name="connsiteX162" fmla="*/ 9924130 w 10405929"/>
              <a:gd name="connsiteY162" fmla="*/ 5371700 h 5863508"/>
              <a:gd name="connsiteX163" fmla="*/ 9913065 w 10405929"/>
              <a:gd name="connsiteY163" fmla="*/ 5371700 h 5863508"/>
              <a:gd name="connsiteX164" fmla="*/ 9915773 w 10405929"/>
              <a:gd name="connsiteY164" fmla="*/ 5379005 h 5863508"/>
              <a:gd name="connsiteX165" fmla="*/ 9922481 w 10405929"/>
              <a:gd name="connsiteY165" fmla="*/ 5384227 h 5863508"/>
              <a:gd name="connsiteX166" fmla="*/ 9932056 w 10405929"/>
              <a:gd name="connsiteY166" fmla="*/ 5386151 h 5863508"/>
              <a:gd name="connsiteX167" fmla="*/ 9941120 w 10405929"/>
              <a:gd name="connsiteY167" fmla="*/ 5384463 h 5863508"/>
              <a:gd name="connsiteX168" fmla="*/ 9947084 w 10405929"/>
              <a:gd name="connsiteY168" fmla="*/ 5379790 h 5863508"/>
              <a:gd name="connsiteX169" fmla="*/ 9949163 w 10405929"/>
              <a:gd name="connsiteY169" fmla="*/ 5373035 h 5863508"/>
              <a:gd name="connsiteX170" fmla="*/ 9946849 w 10405929"/>
              <a:gd name="connsiteY170" fmla="*/ 5366085 h 5863508"/>
              <a:gd name="connsiteX171" fmla="*/ 9941551 w 10405929"/>
              <a:gd name="connsiteY171" fmla="*/ 5362196 h 5863508"/>
              <a:gd name="connsiteX172" fmla="*/ 9933782 w 10405929"/>
              <a:gd name="connsiteY172" fmla="*/ 5359762 h 5863508"/>
              <a:gd name="connsiteX173" fmla="*/ 9926954 w 10405929"/>
              <a:gd name="connsiteY173" fmla="*/ 5357444 h 5863508"/>
              <a:gd name="connsiteX174" fmla="*/ 9924758 w 10405929"/>
              <a:gd name="connsiteY174" fmla="*/ 5354106 h 5863508"/>
              <a:gd name="connsiteX175" fmla="*/ 9926367 w 10405929"/>
              <a:gd name="connsiteY175" fmla="*/ 5351043 h 5863508"/>
              <a:gd name="connsiteX176" fmla="*/ 9930956 w 10405929"/>
              <a:gd name="connsiteY176" fmla="*/ 5349944 h 5863508"/>
              <a:gd name="connsiteX177" fmla="*/ 9936097 w 10405929"/>
              <a:gd name="connsiteY177" fmla="*/ 5351476 h 5863508"/>
              <a:gd name="connsiteX178" fmla="*/ 9938255 w 10405929"/>
              <a:gd name="connsiteY178" fmla="*/ 5355598 h 5863508"/>
              <a:gd name="connsiteX179" fmla="*/ 9948771 w 10405929"/>
              <a:gd name="connsiteY179" fmla="*/ 5355598 h 5863508"/>
              <a:gd name="connsiteX180" fmla="*/ 9943670 w 10405929"/>
              <a:gd name="connsiteY180" fmla="*/ 5345113 h 5863508"/>
              <a:gd name="connsiteX181" fmla="*/ 9931272 w 10405929"/>
              <a:gd name="connsiteY181" fmla="*/ 5341225 h 5863508"/>
              <a:gd name="connsiteX182" fmla="*/ 9788041 w 10405929"/>
              <a:gd name="connsiteY182" fmla="*/ 5341225 h 5863508"/>
              <a:gd name="connsiteX183" fmla="*/ 9776662 w 10405929"/>
              <a:gd name="connsiteY183" fmla="*/ 5344013 h 5863508"/>
              <a:gd name="connsiteX184" fmla="*/ 9768618 w 10405929"/>
              <a:gd name="connsiteY184" fmla="*/ 5351907 h 5863508"/>
              <a:gd name="connsiteX185" fmla="*/ 9765675 w 10405929"/>
              <a:gd name="connsiteY185" fmla="*/ 5363687 h 5863508"/>
              <a:gd name="connsiteX186" fmla="*/ 9768540 w 10405929"/>
              <a:gd name="connsiteY186" fmla="*/ 5375469 h 5863508"/>
              <a:gd name="connsiteX187" fmla="*/ 9776427 w 10405929"/>
              <a:gd name="connsiteY187" fmla="*/ 5383362 h 5863508"/>
              <a:gd name="connsiteX188" fmla="*/ 9787727 w 10405929"/>
              <a:gd name="connsiteY188" fmla="*/ 5386151 h 5863508"/>
              <a:gd name="connsiteX189" fmla="*/ 9799224 w 10405929"/>
              <a:gd name="connsiteY189" fmla="*/ 5383362 h 5863508"/>
              <a:gd name="connsiteX190" fmla="*/ 9807386 w 10405929"/>
              <a:gd name="connsiteY190" fmla="*/ 5375469 h 5863508"/>
              <a:gd name="connsiteX191" fmla="*/ 9810407 w 10405929"/>
              <a:gd name="connsiteY191" fmla="*/ 5363687 h 5863508"/>
              <a:gd name="connsiteX192" fmla="*/ 9807464 w 10405929"/>
              <a:gd name="connsiteY192" fmla="*/ 5351907 h 5863508"/>
              <a:gd name="connsiteX193" fmla="*/ 9799421 w 10405929"/>
              <a:gd name="connsiteY193" fmla="*/ 5344013 h 5863508"/>
              <a:gd name="connsiteX194" fmla="*/ 9788041 w 10405929"/>
              <a:gd name="connsiteY194" fmla="*/ 5341225 h 5863508"/>
              <a:gd name="connsiteX195" fmla="*/ 9887558 w 10405929"/>
              <a:gd name="connsiteY195" fmla="*/ 5341223 h 5863508"/>
              <a:gd name="connsiteX196" fmla="*/ 9876178 w 10405929"/>
              <a:gd name="connsiteY196" fmla="*/ 5343971 h 5863508"/>
              <a:gd name="connsiteX197" fmla="*/ 9868487 w 10405929"/>
              <a:gd name="connsiteY197" fmla="*/ 5351826 h 5863508"/>
              <a:gd name="connsiteX198" fmla="*/ 9865742 w 10405929"/>
              <a:gd name="connsiteY198" fmla="*/ 5363686 h 5863508"/>
              <a:gd name="connsiteX199" fmla="*/ 9868526 w 10405929"/>
              <a:gd name="connsiteY199" fmla="*/ 5375468 h 5863508"/>
              <a:gd name="connsiteX200" fmla="*/ 9876296 w 10405929"/>
              <a:gd name="connsiteY200" fmla="*/ 5383360 h 5863508"/>
              <a:gd name="connsiteX201" fmla="*/ 9887558 w 10405929"/>
              <a:gd name="connsiteY201" fmla="*/ 5386149 h 5863508"/>
              <a:gd name="connsiteX202" fmla="*/ 9900664 w 10405929"/>
              <a:gd name="connsiteY202" fmla="*/ 5382104 h 5863508"/>
              <a:gd name="connsiteX203" fmla="*/ 9907882 w 10405929"/>
              <a:gd name="connsiteY203" fmla="*/ 5371776 h 5863508"/>
              <a:gd name="connsiteX204" fmla="*/ 9896033 w 10405929"/>
              <a:gd name="connsiteY204" fmla="*/ 5371776 h 5863508"/>
              <a:gd name="connsiteX205" fmla="*/ 9887322 w 10405929"/>
              <a:gd name="connsiteY205" fmla="*/ 5377038 h 5863508"/>
              <a:gd name="connsiteX206" fmla="*/ 9880180 w 10405929"/>
              <a:gd name="connsiteY206" fmla="*/ 5374367 h 5863508"/>
              <a:gd name="connsiteX207" fmla="*/ 9876885 w 10405929"/>
              <a:gd name="connsiteY207" fmla="*/ 5366984 h 5863508"/>
              <a:gd name="connsiteX208" fmla="*/ 9908668 w 10405929"/>
              <a:gd name="connsiteY208" fmla="*/ 5366984 h 5863508"/>
              <a:gd name="connsiteX209" fmla="*/ 9908982 w 10405929"/>
              <a:gd name="connsiteY209" fmla="*/ 5362743 h 5863508"/>
              <a:gd name="connsiteX210" fmla="*/ 9906273 w 10405929"/>
              <a:gd name="connsiteY210" fmla="*/ 5351473 h 5863508"/>
              <a:gd name="connsiteX211" fmla="*/ 9898663 w 10405929"/>
              <a:gd name="connsiteY211" fmla="*/ 5343894 h 5863508"/>
              <a:gd name="connsiteX212" fmla="*/ 9887558 w 10405929"/>
              <a:gd name="connsiteY212" fmla="*/ 5341223 h 5863508"/>
              <a:gd name="connsiteX213" fmla="*/ 9975300 w 10405929"/>
              <a:gd name="connsiteY213" fmla="*/ 5341222 h 5863508"/>
              <a:gd name="connsiteX214" fmla="*/ 9964156 w 10405929"/>
              <a:gd name="connsiteY214" fmla="*/ 5344010 h 5863508"/>
              <a:gd name="connsiteX215" fmla="*/ 9956543 w 10405929"/>
              <a:gd name="connsiteY215" fmla="*/ 5351865 h 5863508"/>
              <a:gd name="connsiteX216" fmla="*/ 9953797 w 10405929"/>
              <a:gd name="connsiteY216" fmla="*/ 5363685 h 5863508"/>
              <a:gd name="connsiteX217" fmla="*/ 9956543 w 10405929"/>
              <a:gd name="connsiteY217" fmla="*/ 5375506 h 5863508"/>
              <a:gd name="connsiteX218" fmla="*/ 9964156 w 10405929"/>
              <a:gd name="connsiteY218" fmla="*/ 5383360 h 5863508"/>
              <a:gd name="connsiteX219" fmla="*/ 9975300 w 10405929"/>
              <a:gd name="connsiteY219" fmla="*/ 5386148 h 5863508"/>
              <a:gd name="connsiteX220" fmla="*/ 9988641 w 10405929"/>
              <a:gd name="connsiteY220" fmla="*/ 5381986 h 5863508"/>
              <a:gd name="connsiteX221" fmla="*/ 9995782 w 10405929"/>
              <a:gd name="connsiteY221" fmla="*/ 5370754 h 5863508"/>
              <a:gd name="connsiteX222" fmla="*/ 9983932 w 10405929"/>
              <a:gd name="connsiteY222" fmla="*/ 5370754 h 5863508"/>
              <a:gd name="connsiteX223" fmla="*/ 9975221 w 10405929"/>
              <a:gd name="connsiteY223" fmla="*/ 5376724 h 5863508"/>
              <a:gd name="connsiteX224" fmla="*/ 9967766 w 10405929"/>
              <a:gd name="connsiteY224" fmla="*/ 5373306 h 5863508"/>
              <a:gd name="connsiteX225" fmla="*/ 9965020 w 10405929"/>
              <a:gd name="connsiteY225" fmla="*/ 5363685 h 5863508"/>
              <a:gd name="connsiteX226" fmla="*/ 9967766 w 10405929"/>
              <a:gd name="connsiteY226" fmla="*/ 5353985 h 5863508"/>
              <a:gd name="connsiteX227" fmla="*/ 9975221 w 10405929"/>
              <a:gd name="connsiteY227" fmla="*/ 5350569 h 5863508"/>
              <a:gd name="connsiteX228" fmla="*/ 9980753 w 10405929"/>
              <a:gd name="connsiteY228" fmla="*/ 5352179 h 5863508"/>
              <a:gd name="connsiteX229" fmla="*/ 9983932 w 10405929"/>
              <a:gd name="connsiteY229" fmla="*/ 5356616 h 5863508"/>
              <a:gd name="connsiteX230" fmla="*/ 9995782 w 10405929"/>
              <a:gd name="connsiteY230" fmla="*/ 5356616 h 5863508"/>
              <a:gd name="connsiteX231" fmla="*/ 9988681 w 10405929"/>
              <a:gd name="connsiteY231" fmla="*/ 5345267 h 5863508"/>
              <a:gd name="connsiteX232" fmla="*/ 9975300 w 10405929"/>
              <a:gd name="connsiteY232" fmla="*/ 5341222 h 5863508"/>
              <a:gd name="connsiteX233" fmla="*/ 9833954 w 10405929"/>
              <a:gd name="connsiteY233" fmla="*/ 5341221 h 5863508"/>
              <a:gd name="connsiteX234" fmla="*/ 9823870 w 10405929"/>
              <a:gd name="connsiteY234" fmla="*/ 5343969 h 5863508"/>
              <a:gd name="connsiteX235" fmla="*/ 9816730 w 10405929"/>
              <a:gd name="connsiteY235" fmla="*/ 5351823 h 5863508"/>
              <a:gd name="connsiteX236" fmla="*/ 9814100 w 10405929"/>
              <a:gd name="connsiteY236" fmla="*/ 5363527 h 5863508"/>
              <a:gd name="connsiteX237" fmla="*/ 9816730 w 10405929"/>
              <a:gd name="connsiteY237" fmla="*/ 5375347 h 5863508"/>
              <a:gd name="connsiteX238" fmla="*/ 9823909 w 10405929"/>
              <a:gd name="connsiteY238" fmla="*/ 5383319 h 5863508"/>
              <a:gd name="connsiteX239" fmla="*/ 9833954 w 10405929"/>
              <a:gd name="connsiteY239" fmla="*/ 5386147 h 5863508"/>
              <a:gd name="connsiteX240" fmla="*/ 9842470 w 10405929"/>
              <a:gd name="connsiteY240" fmla="*/ 5384104 h 5863508"/>
              <a:gd name="connsiteX241" fmla="*/ 9848316 w 10405929"/>
              <a:gd name="connsiteY241" fmla="*/ 5378999 h 5863508"/>
              <a:gd name="connsiteX242" fmla="*/ 9848316 w 10405929"/>
              <a:gd name="connsiteY242" fmla="*/ 5385754 h 5863508"/>
              <a:gd name="connsiteX243" fmla="*/ 9845334 w 10405929"/>
              <a:gd name="connsiteY243" fmla="*/ 5394433 h 5863508"/>
              <a:gd name="connsiteX244" fmla="*/ 9837564 w 10405929"/>
              <a:gd name="connsiteY244" fmla="*/ 5397299 h 5863508"/>
              <a:gd name="connsiteX245" fmla="*/ 9830619 w 10405929"/>
              <a:gd name="connsiteY245" fmla="*/ 5395532 h 5863508"/>
              <a:gd name="connsiteX246" fmla="*/ 9826891 w 10405929"/>
              <a:gd name="connsiteY246" fmla="*/ 5390781 h 5863508"/>
              <a:gd name="connsiteX247" fmla="*/ 9815983 w 10405929"/>
              <a:gd name="connsiteY247" fmla="*/ 5390781 h 5863508"/>
              <a:gd name="connsiteX248" fmla="*/ 9822693 w 10405929"/>
              <a:gd name="connsiteY248" fmla="*/ 5402562 h 5863508"/>
              <a:gd name="connsiteX249" fmla="*/ 9837879 w 10405929"/>
              <a:gd name="connsiteY249" fmla="*/ 5406882 h 5863508"/>
              <a:gd name="connsiteX250" fmla="*/ 9849649 w 10405929"/>
              <a:gd name="connsiteY250" fmla="*/ 5404093 h 5863508"/>
              <a:gd name="connsiteX251" fmla="*/ 9856948 w 10405929"/>
              <a:gd name="connsiteY251" fmla="*/ 5396553 h 5863508"/>
              <a:gd name="connsiteX252" fmla="*/ 9859381 w 10405929"/>
              <a:gd name="connsiteY252" fmla="*/ 5385754 h 5863508"/>
              <a:gd name="connsiteX253" fmla="*/ 9859381 w 10405929"/>
              <a:gd name="connsiteY253" fmla="*/ 5341928 h 5863508"/>
              <a:gd name="connsiteX254" fmla="*/ 9848316 w 10405929"/>
              <a:gd name="connsiteY254" fmla="*/ 5341928 h 5863508"/>
              <a:gd name="connsiteX255" fmla="*/ 9848316 w 10405929"/>
              <a:gd name="connsiteY255" fmla="*/ 5348132 h 5863508"/>
              <a:gd name="connsiteX256" fmla="*/ 9842510 w 10405929"/>
              <a:gd name="connsiteY256" fmla="*/ 5343146 h 5863508"/>
              <a:gd name="connsiteX257" fmla="*/ 9833954 w 10405929"/>
              <a:gd name="connsiteY257" fmla="*/ 5341221 h 5863508"/>
              <a:gd name="connsiteX258" fmla="*/ 10149523 w 10405929"/>
              <a:gd name="connsiteY258" fmla="*/ 5327355 h 5863508"/>
              <a:gd name="connsiteX259" fmla="*/ 10149523 w 10405929"/>
              <a:gd name="connsiteY259" fmla="*/ 5385476 h 5863508"/>
              <a:gd name="connsiteX260" fmla="*/ 10160509 w 10405929"/>
              <a:gd name="connsiteY260" fmla="*/ 5385476 h 5863508"/>
              <a:gd name="connsiteX261" fmla="*/ 10160509 w 10405929"/>
              <a:gd name="connsiteY261" fmla="*/ 5327355 h 5863508"/>
              <a:gd name="connsiteX262" fmla="*/ 10002303 w 10405929"/>
              <a:gd name="connsiteY262" fmla="*/ 5327321 h 5863508"/>
              <a:gd name="connsiteX263" fmla="*/ 10002303 w 10405929"/>
              <a:gd name="connsiteY263" fmla="*/ 5385442 h 5863508"/>
              <a:gd name="connsiteX264" fmla="*/ 10013289 w 10405929"/>
              <a:gd name="connsiteY264" fmla="*/ 5385442 h 5863508"/>
              <a:gd name="connsiteX265" fmla="*/ 10013289 w 10405929"/>
              <a:gd name="connsiteY265" fmla="*/ 5361408 h 5863508"/>
              <a:gd name="connsiteX266" fmla="*/ 10015918 w 10405929"/>
              <a:gd name="connsiteY266" fmla="*/ 5353436 h 5863508"/>
              <a:gd name="connsiteX267" fmla="*/ 10023099 w 10405929"/>
              <a:gd name="connsiteY267" fmla="*/ 5350648 h 5863508"/>
              <a:gd name="connsiteX268" fmla="*/ 10030162 w 10405929"/>
              <a:gd name="connsiteY268" fmla="*/ 5353436 h 5863508"/>
              <a:gd name="connsiteX269" fmla="*/ 10032752 w 10405929"/>
              <a:gd name="connsiteY269" fmla="*/ 5361408 h 5863508"/>
              <a:gd name="connsiteX270" fmla="*/ 10032752 w 10405929"/>
              <a:gd name="connsiteY270" fmla="*/ 5385442 h 5863508"/>
              <a:gd name="connsiteX271" fmla="*/ 10043738 w 10405929"/>
              <a:gd name="connsiteY271" fmla="*/ 5385442 h 5863508"/>
              <a:gd name="connsiteX272" fmla="*/ 10043738 w 10405929"/>
              <a:gd name="connsiteY272" fmla="*/ 5359915 h 5863508"/>
              <a:gd name="connsiteX273" fmla="*/ 10041579 w 10405929"/>
              <a:gd name="connsiteY273" fmla="*/ 5349823 h 5863508"/>
              <a:gd name="connsiteX274" fmla="*/ 10035577 w 10405929"/>
              <a:gd name="connsiteY274" fmla="*/ 5343461 h 5863508"/>
              <a:gd name="connsiteX275" fmla="*/ 10026788 w 10405929"/>
              <a:gd name="connsiteY275" fmla="*/ 5341301 h 5863508"/>
              <a:gd name="connsiteX276" fmla="*/ 10018939 w 10405929"/>
              <a:gd name="connsiteY276" fmla="*/ 5342912 h 5863508"/>
              <a:gd name="connsiteX277" fmla="*/ 10013289 w 10405929"/>
              <a:gd name="connsiteY277" fmla="*/ 5347349 h 5863508"/>
              <a:gd name="connsiteX278" fmla="*/ 10013289 w 10405929"/>
              <a:gd name="connsiteY278" fmla="*/ 5327321 h 5863508"/>
              <a:gd name="connsiteX279" fmla="*/ 9718115 w 10405929"/>
              <a:gd name="connsiteY279" fmla="*/ 5327321 h 5863508"/>
              <a:gd name="connsiteX280" fmla="*/ 9718115 w 10405929"/>
              <a:gd name="connsiteY280" fmla="*/ 5385442 h 5863508"/>
              <a:gd name="connsiteX281" fmla="*/ 9729101 w 10405929"/>
              <a:gd name="connsiteY281" fmla="*/ 5385442 h 5863508"/>
              <a:gd name="connsiteX282" fmla="*/ 9729101 w 10405929"/>
              <a:gd name="connsiteY282" fmla="*/ 5361408 h 5863508"/>
              <a:gd name="connsiteX283" fmla="*/ 9731730 w 10405929"/>
              <a:gd name="connsiteY283" fmla="*/ 5353436 h 5863508"/>
              <a:gd name="connsiteX284" fmla="*/ 9738910 w 10405929"/>
              <a:gd name="connsiteY284" fmla="*/ 5350648 h 5863508"/>
              <a:gd name="connsiteX285" fmla="*/ 9745973 w 10405929"/>
              <a:gd name="connsiteY285" fmla="*/ 5353436 h 5863508"/>
              <a:gd name="connsiteX286" fmla="*/ 9748563 w 10405929"/>
              <a:gd name="connsiteY286" fmla="*/ 5361408 h 5863508"/>
              <a:gd name="connsiteX287" fmla="*/ 9748563 w 10405929"/>
              <a:gd name="connsiteY287" fmla="*/ 5385442 h 5863508"/>
              <a:gd name="connsiteX288" fmla="*/ 9759549 w 10405929"/>
              <a:gd name="connsiteY288" fmla="*/ 5385442 h 5863508"/>
              <a:gd name="connsiteX289" fmla="*/ 9759549 w 10405929"/>
              <a:gd name="connsiteY289" fmla="*/ 5359915 h 5863508"/>
              <a:gd name="connsiteX290" fmla="*/ 9757391 w 10405929"/>
              <a:gd name="connsiteY290" fmla="*/ 5349823 h 5863508"/>
              <a:gd name="connsiteX291" fmla="*/ 9751388 w 10405929"/>
              <a:gd name="connsiteY291" fmla="*/ 5343461 h 5863508"/>
              <a:gd name="connsiteX292" fmla="*/ 9742598 w 10405929"/>
              <a:gd name="connsiteY292" fmla="*/ 5341301 h 5863508"/>
              <a:gd name="connsiteX293" fmla="*/ 9734751 w 10405929"/>
              <a:gd name="connsiteY293" fmla="*/ 5342912 h 5863508"/>
              <a:gd name="connsiteX294" fmla="*/ 9729101 w 10405929"/>
              <a:gd name="connsiteY294" fmla="*/ 5347349 h 5863508"/>
              <a:gd name="connsiteX295" fmla="*/ 9729101 w 10405929"/>
              <a:gd name="connsiteY295" fmla="*/ 5327321 h 5863508"/>
              <a:gd name="connsiteX296" fmla="*/ 9491122 w 10405929"/>
              <a:gd name="connsiteY296" fmla="*/ 5318481 h 5863508"/>
              <a:gd name="connsiteX297" fmla="*/ 9580436 w 10405929"/>
              <a:gd name="connsiteY297" fmla="*/ 5407870 h 5863508"/>
              <a:gd name="connsiteX298" fmla="*/ 9669751 w 10405929"/>
              <a:gd name="connsiteY298" fmla="*/ 5318481 h 5863508"/>
              <a:gd name="connsiteX299" fmla="*/ 9626337 w 10405929"/>
              <a:gd name="connsiteY299" fmla="*/ 5318481 h 5863508"/>
              <a:gd name="connsiteX300" fmla="*/ 9580436 w 10405929"/>
              <a:gd name="connsiteY300" fmla="*/ 5364420 h 5863508"/>
              <a:gd name="connsiteX301" fmla="*/ 9534535 w 10405929"/>
              <a:gd name="connsiteY301" fmla="*/ 5318481 h 5863508"/>
              <a:gd name="connsiteX302" fmla="*/ 10375349 w 10405929"/>
              <a:gd name="connsiteY302" fmla="*/ 3087492 h 5863508"/>
              <a:gd name="connsiteX303" fmla="*/ 10160510 w 10405929"/>
              <a:gd name="connsiteY303" fmla="*/ 3302331 h 5863508"/>
              <a:gd name="connsiteX304" fmla="*/ 10160510 w 10405929"/>
              <a:gd name="connsiteY304" fmla="*/ 3309951 h 5863508"/>
              <a:gd name="connsiteX305" fmla="*/ 10379159 w 10405929"/>
              <a:gd name="connsiteY305" fmla="*/ 3091302 h 5863508"/>
              <a:gd name="connsiteX306" fmla="*/ 10337249 w 10405929"/>
              <a:gd name="connsiteY306" fmla="*/ 3087492 h 5863508"/>
              <a:gd name="connsiteX307" fmla="*/ 10160510 w 10405929"/>
              <a:gd name="connsiteY307" fmla="*/ 3264231 h 5863508"/>
              <a:gd name="connsiteX308" fmla="*/ 10160510 w 10405929"/>
              <a:gd name="connsiteY308" fmla="*/ 3271851 h 5863508"/>
              <a:gd name="connsiteX309" fmla="*/ 10341059 w 10405929"/>
              <a:gd name="connsiteY309" fmla="*/ 3091302 h 5863508"/>
              <a:gd name="connsiteX310" fmla="*/ 10299149 w 10405929"/>
              <a:gd name="connsiteY310" fmla="*/ 3087492 h 5863508"/>
              <a:gd name="connsiteX311" fmla="*/ 10160510 w 10405929"/>
              <a:gd name="connsiteY311" fmla="*/ 3226131 h 5863508"/>
              <a:gd name="connsiteX312" fmla="*/ 10160510 w 10405929"/>
              <a:gd name="connsiteY312" fmla="*/ 3233751 h 5863508"/>
              <a:gd name="connsiteX313" fmla="*/ 10302959 w 10405929"/>
              <a:gd name="connsiteY313" fmla="*/ 3091302 h 5863508"/>
              <a:gd name="connsiteX314" fmla="*/ 10261049 w 10405929"/>
              <a:gd name="connsiteY314" fmla="*/ 3087492 h 5863508"/>
              <a:gd name="connsiteX315" fmla="*/ 10160510 w 10405929"/>
              <a:gd name="connsiteY315" fmla="*/ 3188031 h 5863508"/>
              <a:gd name="connsiteX316" fmla="*/ 10160510 w 10405929"/>
              <a:gd name="connsiteY316" fmla="*/ 3195651 h 5863508"/>
              <a:gd name="connsiteX317" fmla="*/ 10264859 w 10405929"/>
              <a:gd name="connsiteY317" fmla="*/ 3091302 h 5863508"/>
              <a:gd name="connsiteX318" fmla="*/ 10222949 w 10405929"/>
              <a:gd name="connsiteY318" fmla="*/ 3087492 h 5863508"/>
              <a:gd name="connsiteX319" fmla="*/ 10160510 w 10405929"/>
              <a:gd name="connsiteY319" fmla="*/ 3149931 h 5863508"/>
              <a:gd name="connsiteX320" fmla="*/ 10160510 w 10405929"/>
              <a:gd name="connsiteY320" fmla="*/ 3157551 h 5863508"/>
              <a:gd name="connsiteX321" fmla="*/ 10226759 w 10405929"/>
              <a:gd name="connsiteY321" fmla="*/ 3091302 h 5863508"/>
              <a:gd name="connsiteX322" fmla="*/ 10184849 w 10405929"/>
              <a:gd name="connsiteY322" fmla="*/ 3087492 h 5863508"/>
              <a:gd name="connsiteX323" fmla="*/ 10160510 w 10405929"/>
              <a:gd name="connsiteY323" fmla="*/ 3111831 h 5863508"/>
              <a:gd name="connsiteX324" fmla="*/ 10160510 w 10405929"/>
              <a:gd name="connsiteY324" fmla="*/ 3119451 h 5863508"/>
              <a:gd name="connsiteX325" fmla="*/ 10188659 w 10405929"/>
              <a:gd name="connsiteY325" fmla="*/ 3091302 h 5863508"/>
              <a:gd name="connsiteX326" fmla="*/ 0 w 10405929"/>
              <a:gd name="connsiteY326" fmla="*/ 0 h 5863508"/>
              <a:gd name="connsiteX327" fmla="*/ 10405929 w 10405929"/>
              <a:gd name="connsiteY327" fmla="*/ 0 h 5863508"/>
              <a:gd name="connsiteX328" fmla="*/ 10405929 w 10405929"/>
              <a:gd name="connsiteY328" fmla="*/ 3095012 h 5863508"/>
              <a:gd name="connsiteX329" fmla="*/ 10160510 w 10405929"/>
              <a:gd name="connsiteY329" fmla="*/ 3340431 h 5863508"/>
              <a:gd name="connsiteX330" fmla="*/ 10160510 w 10405929"/>
              <a:gd name="connsiteY330" fmla="*/ 3348051 h 5863508"/>
              <a:gd name="connsiteX331" fmla="*/ 10405929 w 10405929"/>
              <a:gd name="connsiteY331" fmla="*/ 3102632 h 5863508"/>
              <a:gd name="connsiteX332" fmla="*/ 10405929 w 10405929"/>
              <a:gd name="connsiteY332" fmla="*/ 3133112 h 5863508"/>
              <a:gd name="connsiteX333" fmla="*/ 10160510 w 10405929"/>
              <a:gd name="connsiteY333" fmla="*/ 3378531 h 5863508"/>
              <a:gd name="connsiteX334" fmla="*/ 10160510 w 10405929"/>
              <a:gd name="connsiteY334" fmla="*/ 3386151 h 5863508"/>
              <a:gd name="connsiteX335" fmla="*/ 10405929 w 10405929"/>
              <a:gd name="connsiteY335" fmla="*/ 3140732 h 5863508"/>
              <a:gd name="connsiteX336" fmla="*/ 10405929 w 10405929"/>
              <a:gd name="connsiteY336" fmla="*/ 3171212 h 5863508"/>
              <a:gd name="connsiteX337" fmla="*/ 10160510 w 10405929"/>
              <a:gd name="connsiteY337" fmla="*/ 3416631 h 5863508"/>
              <a:gd name="connsiteX338" fmla="*/ 10160510 w 10405929"/>
              <a:gd name="connsiteY338" fmla="*/ 3424252 h 5863508"/>
              <a:gd name="connsiteX339" fmla="*/ 10405929 w 10405929"/>
              <a:gd name="connsiteY339" fmla="*/ 3178833 h 5863508"/>
              <a:gd name="connsiteX340" fmla="*/ 10405929 w 10405929"/>
              <a:gd name="connsiteY340" fmla="*/ 3209313 h 5863508"/>
              <a:gd name="connsiteX341" fmla="*/ 10160510 w 10405929"/>
              <a:gd name="connsiteY341" fmla="*/ 3454732 h 5863508"/>
              <a:gd name="connsiteX342" fmla="*/ 10160510 w 10405929"/>
              <a:gd name="connsiteY342" fmla="*/ 3462351 h 5863508"/>
              <a:gd name="connsiteX343" fmla="*/ 10405929 w 10405929"/>
              <a:gd name="connsiteY343" fmla="*/ 3216932 h 5863508"/>
              <a:gd name="connsiteX344" fmla="*/ 10405929 w 10405929"/>
              <a:gd name="connsiteY344" fmla="*/ 3247413 h 5863508"/>
              <a:gd name="connsiteX345" fmla="*/ 10160510 w 10405929"/>
              <a:gd name="connsiteY345" fmla="*/ 3492832 h 5863508"/>
              <a:gd name="connsiteX346" fmla="*/ 10160510 w 10405929"/>
              <a:gd name="connsiteY346" fmla="*/ 3500451 h 5863508"/>
              <a:gd name="connsiteX347" fmla="*/ 10405929 w 10405929"/>
              <a:gd name="connsiteY347" fmla="*/ 3255032 h 5863508"/>
              <a:gd name="connsiteX348" fmla="*/ 10405929 w 10405929"/>
              <a:gd name="connsiteY348" fmla="*/ 3285512 h 5863508"/>
              <a:gd name="connsiteX349" fmla="*/ 10160510 w 10405929"/>
              <a:gd name="connsiteY349" fmla="*/ 3530931 h 5863508"/>
              <a:gd name="connsiteX350" fmla="*/ 10160510 w 10405929"/>
              <a:gd name="connsiteY350" fmla="*/ 3538551 h 5863508"/>
              <a:gd name="connsiteX351" fmla="*/ 10405929 w 10405929"/>
              <a:gd name="connsiteY351" fmla="*/ 3293132 h 5863508"/>
              <a:gd name="connsiteX352" fmla="*/ 10405929 w 10405929"/>
              <a:gd name="connsiteY352" fmla="*/ 3323612 h 5863508"/>
              <a:gd name="connsiteX353" fmla="*/ 10160510 w 10405929"/>
              <a:gd name="connsiteY353" fmla="*/ 3569031 h 5863508"/>
              <a:gd name="connsiteX354" fmla="*/ 10160510 w 10405929"/>
              <a:gd name="connsiteY354" fmla="*/ 3576651 h 5863508"/>
              <a:gd name="connsiteX355" fmla="*/ 10405929 w 10405929"/>
              <a:gd name="connsiteY355" fmla="*/ 3331232 h 5863508"/>
              <a:gd name="connsiteX356" fmla="*/ 10405929 w 10405929"/>
              <a:gd name="connsiteY356" fmla="*/ 3361712 h 5863508"/>
              <a:gd name="connsiteX357" fmla="*/ 10160510 w 10405929"/>
              <a:gd name="connsiteY357" fmla="*/ 3607131 h 5863508"/>
              <a:gd name="connsiteX358" fmla="*/ 10160510 w 10405929"/>
              <a:gd name="connsiteY358" fmla="*/ 3614752 h 5863508"/>
              <a:gd name="connsiteX359" fmla="*/ 10405929 w 10405929"/>
              <a:gd name="connsiteY359" fmla="*/ 3369333 h 5863508"/>
              <a:gd name="connsiteX360" fmla="*/ 10405929 w 10405929"/>
              <a:gd name="connsiteY360" fmla="*/ 3399812 h 5863508"/>
              <a:gd name="connsiteX361" fmla="*/ 10160510 w 10405929"/>
              <a:gd name="connsiteY361" fmla="*/ 3645231 h 5863508"/>
              <a:gd name="connsiteX362" fmla="*/ 10160510 w 10405929"/>
              <a:gd name="connsiteY362" fmla="*/ 3652852 h 5863508"/>
              <a:gd name="connsiteX363" fmla="*/ 10405929 w 10405929"/>
              <a:gd name="connsiteY363" fmla="*/ 3407433 h 5863508"/>
              <a:gd name="connsiteX364" fmla="*/ 10405929 w 10405929"/>
              <a:gd name="connsiteY364" fmla="*/ 3437913 h 5863508"/>
              <a:gd name="connsiteX365" fmla="*/ 10160510 w 10405929"/>
              <a:gd name="connsiteY365" fmla="*/ 3683332 h 5863508"/>
              <a:gd name="connsiteX366" fmla="*/ 10160510 w 10405929"/>
              <a:gd name="connsiteY366" fmla="*/ 3690951 h 5863508"/>
              <a:gd name="connsiteX367" fmla="*/ 10405929 w 10405929"/>
              <a:gd name="connsiteY367" fmla="*/ 3445532 h 5863508"/>
              <a:gd name="connsiteX368" fmla="*/ 10405929 w 10405929"/>
              <a:gd name="connsiteY368" fmla="*/ 3476013 h 5863508"/>
              <a:gd name="connsiteX369" fmla="*/ 10160510 w 10405929"/>
              <a:gd name="connsiteY369" fmla="*/ 3721432 h 5863508"/>
              <a:gd name="connsiteX370" fmla="*/ 10160510 w 10405929"/>
              <a:gd name="connsiteY370" fmla="*/ 3729051 h 5863508"/>
              <a:gd name="connsiteX371" fmla="*/ 10405929 w 10405929"/>
              <a:gd name="connsiteY371" fmla="*/ 3483632 h 5863508"/>
              <a:gd name="connsiteX372" fmla="*/ 10405929 w 10405929"/>
              <a:gd name="connsiteY372" fmla="*/ 3514112 h 5863508"/>
              <a:gd name="connsiteX373" fmla="*/ 10160510 w 10405929"/>
              <a:gd name="connsiteY373" fmla="*/ 3759531 h 5863508"/>
              <a:gd name="connsiteX374" fmla="*/ 10160510 w 10405929"/>
              <a:gd name="connsiteY374" fmla="*/ 3767151 h 5863508"/>
              <a:gd name="connsiteX375" fmla="*/ 10405929 w 10405929"/>
              <a:gd name="connsiteY375" fmla="*/ 3521732 h 5863508"/>
              <a:gd name="connsiteX376" fmla="*/ 10405929 w 10405929"/>
              <a:gd name="connsiteY376" fmla="*/ 3552212 h 5863508"/>
              <a:gd name="connsiteX377" fmla="*/ 10160510 w 10405929"/>
              <a:gd name="connsiteY377" fmla="*/ 3797631 h 5863508"/>
              <a:gd name="connsiteX378" fmla="*/ 10160510 w 10405929"/>
              <a:gd name="connsiteY378" fmla="*/ 3805251 h 5863508"/>
              <a:gd name="connsiteX379" fmla="*/ 10405929 w 10405929"/>
              <a:gd name="connsiteY379" fmla="*/ 3559832 h 5863508"/>
              <a:gd name="connsiteX380" fmla="*/ 10405929 w 10405929"/>
              <a:gd name="connsiteY380" fmla="*/ 3590312 h 5863508"/>
              <a:gd name="connsiteX381" fmla="*/ 10160510 w 10405929"/>
              <a:gd name="connsiteY381" fmla="*/ 3835731 h 5863508"/>
              <a:gd name="connsiteX382" fmla="*/ 10160510 w 10405929"/>
              <a:gd name="connsiteY382" fmla="*/ 3843351 h 5863508"/>
              <a:gd name="connsiteX383" fmla="*/ 10405929 w 10405929"/>
              <a:gd name="connsiteY383" fmla="*/ 3597932 h 5863508"/>
              <a:gd name="connsiteX384" fmla="*/ 10405929 w 10405929"/>
              <a:gd name="connsiteY384" fmla="*/ 3628412 h 5863508"/>
              <a:gd name="connsiteX385" fmla="*/ 10160510 w 10405929"/>
              <a:gd name="connsiteY385" fmla="*/ 3873831 h 5863508"/>
              <a:gd name="connsiteX386" fmla="*/ 10160510 w 10405929"/>
              <a:gd name="connsiteY386" fmla="*/ 3881452 h 5863508"/>
              <a:gd name="connsiteX387" fmla="*/ 10405929 w 10405929"/>
              <a:gd name="connsiteY387" fmla="*/ 3636033 h 5863508"/>
              <a:gd name="connsiteX388" fmla="*/ 10405929 w 10405929"/>
              <a:gd name="connsiteY388" fmla="*/ 3666512 h 5863508"/>
              <a:gd name="connsiteX389" fmla="*/ 10160510 w 10405929"/>
              <a:gd name="connsiteY389" fmla="*/ 3911931 h 5863508"/>
              <a:gd name="connsiteX390" fmla="*/ 10160510 w 10405929"/>
              <a:gd name="connsiteY390" fmla="*/ 3919551 h 5863508"/>
              <a:gd name="connsiteX391" fmla="*/ 10405929 w 10405929"/>
              <a:gd name="connsiteY391" fmla="*/ 3674132 h 5863508"/>
              <a:gd name="connsiteX392" fmla="*/ 10405929 w 10405929"/>
              <a:gd name="connsiteY392" fmla="*/ 3704613 h 5863508"/>
              <a:gd name="connsiteX393" fmla="*/ 10160510 w 10405929"/>
              <a:gd name="connsiteY393" fmla="*/ 3950032 h 5863508"/>
              <a:gd name="connsiteX394" fmla="*/ 10160510 w 10405929"/>
              <a:gd name="connsiteY394" fmla="*/ 3957651 h 5863508"/>
              <a:gd name="connsiteX395" fmla="*/ 10405929 w 10405929"/>
              <a:gd name="connsiteY395" fmla="*/ 3712232 h 5863508"/>
              <a:gd name="connsiteX396" fmla="*/ 10405929 w 10405929"/>
              <a:gd name="connsiteY396" fmla="*/ 3742712 h 5863508"/>
              <a:gd name="connsiteX397" fmla="*/ 10160510 w 10405929"/>
              <a:gd name="connsiteY397" fmla="*/ 3988131 h 5863508"/>
              <a:gd name="connsiteX398" fmla="*/ 10160510 w 10405929"/>
              <a:gd name="connsiteY398" fmla="*/ 3995751 h 5863508"/>
              <a:gd name="connsiteX399" fmla="*/ 10405929 w 10405929"/>
              <a:gd name="connsiteY399" fmla="*/ 3750332 h 5863508"/>
              <a:gd name="connsiteX400" fmla="*/ 10405929 w 10405929"/>
              <a:gd name="connsiteY400" fmla="*/ 3780812 h 5863508"/>
              <a:gd name="connsiteX401" fmla="*/ 10160510 w 10405929"/>
              <a:gd name="connsiteY401" fmla="*/ 4026231 h 5863508"/>
              <a:gd name="connsiteX402" fmla="*/ 10160510 w 10405929"/>
              <a:gd name="connsiteY402" fmla="*/ 4033851 h 5863508"/>
              <a:gd name="connsiteX403" fmla="*/ 10405929 w 10405929"/>
              <a:gd name="connsiteY403" fmla="*/ 3788432 h 5863508"/>
              <a:gd name="connsiteX404" fmla="*/ 10405929 w 10405929"/>
              <a:gd name="connsiteY404" fmla="*/ 3818912 h 5863508"/>
              <a:gd name="connsiteX405" fmla="*/ 10160510 w 10405929"/>
              <a:gd name="connsiteY405" fmla="*/ 4064331 h 5863508"/>
              <a:gd name="connsiteX406" fmla="*/ 10160510 w 10405929"/>
              <a:gd name="connsiteY406" fmla="*/ 4071951 h 5863508"/>
              <a:gd name="connsiteX407" fmla="*/ 10405929 w 10405929"/>
              <a:gd name="connsiteY407" fmla="*/ 3826532 h 5863508"/>
              <a:gd name="connsiteX408" fmla="*/ 10405929 w 10405929"/>
              <a:gd name="connsiteY408" fmla="*/ 3857012 h 5863508"/>
              <a:gd name="connsiteX409" fmla="*/ 10160510 w 10405929"/>
              <a:gd name="connsiteY409" fmla="*/ 4102431 h 5863508"/>
              <a:gd name="connsiteX410" fmla="*/ 10160510 w 10405929"/>
              <a:gd name="connsiteY410" fmla="*/ 4110052 h 5863508"/>
              <a:gd name="connsiteX411" fmla="*/ 10405929 w 10405929"/>
              <a:gd name="connsiteY411" fmla="*/ 3864633 h 5863508"/>
              <a:gd name="connsiteX412" fmla="*/ 10405929 w 10405929"/>
              <a:gd name="connsiteY412" fmla="*/ 3895112 h 5863508"/>
              <a:gd name="connsiteX413" fmla="*/ 10160510 w 10405929"/>
              <a:gd name="connsiteY413" fmla="*/ 4140531 h 5863508"/>
              <a:gd name="connsiteX414" fmla="*/ 10160510 w 10405929"/>
              <a:gd name="connsiteY414" fmla="*/ 4148152 h 5863508"/>
              <a:gd name="connsiteX415" fmla="*/ 10405929 w 10405929"/>
              <a:gd name="connsiteY415" fmla="*/ 3902733 h 5863508"/>
              <a:gd name="connsiteX416" fmla="*/ 10405929 w 10405929"/>
              <a:gd name="connsiteY416" fmla="*/ 3933213 h 5863508"/>
              <a:gd name="connsiteX417" fmla="*/ 10160510 w 10405929"/>
              <a:gd name="connsiteY417" fmla="*/ 4178632 h 5863508"/>
              <a:gd name="connsiteX418" fmla="*/ 10160510 w 10405929"/>
              <a:gd name="connsiteY418" fmla="*/ 4186251 h 5863508"/>
              <a:gd name="connsiteX419" fmla="*/ 10405929 w 10405929"/>
              <a:gd name="connsiteY419" fmla="*/ 3940832 h 5863508"/>
              <a:gd name="connsiteX420" fmla="*/ 10405929 w 10405929"/>
              <a:gd name="connsiteY420" fmla="*/ 3971313 h 5863508"/>
              <a:gd name="connsiteX421" fmla="*/ 10160510 w 10405929"/>
              <a:gd name="connsiteY421" fmla="*/ 4216732 h 5863508"/>
              <a:gd name="connsiteX422" fmla="*/ 10160510 w 10405929"/>
              <a:gd name="connsiteY422" fmla="*/ 4224351 h 5863508"/>
              <a:gd name="connsiteX423" fmla="*/ 10405929 w 10405929"/>
              <a:gd name="connsiteY423" fmla="*/ 3978932 h 5863508"/>
              <a:gd name="connsiteX424" fmla="*/ 10405929 w 10405929"/>
              <a:gd name="connsiteY424" fmla="*/ 4009412 h 5863508"/>
              <a:gd name="connsiteX425" fmla="*/ 10160510 w 10405929"/>
              <a:gd name="connsiteY425" fmla="*/ 4254831 h 5863508"/>
              <a:gd name="connsiteX426" fmla="*/ 10160510 w 10405929"/>
              <a:gd name="connsiteY426" fmla="*/ 4262451 h 5863508"/>
              <a:gd name="connsiteX427" fmla="*/ 10405929 w 10405929"/>
              <a:gd name="connsiteY427" fmla="*/ 4017032 h 5863508"/>
              <a:gd name="connsiteX428" fmla="*/ 10405929 w 10405929"/>
              <a:gd name="connsiteY428" fmla="*/ 4047512 h 5863508"/>
              <a:gd name="connsiteX429" fmla="*/ 10160510 w 10405929"/>
              <a:gd name="connsiteY429" fmla="*/ 4292931 h 5863508"/>
              <a:gd name="connsiteX430" fmla="*/ 10160510 w 10405929"/>
              <a:gd name="connsiteY430" fmla="*/ 4300551 h 5863508"/>
              <a:gd name="connsiteX431" fmla="*/ 10405929 w 10405929"/>
              <a:gd name="connsiteY431" fmla="*/ 4055132 h 5863508"/>
              <a:gd name="connsiteX432" fmla="*/ 10405929 w 10405929"/>
              <a:gd name="connsiteY432" fmla="*/ 4085612 h 5863508"/>
              <a:gd name="connsiteX433" fmla="*/ 10160510 w 10405929"/>
              <a:gd name="connsiteY433" fmla="*/ 4331031 h 5863508"/>
              <a:gd name="connsiteX434" fmla="*/ 10160510 w 10405929"/>
              <a:gd name="connsiteY434" fmla="*/ 4338652 h 5863508"/>
              <a:gd name="connsiteX435" fmla="*/ 10405929 w 10405929"/>
              <a:gd name="connsiteY435" fmla="*/ 4093233 h 5863508"/>
              <a:gd name="connsiteX436" fmla="*/ 10405929 w 10405929"/>
              <a:gd name="connsiteY436" fmla="*/ 4123712 h 5863508"/>
              <a:gd name="connsiteX437" fmla="*/ 10160510 w 10405929"/>
              <a:gd name="connsiteY437" fmla="*/ 4369131 h 5863508"/>
              <a:gd name="connsiteX438" fmla="*/ 10160510 w 10405929"/>
              <a:gd name="connsiteY438" fmla="*/ 4376752 h 5863508"/>
              <a:gd name="connsiteX439" fmla="*/ 10405929 w 10405929"/>
              <a:gd name="connsiteY439" fmla="*/ 4131333 h 5863508"/>
              <a:gd name="connsiteX440" fmla="*/ 10405929 w 10405929"/>
              <a:gd name="connsiteY440" fmla="*/ 4161813 h 5863508"/>
              <a:gd name="connsiteX441" fmla="*/ 10160510 w 10405929"/>
              <a:gd name="connsiteY441" fmla="*/ 4407232 h 5863508"/>
              <a:gd name="connsiteX442" fmla="*/ 10160510 w 10405929"/>
              <a:gd name="connsiteY442" fmla="*/ 4414851 h 5863508"/>
              <a:gd name="connsiteX443" fmla="*/ 10405929 w 10405929"/>
              <a:gd name="connsiteY443" fmla="*/ 4169432 h 5863508"/>
              <a:gd name="connsiteX444" fmla="*/ 10405929 w 10405929"/>
              <a:gd name="connsiteY444" fmla="*/ 4199913 h 5863508"/>
              <a:gd name="connsiteX445" fmla="*/ 10160510 w 10405929"/>
              <a:gd name="connsiteY445" fmla="*/ 4445332 h 5863508"/>
              <a:gd name="connsiteX446" fmla="*/ 10160510 w 10405929"/>
              <a:gd name="connsiteY446" fmla="*/ 4452951 h 5863508"/>
              <a:gd name="connsiteX447" fmla="*/ 10405929 w 10405929"/>
              <a:gd name="connsiteY447" fmla="*/ 4207532 h 5863508"/>
              <a:gd name="connsiteX448" fmla="*/ 10405929 w 10405929"/>
              <a:gd name="connsiteY448" fmla="*/ 4238012 h 5863508"/>
              <a:gd name="connsiteX449" fmla="*/ 10160510 w 10405929"/>
              <a:gd name="connsiteY449" fmla="*/ 4483431 h 5863508"/>
              <a:gd name="connsiteX450" fmla="*/ 10160510 w 10405929"/>
              <a:gd name="connsiteY450" fmla="*/ 4491051 h 5863508"/>
              <a:gd name="connsiteX451" fmla="*/ 10405929 w 10405929"/>
              <a:gd name="connsiteY451" fmla="*/ 4245632 h 5863508"/>
              <a:gd name="connsiteX452" fmla="*/ 10405929 w 10405929"/>
              <a:gd name="connsiteY452" fmla="*/ 4276112 h 5863508"/>
              <a:gd name="connsiteX453" fmla="*/ 10160510 w 10405929"/>
              <a:gd name="connsiteY453" fmla="*/ 4521531 h 5863508"/>
              <a:gd name="connsiteX454" fmla="*/ 10160510 w 10405929"/>
              <a:gd name="connsiteY454" fmla="*/ 4529151 h 5863508"/>
              <a:gd name="connsiteX455" fmla="*/ 10405929 w 10405929"/>
              <a:gd name="connsiteY455" fmla="*/ 4283732 h 5863508"/>
              <a:gd name="connsiteX456" fmla="*/ 10405929 w 10405929"/>
              <a:gd name="connsiteY456" fmla="*/ 4314212 h 5863508"/>
              <a:gd name="connsiteX457" fmla="*/ 10160510 w 10405929"/>
              <a:gd name="connsiteY457" fmla="*/ 4559631 h 5863508"/>
              <a:gd name="connsiteX458" fmla="*/ 10160510 w 10405929"/>
              <a:gd name="connsiteY458" fmla="*/ 4567251 h 5863508"/>
              <a:gd name="connsiteX459" fmla="*/ 10405929 w 10405929"/>
              <a:gd name="connsiteY459" fmla="*/ 4321832 h 5863508"/>
              <a:gd name="connsiteX460" fmla="*/ 10405929 w 10405929"/>
              <a:gd name="connsiteY460" fmla="*/ 4352312 h 5863508"/>
              <a:gd name="connsiteX461" fmla="*/ 10160510 w 10405929"/>
              <a:gd name="connsiteY461" fmla="*/ 4597731 h 5863508"/>
              <a:gd name="connsiteX462" fmla="*/ 10160510 w 10405929"/>
              <a:gd name="connsiteY462" fmla="*/ 4605352 h 5863508"/>
              <a:gd name="connsiteX463" fmla="*/ 10405929 w 10405929"/>
              <a:gd name="connsiteY463" fmla="*/ 4359933 h 5863508"/>
              <a:gd name="connsiteX464" fmla="*/ 10405929 w 10405929"/>
              <a:gd name="connsiteY464" fmla="*/ 4390412 h 5863508"/>
              <a:gd name="connsiteX465" fmla="*/ 10160510 w 10405929"/>
              <a:gd name="connsiteY465" fmla="*/ 4635831 h 5863508"/>
              <a:gd name="connsiteX466" fmla="*/ 10160510 w 10405929"/>
              <a:gd name="connsiteY466" fmla="*/ 4643451 h 5863508"/>
              <a:gd name="connsiteX467" fmla="*/ 10405929 w 10405929"/>
              <a:gd name="connsiteY467" fmla="*/ 4398032 h 5863508"/>
              <a:gd name="connsiteX468" fmla="*/ 10405929 w 10405929"/>
              <a:gd name="connsiteY468" fmla="*/ 4428513 h 5863508"/>
              <a:gd name="connsiteX469" fmla="*/ 10160510 w 10405929"/>
              <a:gd name="connsiteY469" fmla="*/ 4673932 h 5863508"/>
              <a:gd name="connsiteX470" fmla="*/ 10160510 w 10405929"/>
              <a:gd name="connsiteY470" fmla="*/ 4681551 h 5863508"/>
              <a:gd name="connsiteX471" fmla="*/ 10405929 w 10405929"/>
              <a:gd name="connsiteY471" fmla="*/ 4436132 h 5863508"/>
              <a:gd name="connsiteX472" fmla="*/ 10405929 w 10405929"/>
              <a:gd name="connsiteY472" fmla="*/ 4466612 h 5863508"/>
              <a:gd name="connsiteX473" fmla="*/ 10160510 w 10405929"/>
              <a:gd name="connsiteY473" fmla="*/ 4712031 h 5863508"/>
              <a:gd name="connsiteX474" fmla="*/ 10160510 w 10405929"/>
              <a:gd name="connsiteY474" fmla="*/ 4719651 h 5863508"/>
              <a:gd name="connsiteX475" fmla="*/ 10405929 w 10405929"/>
              <a:gd name="connsiteY475" fmla="*/ 4474232 h 5863508"/>
              <a:gd name="connsiteX476" fmla="*/ 10405929 w 10405929"/>
              <a:gd name="connsiteY476" fmla="*/ 4504712 h 5863508"/>
              <a:gd name="connsiteX477" fmla="*/ 10160510 w 10405929"/>
              <a:gd name="connsiteY477" fmla="*/ 4750131 h 5863508"/>
              <a:gd name="connsiteX478" fmla="*/ 10160510 w 10405929"/>
              <a:gd name="connsiteY478" fmla="*/ 4757751 h 5863508"/>
              <a:gd name="connsiteX479" fmla="*/ 10405929 w 10405929"/>
              <a:gd name="connsiteY479" fmla="*/ 4512332 h 5863508"/>
              <a:gd name="connsiteX480" fmla="*/ 10405929 w 10405929"/>
              <a:gd name="connsiteY480" fmla="*/ 4543765 h 5863508"/>
              <a:gd name="connsiteX481" fmla="*/ 10160510 w 10405929"/>
              <a:gd name="connsiteY481" fmla="*/ 4789184 h 5863508"/>
              <a:gd name="connsiteX482" fmla="*/ 10160510 w 10405929"/>
              <a:gd name="connsiteY482" fmla="*/ 4796804 h 5863508"/>
              <a:gd name="connsiteX483" fmla="*/ 10405929 w 10405929"/>
              <a:gd name="connsiteY483" fmla="*/ 4551385 h 5863508"/>
              <a:gd name="connsiteX484" fmla="*/ 10405929 w 10405929"/>
              <a:gd name="connsiteY484" fmla="*/ 4581864 h 5863508"/>
              <a:gd name="connsiteX485" fmla="*/ 10160510 w 10405929"/>
              <a:gd name="connsiteY485" fmla="*/ 4827283 h 5863508"/>
              <a:gd name="connsiteX486" fmla="*/ 10160510 w 10405929"/>
              <a:gd name="connsiteY486" fmla="*/ 4834903 h 5863508"/>
              <a:gd name="connsiteX487" fmla="*/ 10405929 w 10405929"/>
              <a:gd name="connsiteY487" fmla="*/ 4589484 h 5863508"/>
              <a:gd name="connsiteX488" fmla="*/ 10405929 w 10405929"/>
              <a:gd name="connsiteY488" fmla="*/ 4619965 h 5863508"/>
              <a:gd name="connsiteX489" fmla="*/ 10160510 w 10405929"/>
              <a:gd name="connsiteY489" fmla="*/ 4865384 h 5863508"/>
              <a:gd name="connsiteX490" fmla="*/ 10160510 w 10405929"/>
              <a:gd name="connsiteY490" fmla="*/ 4873003 h 5863508"/>
              <a:gd name="connsiteX491" fmla="*/ 10405929 w 10405929"/>
              <a:gd name="connsiteY491" fmla="*/ 4627584 h 5863508"/>
              <a:gd name="connsiteX492" fmla="*/ 10405929 w 10405929"/>
              <a:gd name="connsiteY492" fmla="*/ 4658064 h 5863508"/>
              <a:gd name="connsiteX493" fmla="*/ 10160510 w 10405929"/>
              <a:gd name="connsiteY493" fmla="*/ 4903483 h 5863508"/>
              <a:gd name="connsiteX494" fmla="*/ 10160510 w 10405929"/>
              <a:gd name="connsiteY494" fmla="*/ 4911103 h 5863508"/>
              <a:gd name="connsiteX495" fmla="*/ 10405929 w 10405929"/>
              <a:gd name="connsiteY495" fmla="*/ 4665684 h 5863508"/>
              <a:gd name="connsiteX496" fmla="*/ 10405929 w 10405929"/>
              <a:gd name="connsiteY496" fmla="*/ 4696164 h 5863508"/>
              <a:gd name="connsiteX497" fmla="*/ 10160510 w 10405929"/>
              <a:gd name="connsiteY497" fmla="*/ 4941583 h 5863508"/>
              <a:gd name="connsiteX498" fmla="*/ 10160510 w 10405929"/>
              <a:gd name="connsiteY498" fmla="*/ 4949203 h 5863508"/>
              <a:gd name="connsiteX499" fmla="*/ 10405929 w 10405929"/>
              <a:gd name="connsiteY499" fmla="*/ 4703784 h 5863508"/>
              <a:gd name="connsiteX500" fmla="*/ 10405929 w 10405929"/>
              <a:gd name="connsiteY500" fmla="*/ 4734264 h 5863508"/>
              <a:gd name="connsiteX501" fmla="*/ 10160510 w 10405929"/>
              <a:gd name="connsiteY501" fmla="*/ 4979683 h 5863508"/>
              <a:gd name="connsiteX502" fmla="*/ 10160510 w 10405929"/>
              <a:gd name="connsiteY502" fmla="*/ 4987303 h 5863508"/>
              <a:gd name="connsiteX503" fmla="*/ 10405929 w 10405929"/>
              <a:gd name="connsiteY503" fmla="*/ 4741884 h 5863508"/>
              <a:gd name="connsiteX504" fmla="*/ 10405929 w 10405929"/>
              <a:gd name="connsiteY504" fmla="*/ 4772364 h 5863508"/>
              <a:gd name="connsiteX505" fmla="*/ 10160510 w 10405929"/>
              <a:gd name="connsiteY505" fmla="*/ 5017783 h 5863508"/>
              <a:gd name="connsiteX506" fmla="*/ 10160510 w 10405929"/>
              <a:gd name="connsiteY506" fmla="*/ 5025404 h 5863508"/>
              <a:gd name="connsiteX507" fmla="*/ 10405929 w 10405929"/>
              <a:gd name="connsiteY507" fmla="*/ 4779985 h 5863508"/>
              <a:gd name="connsiteX508" fmla="*/ 10405929 w 10405929"/>
              <a:gd name="connsiteY508" fmla="*/ 4810464 h 5863508"/>
              <a:gd name="connsiteX509" fmla="*/ 10160510 w 10405929"/>
              <a:gd name="connsiteY509" fmla="*/ 5055883 h 5863508"/>
              <a:gd name="connsiteX510" fmla="*/ 10160510 w 10405929"/>
              <a:gd name="connsiteY510" fmla="*/ 5063504 h 5863508"/>
              <a:gd name="connsiteX511" fmla="*/ 10405929 w 10405929"/>
              <a:gd name="connsiteY511" fmla="*/ 4818085 h 5863508"/>
              <a:gd name="connsiteX512" fmla="*/ 10405929 w 10405929"/>
              <a:gd name="connsiteY512" fmla="*/ 4848565 h 5863508"/>
              <a:gd name="connsiteX513" fmla="*/ 10184247 w 10405929"/>
              <a:gd name="connsiteY513" fmla="*/ 5070247 h 5863508"/>
              <a:gd name="connsiteX514" fmla="*/ 10191866 w 10405929"/>
              <a:gd name="connsiteY514" fmla="*/ 5070247 h 5863508"/>
              <a:gd name="connsiteX515" fmla="*/ 10405929 w 10405929"/>
              <a:gd name="connsiteY515" fmla="*/ 4856184 h 5863508"/>
              <a:gd name="connsiteX516" fmla="*/ 10405929 w 10405929"/>
              <a:gd name="connsiteY516" fmla="*/ 4886665 h 5863508"/>
              <a:gd name="connsiteX517" fmla="*/ 10222347 w 10405929"/>
              <a:gd name="connsiteY517" fmla="*/ 5070247 h 5863508"/>
              <a:gd name="connsiteX518" fmla="*/ 10229966 w 10405929"/>
              <a:gd name="connsiteY518" fmla="*/ 5070247 h 5863508"/>
              <a:gd name="connsiteX519" fmla="*/ 10405929 w 10405929"/>
              <a:gd name="connsiteY519" fmla="*/ 4894284 h 5863508"/>
              <a:gd name="connsiteX520" fmla="*/ 10405929 w 10405929"/>
              <a:gd name="connsiteY520" fmla="*/ 4924764 h 5863508"/>
              <a:gd name="connsiteX521" fmla="*/ 10260446 w 10405929"/>
              <a:gd name="connsiteY521" fmla="*/ 5070247 h 5863508"/>
              <a:gd name="connsiteX522" fmla="*/ 10268066 w 10405929"/>
              <a:gd name="connsiteY522" fmla="*/ 5070247 h 5863508"/>
              <a:gd name="connsiteX523" fmla="*/ 10405929 w 10405929"/>
              <a:gd name="connsiteY523" fmla="*/ 4932384 h 5863508"/>
              <a:gd name="connsiteX524" fmla="*/ 10405929 w 10405929"/>
              <a:gd name="connsiteY524" fmla="*/ 4962864 h 5863508"/>
              <a:gd name="connsiteX525" fmla="*/ 10298546 w 10405929"/>
              <a:gd name="connsiteY525" fmla="*/ 5070247 h 5863508"/>
              <a:gd name="connsiteX526" fmla="*/ 10306166 w 10405929"/>
              <a:gd name="connsiteY526" fmla="*/ 5070247 h 5863508"/>
              <a:gd name="connsiteX527" fmla="*/ 10405929 w 10405929"/>
              <a:gd name="connsiteY527" fmla="*/ 4970484 h 5863508"/>
              <a:gd name="connsiteX528" fmla="*/ 10405929 w 10405929"/>
              <a:gd name="connsiteY528" fmla="*/ 5000964 h 5863508"/>
              <a:gd name="connsiteX529" fmla="*/ 10336646 w 10405929"/>
              <a:gd name="connsiteY529" fmla="*/ 5070247 h 5863508"/>
              <a:gd name="connsiteX530" fmla="*/ 10344267 w 10405929"/>
              <a:gd name="connsiteY530" fmla="*/ 5070247 h 5863508"/>
              <a:gd name="connsiteX531" fmla="*/ 10405929 w 10405929"/>
              <a:gd name="connsiteY531" fmla="*/ 5008585 h 5863508"/>
              <a:gd name="connsiteX532" fmla="*/ 10405929 w 10405929"/>
              <a:gd name="connsiteY532" fmla="*/ 5039064 h 5863508"/>
              <a:gd name="connsiteX533" fmla="*/ 10374746 w 10405929"/>
              <a:gd name="connsiteY533" fmla="*/ 5070247 h 5863508"/>
              <a:gd name="connsiteX534" fmla="*/ 10382367 w 10405929"/>
              <a:gd name="connsiteY534" fmla="*/ 5070247 h 5863508"/>
              <a:gd name="connsiteX535" fmla="*/ 10405929 w 10405929"/>
              <a:gd name="connsiteY535" fmla="*/ 5046685 h 5863508"/>
              <a:gd name="connsiteX536" fmla="*/ 10405929 w 10405929"/>
              <a:gd name="connsiteY536" fmla="*/ 5863508 h 5863508"/>
              <a:gd name="connsiteX537" fmla="*/ 5096422 w 10405929"/>
              <a:gd name="connsiteY537" fmla="*/ 5863508 h 5863508"/>
              <a:gd name="connsiteX538" fmla="*/ 5096422 w 10405929"/>
              <a:gd name="connsiteY538" fmla="*/ 5863507 h 5863508"/>
              <a:gd name="connsiteX539" fmla="*/ 0 w 10405929"/>
              <a:gd name="connsiteY539" fmla="*/ 5863507 h 58635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Lst>
            <a:rect l="l" t="t" r="r" b="b"/>
            <a:pathLst>
              <a:path w="10405929" h="5863508">
                <a:moveTo>
                  <a:pt x="9907052" y="5472146"/>
                </a:moveTo>
                <a:cubicBezTo>
                  <a:pt x="9916643" y="5472146"/>
                  <a:pt x="9924635" y="5474882"/>
                  <a:pt x="9931029" y="5480352"/>
                </a:cubicBezTo>
                <a:cubicBezTo>
                  <a:pt x="9937424" y="5485826"/>
                  <a:pt x="9940622" y="5493189"/>
                  <a:pt x="9940622" y="5502445"/>
                </a:cubicBezTo>
                <a:lnTo>
                  <a:pt x="9872204" y="5502445"/>
                </a:lnTo>
                <a:cubicBezTo>
                  <a:pt x="9873692" y="5492770"/>
                  <a:pt x="9877584" y="5485298"/>
                  <a:pt x="9883873" y="5480035"/>
                </a:cubicBezTo>
                <a:cubicBezTo>
                  <a:pt x="9890157" y="5474780"/>
                  <a:pt x="9897886" y="5472146"/>
                  <a:pt x="9907052" y="5472146"/>
                </a:cubicBezTo>
                <a:close/>
                <a:moveTo>
                  <a:pt x="9553064" y="5431449"/>
                </a:moveTo>
                <a:lnTo>
                  <a:pt x="9553064" y="5607565"/>
                </a:lnTo>
                <a:lnTo>
                  <a:pt x="9607734" y="5607565"/>
                </a:lnTo>
                <a:lnTo>
                  <a:pt x="9607734" y="5431449"/>
                </a:lnTo>
                <a:close/>
                <a:moveTo>
                  <a:pt x="9620887" y="5431435"/>
                </a:moveTo>
                <a:lnTo>
                  <a:pt x="9684190" y="5607551"/>
                </a:lnTo>
                <a:lnTo>
                  <a:pt x="9751648" y="5607551"/>
                </a:lnTo>
                <a:lnTo>
                  <a:pt x="9814951" y="5431435"/>
                </a:lnTo>
                <a:lnTo>
                  <a:pt x="9756764" y="5431435"/>
                </a:lnTo>
                <a:lnTo>
                  <a:pt x="9718079" y="5557052"/>
                </a:lnTo>
                <a:lnTo>
                  <a:pt x="9679394" y="5431435"/>
                </a:lnTo>
                <a:close/>
                <a:moveTo>
                  <a:pt x="9345596" y="5431422"/>
                </a:moveTo>
                <a:lnTo>
                  <a:pt x="9408900" y="5607536"/>
                </a:lnTo>
                <a:lnTo>
                  <a:pt x="9476358" y="5607537"/>
                </a:lnTo>
                <a:lnTo>
                  <a:pt x="9539660" y="5431422"/>
                </a:lnTo>
                <a:lnTo>
                  <a:pt x="9481473" y="5431422"/>
                </a:lnTo>
                <a:lnTo>
                  <a:pt x="9442788" y="5557038"/>
                </a:lnTo>
                <a:lnTo>
                  <a:pt x="9404103" y="5431422"/>
                </a:lnTo>
                <a:close/>
                <a:moveTo>
                  <a:pt x="10084495" y="5428913"/>
                </a:moveTo>
                <a:cubicBezTo>
                  <a:pt x="10069361" y="5428913"/>
                  <a:pt x="10056309" y="5431334"/>
                  <a:pt x="10045331" y="5436173"/>
                </a:cubicBezTo>
                <a:cubicBezTo>
                  <a:pt x="10034353" y="5441015"/>
                  <a:pt x="10026038" y="5447589"/>
                  <a:pt x="10020396" y="5455898"/>
                </a:cubicBezTo>
                <a:cubicBezTo>
                  <a:pt x="10014743" y="5464213"/>
                  <a:pt x="10011922" y="5473415"/>
                  <a:pt x="10011922" y="5483516"/>
                </a:cubicBezTo>
                <a:cubicBezTo>
                  <a:pt x="10011922" y="5495508"/>
                  <a:pt x="10015010" y="5505031"/>
                  <a:pt x="10021193" y="5512078"/>
                </a:cubicBezTo>
                <a:cubicBezTo>
                  <a:pt x="10027372" y="5519131"/>
                  <a:pt x="10034727" y="5524283"/>
                  <a:pt x="10043252" y="5527544"/>
                </a:cubicBezTo>
                <a:cubicBezTo>
                  <a:pt x="10051775" y="5530808"/>
                  <a:pt x="10062435" y="5533910"/>
                  <a:pt x="10075224" y="5536854"/>
                </a:cubicBezTo>
                <a:cubicBezTo>
                  <a:pt x="10087156" y="5539803"/>
                  <a:pt x="10095791" y="5542487"/>
                  <a:pt x="10101121" y="5544903"/>
                </a:cubicBezTo>
                <a:cubicBezTo>
                  <a:pt x="10106445" y="5547323"/>
                  <a:pt x="10109112" y="5551057"/>
                  <a:pt x="10109112" y="5556106"/>
                </a:cubicBezTo>
                <a:cubicBezTo>
                  <a:pt x="10109112" y="5560319"/>
                  <a:pt x="10107245" y="5563736"/>
                  <a:pt x="10103519" y="5566364"/>
                </a:cubicBezTo>
                <a:cubicBezTo>
                  <a:pt x="10099787" y="5568998"/>
                  <a:pt x="10094511" y="5570311"/>
                  <a:pt x="10087694" y="5570311"/>
                </a:cubicBezTo>
                <a:cubicBezTo>
                  <a:pt x="10080229" y="5570311"/>
                  <a:pt x="10073945" y="5568417"/>
                  <a:pt x="10068830" y="5564629"/>
                </a:cubicBezTo>
                <a:cubicBezTo>
                  <a:pt x="10063714" y="5560842"/>
                  <a:pt x="10060838" y="5555900"/>
                  <a:pt x="10060197" y="5549795"/>
                </a:cubicBezTo>
                <a:lnTo>
                  <a:pt x="10006168" y="5549795"/>
                </a:lnTo>
                <a:cubicBezTo>
                  <a:pt x="10007018" y="5561157"/>
                  <a:pt x="10010962" y="5571414"/>
                  <a:pt x="10017996" y="5580568"/>
                </a:cubicBezTo>
                <a:cubicBezTo>
                  <a:pt x="10025029" y="5589721"/>
                  <a:pt x="10034622" y="5596930"/>
                  <a:pt x="10046770" y="5602188"/>
                </a:cubicBezTo>
                <a:cubicBezTo>
                  <a:pt x="10058918" y="5607450"/>
                  <a:pt x="10072771" y="5610078"/>
                  <a:pt x="10088331" y="5610078"/>
                </a:cubicBezTo>
                <a:cubicBezTo>
                  <a:pt x="10102825" y="5610078"/>
                  <a:pt x="10115556" y="5607761"/>
                  <a:pt x="10126539" y="5603135"/>
                </a:cubicBezTo>
                <a:cubicBezTo>
                  <a:pt x="10137512" y="5598508"/>
                  <a:pt x="10145930" y="5592143"/>
                  <a:pt x="10151793" y="5584039"/>
                </a:cubicBezTo>
                <a:cubicBezTo>
                  <a:pt x="10157654" y="5575941"/>
                  <a:pt x="10160586" y="5566734"/>
                  <a:pt x="10160586" y="5556424"/>
                </a:cubicBezTo>
                <a:cubicBezTo>
                  <a:pt x="10160371" y="5544221"/>
                  <a:pt x="10157121" y="5534487"/>
                  <a:pt x="10150837" y="5527228"/>
                </a:cubicBezTo>
                <a:cubicBezTo>
                  <a:pt x="10144546" y="5519969"/>
                  <a:pt x="10137247" y="5514711"/>
                  <a:pt x="10128936" y="5511447"/>
                </a:cubicBezTo>
                <a:cubicBezTo>
                  <a:pt x="10120622" y="5508187"/>
                  <a:pt x="10109858" y="5504873"/>
                  <a:pt x="10096646" y="5501505"/>
                </a:cubicBezTo>
                <a:cubicBezTo>
                  <a:pt x="10085136" y="5498980"/>
                  <a:pt x="10076663" y="5496455"/>
                  <a:pt x="10071228" y="5493930"/>
                </a:cubicBezTo>
                <a:cubicBezTo>
                  <a:pt x="10065793" y="5491405"/>
                  <a:pt x="10063077" y="5487618"/>
                  <a:pt x="10063077" y="5482567"/>
                </a:cubicBezTo>
                <a:cubicBezTo>
                  <a:pt x="10063077" y="5478361"/>
                  <a:pt x="10064778" y="5475046"/>
                  <a:pt x="10068191" y="5472626"/>
                </a:cubicBezTo>
                <a:cubicBezTo>
                  <a:pt x="10071596" y="5470209"/>
                  <a:pt x="10076503" y="5468997"/>
                  <a:pt x="10082898" y="5468997"/>
                </a:cubicBezTo>
                <a:cubicBezTo>
                  <a:pt x="10090356" y="5468997"/>
                  <a:pt x="10096376" y="5470787"/>
                  <a:pt x="10100961" y="5474361"/>
                </a:cubicBezTo>
                <a:cubicBezTo>
                  <a:pt x="10105543" y="5477942"/>
                  <a:pt x="10108261" y="5482780"/>
                  <a:pt x="10109112" y="5488880"/>
                </a:cubicBezTo>
                <a:lnTo>
                  <a:pt x="10159626" y="5488880"/>
                </a:lnTo>
                <a:cubicBezTo>
                  <a:pt x="10157710" y="5470787"/>
                  <a:pt x="10150300" y="5456269"/>
                  <a:pt x="10137407" y="5445326"/>
                </a:cubicBezTo>
                <a:cubicBezTo>
                  <a:pt x="10124509" y="5434387"/>
                  <a:pt x="10106877" y="5428913"/>
                  <a:pt x="10084495" y="5428913"/>
                </a:cubicBezTo>
                <a:close/>
                <a:moveTo>
                  <a:pt x="9907690" y="5428906"/>
                </a:moveTo>
                <a:cubicBezTo>
                  <a:pt x="9889999" y="5428906"/>
                  <a:pt x="9874332" y="5432590"/>
                  <a:pt x="9860694" y="5439952"/>
                </a:cubicBezTo>
                <a:cubicBezTo>
                  <a:pt x="9847053" y="5447321"/>
                  <a:pt x="9836445" y="5457839"/>
                  <a:pt x="9828882" y="5471514"/>
                </a:cubicBezTo>
                <a:cubicBezTo>
                  <a:pt x="9821316" y="5485195"/>
                  <a:pt x="9817534" y="5501182"/>
                  <a:pt x="9817534" y="5519488"/>
                </a:cubicBezTo>
                <a:cubicBezTo>
                  <a:pt x="9817534" y="5537795"/>
                  <a:pt x="9821371" y="5553788"/>
                  <a:pt x="9829044" y="5567463"/>
                </a:cubicBezTo>
                <a:cubicBezTo>
                  <a:pt x="9836718" y="5581142"/>
                  <a:pt x="9847371" y="5591661"/>
                  <a:pt x="9861013" y="5599025"/>
                </a:cubicBezTo>
                <a:cubicBezTo>
                  <a:pt x="9874652" y="5606392"/>
                  <a:pt x="9890213" y="5610072"/>
                  <a:pt x="9907690" y="5610072"/>
                </a:cubicBezTo>
                <a:cubicBezTo>
                  <a:pt x="9922184" y="5610072"/>
                  <a:pt x="9935292" y="5607443"/>
                  <a:pt x="9947017" y="5602182"/>
                </a:cubicBezTo>
                <a:cubicBezTo>
                  <a:pt x="9958735" y="5596924"/>
                  <a:pt x="9968488" y="5589664"/>
                  <a:pt x="9976268" y="5580402"/>
                </a:cubicBezTo>
                <a:cubicBezTo>
                  <a:pt x="9984048" y="5571146"/>
                  <a:pt x="9989428" y="5560731"/>
                  <a:pt x="9992415" y="5549157"/>
                </a:cubicBezTo>
                <a:lnTo>
                  <a:pt x="9934228" y="5549157"/>
                </a:lnTo>
                <a:cubicBezTo>
                  <a:pt x="9928898" y="5560519"/>
                  <a:pt x="9919412" y="5566199"/>
                  <a:pt x="9905773" y="5566199"/>
                </a:cubicBezTo>
                <a:cubicBezTo>
                  <a:pt x="9896606" y="5566199"/>
                  <a:pt x="9888879" y="5563310"/>
                  <a:pt x="9882594" y="5557521"/>
                </a:cubicBezTo>
                <a:cubicBezTo>
                  <a:pt x="9876304" y="5551735"/>
                  <a:pt x="9872734" y="5543372"/>
                  <a:pt x="9871884" y="5532428"/>
                </a:cubicBezTo>
                <a:lnTo>
                  <a:pt x="9995611" y="5532428"/>
                </a:lnTo>
                <a:cubicBezTo>
                  <a:pt x="9996251" y="5526961"/>
                  <a:pt x="9996570" y="5521698"/>
                  <a:pt x="9996570" y="5516649"/>
                </a:cubicBezTo>
                <a:cubicBezTo>
                  <a:pt x="9996570" y="5498973"/>
                  <a:pt x="9992784" y="5483508"/>
                  <a:pt x="9985220" y="5470252"/>
                </a:cubicBezTo>
                <a:cubicBezTo>
                  <a:pt x="9977654" y="5456995"/>
                  <a:pt x="9967157" y="5446792"/>
                  <a:pt x="9953730" y="5439637"/>
                </a:cubicBezTo>
                <a:cubicBezTo>
                  <a:pt x="9940303" y="5432486"/>
                  <a:pt x="9924957" y="5428906"/>
                  <a:pt x="9907690" y="5428906"/>
                </a:cubicBezTo>
                <a:close/>
                <a:moveTo>
                  <a:pt x="9836780" y="5350882"/>
                </a:moveTo>
                <a:cubicBezTo>
                  <a:pt x="9838821" y="5350882"/>
                  <a:pt x="9840730" y="5351392"/>
                  <a:pt x="9842510" y="5352413"/>
                </a:cubicBezTo>
                <a:cubicBezTo>
                  <a:pt x="9844287" y="5353434"/>
                  <a:pt x="9845699" y="5354901"/>
                  <a:pt x="9846746" y="5356811"/>
                </a:cubicBezTo>
                <a:cubicBezTo>
                  <a:pt x="9847793" y="5358723"/>
                  <a:pt x="9848316" y="5361014"/>
                  <a:pt x="9848316" y="5363684"/>
                </a:cubicBezTo>
                <a:cubicBezTo>
                  <a:pt x="9848316" y="5366354"/>
                  <a:pt x="9847793" y="5368646"/>
                  <a:pt x="9846746" y="5370556"/>
                </a:cubicBezTo>
                <a:cubicBezTo>
                  <a:pt x="9845699" y="5372468"/>
                  <a:pt x="9844287" y="5373934"/>
                  <a:pt x="9842510" y="5374954"/>
                </a:cubicBezTo>
                <a:cubicBezTo>
                  <a:pt x="9840730" y="5375976"/>
                  <a:pt x="9838821" y="5376486"/>
                  <a:pt x="9836780" y="5376486"/>
                </a:cubicBezTo>
                <a:cubicBezTo>
                  <a:pt x="9834791" y="5376486"/>
                  <a:pt x="9832920" y="5375963"/>
                  <a:pt x="9831169" y="5374916"/>
                </a:cubicBezTo>
                <a:cubicBezTo>
                  <a:pt x="9829415" y="5373868"/>
                  <a:pt x="9828003" y="5372363"/>
                  <a:pt x="9826931" y="5370399"/>
                </a:cubicBezTo>
                <a:cubicBezTo>
                  <a:pt x="9825858" y="5368436"/>
                  <a:pt x="9825323" y="5366145"/>
                  <a:pt x="9825323" y="5363527"/>
                </a:cubicBezTo>
                <a:cubicBezTo>
                  <a:pt x="9825323" y="5360910"/>
                  <a:pt x="9825858" y="5358645"/>
                  <a:pt x="9826931" y="5356733"/>
                </a:cubicBezTo>
                <a:cubicBezTo>
                  <a:pt x="9828003" y="5354822"/>
                  <a:pt x="9829404" y="5353370"/>
                  <a:pt x="9831129" y="5352374"/>
                </a:cubicBezTo>
                <a:cubicBezTo>
                  <a:pt x="9832857" y="5351379"/>
                  <a:pt x="9834740" y="5350882"/>
                  <a:pt x="9836780" y="5350882"/>
                </a:cubicBezTo>
                <a:close/>
                <a:moveTo>
                  <a:pt x="10120575" y="5350806"/>
                </a:moveTo>
                <a:cubicBezTo>
                  <a:pt x="10123713" y="5350806"/>
                  <a:pt x="10126368" y="5351920"/>
                  <a:pt x="10128540" y="5354145"/>
                </a:cubicBezTo>
                <a:cubicBezTo>
                  <a:pt x="10130710" y="5356371"/>
                  <a:pt x="10131796" y="5359552"/>
                  <a:pt x="10131796" y="5363687"/>
                </a:cubicBezTo>
                <a:cubicBezTo>
                  <a:pt x="10131796" y="5366463"/>
                  <a:pt x="10131272" y="5368820"/>
                  <a:pt x="10130228" y="5370756"/>
                </a:cubicBezTo>
                <a:cubicBezTo>
                  <a:pt x="10129180" y="5372694"/>
                  <a:pt x="10127780" y="5374147"/>
                  <a:pt x="10126029" y="5375115"/>
                </a:cubicBezTo>
                <a:cubicBezTo>
                  <a:pt x="10124275" y="5376084"/>
                  <a:pt x="10122405" y="5376568"/>
                  <a:pt x="10120417" y="5376568"/>
                </a:cubicBezTo>
                <a:cubicBezTo>
                  <a:pt x="10117278" y="5376568"/>
                  <a:pt x="10114675" y="5375457"/>
                  <a:pt x="10112608" y="5373230"/>
                </a:cubicBezTo>
                <a:cubicBezTo>
                  <a:pt x="10110541" y="5371006"/>
                  <a:pt x="10109509" y="5367824"/>
                  <a:pt x="10109509" y="5363687"/>
                </a:cubicBezTo>
                <a:cubicBezTo>
                  <a:pt x="10109509" y="5359552"/>
                  <a:pt x="10110569" y="5356371"/>
                  <a:pt x="10112687" y="5354145"/>
                </a:cubicBezTo>
                <a:cubicBezTo>
                  <a:pt x="10114806" y="5351920"/>
                  <a:pt x="10117436" y="5350806"/>
                  <a:pt x="10120575" y="5350806"/>
                </a:cubicBezTo>
                <a:close/>
                <a:moveTo>
                  <a:pt x="10072073" y="5350806"/>
                </a:moveTo>
                <a:cubicBezTo>
                  <a:pt x="10075211" y="5350806"/>
                  <a:pt x="10077866" y="5351920"/>
                  <a:pt x="10080038" y="5354145"/>
                </a:cubicBezTo>
                <a:cubicBezTo>
                  <a:pt x="10082208" y="5356371"/>
                  <a:pt x="10083294" y="5359552"/>
                  <a:pt x="10083294" y="5363687"/>
                </a:cubicBezTo>
                <a:cubicBezTo>
                  <a:pt x="10083294" y="5366463"/>
                  <a:pt x="10082770" y="5368820"/>
                  <a:pt x="10081726" y="5370756"/>
                </a:cubicBezTo>
                <a:cubicBezTo>
                  <a:pt x="10080678" y="5372694"/>
                  <a:pt x="10079278" y="5374147"/>
                  <a:pt x="10077527" y="5375115"/>
                </a:cubicBezTo>
                <a:cubicBezTo>
                  <a:pt x="10075774" y="5376084"/>
                  <a:pt x="10073903" y="5376568"/>
                  <a:pt x="10071915" y="5376568"/>
                </a:cubicBezTo>
                <a:cubicBezTo>
                  <a:pt x="10068776" y="5376568"/>
                  <a:pt x="10066173" y="5375457"/>
                  <a:pt x="10064106" y="5373230"/>
                </a:cubicBezTo>
                <a:cubicBezTo>
                  <a:pt x="10062039" y="5371006"/>
                  <a:pt x="10061007" y="5367824"/>
                  <a:pt x="10061007" y="5363687"/>
                </a:cubicBezTo>
                <a:cubicBezTo>
                  <a:pt x="10061007" y="5359552"/>
                  <a:pt x="10062067" y="5356371"/>
                  <a:pt x="10064185" y="5354145"/>
                </a:cubicBezTo>
                <a:cubicBezTo>
                  <a:pt x="10066304" y="5351920"/>
                  <a:pt x="10068934" y="5350806"/>
                  <a:pt x="10072073" y="5350806"/>
                </a:cubicBezTo>
                <a:close/>
                <a:moveTo>
                  <a:pt x="9787884" y="5350806"/>
                </a:moveTo>
                <a:cubicBezTo>
                  <a:pt x="9791024" y="5350806"/>
                  <a:pt x="9793678" y="5351920"/>
                  <a:pt x="9795850" y="5354145"/>
                </a:cubicBezTo>
                <a:cubicBezTo>
                  <a:pt x="9798020" y="5356371"/>
                  <a:pt x="9799107" y="5359552"/>
                  <a:pt x="9799107" y="5363687"/>
                </a:cubicBezTo>
                <a:cubicBezTo>
                  <a:pt x="9799107" y="5366463"/>
                  <a:pt x="9798582" y="5368820"/>
                  <a:pt x="9797537" y="5370756"/>
                </a:cubicBezTo>
                <a:cubicBezTo>
                  <a:pt x="9796490" y="5372694"/>
                  <a:pt x="9795090" y="5374147"/>
                  <a:pt x="9793339" y="5375115"/>
                </a:cubicBezTo>
                <a:cubicBezTo>
                  <a:pt x="9791585" y="5376084"/>
                  <a:pt x="9789715" y="5376568"/>
                  <a:pt x="9787727" y="5376568"/>
                </a:cubicBezTo>
                <a:cubicBezTo>
                  <a:pt x="9784588" y="5376568"/>
                  <a:pt x="9781985" y="5375457"/>
                  <a:pt x="9779919" y="5373230"/>
                </a:cubicBezTo>
                <a:cubicBezTo>
                  <a:pt x="9777851" y="5371006"/>
                  <a:pt x="9776819" y="5367824"/>
                  <a:pt x="9776819" y="5363687"/>
                </a:cubicBezTo>
                <a:cubicBezTo>
                  <a:pt x="9776819" y="5359552"/>
                  <a:pt x="9777879" y="5356371"/>
                  <a:pt x="9779998" y="5354145"/>
                </a:cubicBezTo>
                <a:cubicBezTo>
                  <a:pt x="9782116" y="5351920"/>
                  <a:pt x="9784746" y="5350806"/>
                  <a:pt x="9787884" y="5350806"/>
                </a:cubicBezTo>
                <a:close/>
                <a:moveTo>
                  <a:pt x="9887243" y="5350255"/>
                </a:moveTo>
                <a:cubicBezTo>
                  <a:pt x="9890120" y="5350255"/>
                  <a:pt x="9892553" y="5351107"/>
                  <a:pt x="9894542" y="5352807"/>
                </a:cubicBezTo>
                <a:cubicBezTo>
                  <a:pt x="9896531" y="5354510"/>
                  <a:pt x="9897550" y="5356774"/>
                  <a:pt x="9897603" y="5359601"/>
                </a:cubicBezTo>
                <a:lnTo>
                  <a:pt x="9876964" y="5359601"/>
                </a:lnTo>
                <a:cubicBezTo>
                  <a:pt x="9877382" y="5356670"/>
                  <a:pt x="9878519" y="5354379"/>
                  <a:pt x="9880377" y="5352729"/>
                </a:cubicBezTo>
                <a:cubicBezTo>
                  <a:pt x="9882234" y="5351080"/>
                  <a:pt x="9884522" y="5350255"/>
                  <a:pt x="9887243" y="5350255"/>
                </a:cubicBezTo>
                <a:close/>
                <a:moveTo>
                  <a:pt x="10120730" y="5341225"/>
                </a:moveTo>
                <a:cubicBezTo>
                  <a:pt x="10116545" y="5341225"/>
                  <a:pt x="10112752" y="5342155"/>
                  <a:pt x="10109352" y="5344013"/>
                </a:cubicBezTo>
                <a:cubicBezTo>
                  <a:pt x="10105950" y="5345871"/>
                  <a:pt x="10103270" y="5348503"/>
                  <a:pt x="10101308" y="5351907"/>
                </a:cubicBezTo>
                <a:cubicBezTo>
                  <a:pt x="10099347" y="5355310"/>
                  <a:pt x="10098366" y="5359237"/>
                  <a:pt x="10098366" y="5363687"/>
                </a:cubicBezTo>
                <a:cubicBezTo>
                  <a:pt x="10098366" y="5368138"/>
                  <a:pt x="10099319" y="5372066"/>
                  <a:pt x="10101230" y="5375469"/>
                </a:cubicBezTo>
                <a:cubicBezTo>
                  <a:pt x="10103139" y="5378873"/>
                  <a:pt x="10105769" y="5381504"/>
                  <a:pt x="10109116" y="5383362"/>
                </a:cubicBezTo>
                <a:cubicBezTo>
                  <a:pt x="10112464" y="5385221"/>
                  <a:pt x="10116231" y="5386151"/>
                  <a:pt x="10120417" y="5386151"/>
                </a:cubicBezTo>
                <a:cubicBezTo>
                  <a:pt x="10124655" y="5386151"/>
                  <a:pt x="10128487" y="5385221"/>
                  <a:pt x="10131914" y="5383362"/>
                </a:cubicBezTo>
                <a:cubicBezTo>
                  <a:pt x="10135340" y="5381504"/>
                  <a:pt x="10138062" y="5378873"/>
                  <a:pt x="10140076" y="5375469"/>
                </a:cubicBezTo>
                <a:cubicBezTo>
                  <a:pt x="10142090" y="5372066"/>
                  <a:pt x="10143097" y="5368138"/>
                  <a:pt x="10143097" y="5363687"/>
                </a:cubicBezTo>
                <a:cubicBezTo>
                  <a:pt x="10143097" y="5359237"/>
                  <a:pt x="10142116" y="5355310"/>
                  <a:pt x="10140154" y="5351907"/>
                </a:cubicBezTo>
                <a:cubicBezTo>
                  <a:pt x="10138193" y="5348503"/>
                  <a:pt x="10135511" y="5345871"/>
                  <a:pt x="10132111" y="5344013"/>
                </a:cubicBezTo>
                <a:cubicBezTo>
                  <a:pt x="10128709" y="5342155"/>
                  <a:pt x="10124917" y="5341225"/>
                  <a:pt x="10120730" y="5341225"/>
                </a:cubicBezTo>
                <a:close/>
                <a:moveTo>
                  <a:pt x="10072229" y="5341225"/>
                </a:moveTo>
                <a:cubicBezTo>
                  <a:pt x="10068043" y="5341225"/>
                  <a:pt x="10064250" y="5342155"/>
                  <a:pt x="10060851" y="5344013"/>
                </a:cubicBezTo>
                <a:cubicBezTo>
                  <a:pt x="10057448" y="5345871"/>
                  <a:pt x="10054768" y="5348503"/>
                  <a:pt x="10052806" y="5351907"/>
                </a:cubicBezTo>
                <a:cubicBezTo>
                  <a:pt x="10050845" y="5355310"/>
                  <a:pt x="10049863" y="5359237"/>
                  <a:pt x="10049863" y="5363687"/>
                </a:cubicBezTo>
                <a:cubicBezTo>
                  <a:pt x="10049863" y="5368138"/>
                  <a:pt x="10050817" y="5372066"/>
                  <a:pt x="10052728" y="5375469"/>
                </a:cubicBezTo>
                <a:cubicBezTo>
                  <a:pt x="10054637" y="5378873"/>
                  <a:pt x="10057267" y="5381504"/>
                  <a:pt x="10060614" y="5383362"/>
                </a:cubicBezTo>
                <a:cubicBezTo>
                  <a:pt x="10063962" y="5385221"/>
                  <a:pt x="10067729" y="5386151"/>
                  <a:pt x="10071915" y="5386151"/>
                </a:cubicBezTo>
                <a:cubicBezTo>
                  <a:pt x="10076154" y="5386151"/>
                  <a:pt x="10079985" y="5385221"/>
                  <a:pt x="10083412" y="5383362"/>
                </a:cubicBezTo>
                <a:cubicBezTo>
                  <a:pt x="10086838" y="5381504"/>
                  <a:pt x="10089560" y="5378873"/>
                  <a:pt x="10091574" y="5375469"/>
                </a:cubicBezTo>
                <a:cubicBezTo>
                  <a:pt x="10093588" y="5372066"/>
                  <a:pt x="10094595" y="5368138"/>
                  <a:pt x="10094595" y="5363687"/>
                </a:cubicBezTo>
                <a:cubicBezTo>
                  <a:pt x="10094595" y="5359237"/>
                  <a:pt x="10093615" y="5355310"/>
                  <a:pt x="10091652" y="5351907"/>
                </a:cubicBezTo>
                <a:cubicBezTo>
                  <a:pt x="10089691" y="5348503"/>
                  <a:pt x="10087009" y="5345871"/>
                  <a:pt x="10083609" y="5344013"/>
                </a:cubicBezTo>
                <a:cubicBezTo>
                  <a:pt x="10080207" y="5342155"/>
                  <a:pt x="10076415" y="5341225"/>
                  <a:pt x="10072229" y="5341225"/>
                </a:cubicBezTo>
                <a:close/>
                <a:moveTo>
                  <a:pt x="9931272" y="5341225"/>
                </a:moveTo>
                <a:cubicBezTo>
                  <a:pt x="9927766" y="5341225"/>
                  <a:pt x="9924719" y="5341803"/>
                  <a:pt x="9922129" y="5342953"/>
                </a:cubicBezTo>
                <a:cubicBezTo>
                  <a:pt x="9919539" y="5344105"/>
                  <a:pt x="9917551" y="5345676"/>
                  <a:pt x="9916165" y="5347667"/>
                </a:cubicBezTo>
                <a:cubicBezTo>
                  <a:pt x="9914778" y="5349657"/>
                  <a:pt x="9914085" y="5351855"/>
                  <a:pt x="9914085" y="5354264"/>
                </a:cubicBezTo>
                <a:cubicBezTo>
                  <a:pt x="9914085" y="5357197"/>
                  <a:pt x="9914830" y="5359526"/>
                  <a:pt x="9916321" y="5361254"/>
                </a:cubicBezTo>
                <a:cubicBezTo>
                  <a:pt x="9917814" y="5362981"/>
                  <a:pt x="9919590" y="5364265"/>
                  <a:pt x="9921658" y="5365102"/>
                </a:cubicBezTo>
                <a:cubicBezTo>
                  <a:pt x="9923725" y="5365941"/>
                  <a:pt x="9926378" y="5366752"/>
                  <a:pt x="9929623" y="5367537"/>
                </a:cubicBezTo>
                <a:cubicBezTo>
                  <a:pt x="9932762" y="5368375"/>
                  <a:pt x="9935051" y="5369147"/>
                  <a:pt x="9936489" y="5369854"/>
                </a:cubicBezTo>
                <a:cubicBezTo>
                  <a:pt x="9937927" y="5370561"/>
                  <a:pt x="9938648" y="5371621"/>
                  <a:pt x="9938648" y="5373035"/>
                </a:cubicBezTo>
                <a:cubicBezTo>
                  <a:pt x="9938648" y="5374344"/>
                  <a:pt x="9938059" y="5375418"/>
                  <a:pt x="9936883" y="5376255"/>
                </a:cubicBezTo>
                <a:cubicBezTo>
                  <a:pt x="9935705" y="5377094"/>
                  <a:pt x="9934070" y="5377512"/>
                  <a:pt x="9931976" y="5377512"/>
                </a:cubicBezTo>
                <a:cubicBezTo>
                  <a:pt x="9929831" y="5377512"/>
                  <a:pt x="9928040" y="5376963"/>
                  <a:pt x="9926602" y="5375862"/>
                </a:cubicBezTo>
                <a:cubicBezTo>
                  <a:pt x="9925161" y="5374762"/>
                  <a:pt x="9924338" y="5373377"/>
                  <a:pt x="9924130" y="5371700"/>
                </a:cubicBezTo>
                <a:lnTo>
                  <a:pt x="9913065" y="5371700"/>
                </a:lnTo>
                <a:cubicBezTo>
                  <a:pt x="9913223" y="5374370"/>
                  <a:pt x="9914124" y="5376805"/>
                  <a:pt x="9915773" y="5379005"/>
                </a:cubicBezTo>
                <a:cubicBezTo>
                  <a:pt x="9917420" y="5381204"/>
                  <a:pt x="9919657" y="5382944"/>
                  <a:pt x="9922481" y="5384227"/>
                </a:cubicBezTo>
                <a:cubicBezTo>
                  <a:pt x="9925308" y="5385510"/>
                  <a:pt x="9928498" y="5386151"/>
                  <a:pt x="9932056" y="5386151"/>
                </a:cubicBezTo>
                <a:cubicBezTo>
                  <a:pt x="9935508" y="5386151"/>
                  <a:pt x="9938530" y="5385588"/>
                  <a:pt x="9941120" y="5384463"/>
                </a:cubicBezTo>
                <a:cubicBezTo>
                  <a:pt x="9943710" y="5383338"/>
                  <a:pt x="9945697" y="5381781"/>
                  <a:pt x="9947084" y="5379790"/>
                </a:cubicBezTo>
                <a:cubicBezTo>
                  <a:pt x="9948469" y="5377800"/>
                  <a:pt x="9949163" y="5375548"/>
                  <a:pt x="9949163" y="5373035"/>
                </a:cubicBezTo>
                <a:cubicBezTo>
                  <a:pt x="9949111" y="5370156"/>
                  <a:pt x="9948340" y="5367839"/>
                  <a:pt x="9946849" y="5366085"/>
                </a:cubicBezTo>
                <a:cubicBezTo>
                  <a:pt x="9945358" y="5364330"/>
                  <a:pt x="9943591" y="5363034"/>
                  <a:pt x="9941551" y="5362196"/>
                </a:cubicBezTo>
                <a:cubicBezTo>
                  <a:pt x="9939510" y="5361359"/>
                  <a:pt x="9936922" y="5360547"/>
                  <a:pt x="9933782" y="5359762"/>
                </a:cubicBezTo>
                <a:cubicBezTo>
                  <a:pt x="9930694" y="5358976"/>
                  <a:pt x="9928419" y="5358204"/>
                  <a:pt x="9926954" y="5357444"/>
                </a:cubicBezTo>
                <a:cubicBezTo>
                  <a:pt x="9925489" y="5356686"/>
                  <a:pt x="9924758" y="5355573"/>
                  <a:pt x="9924758" y="5354106"/>
                </a:cubicBezTo>
                <a:cubicBezTo>
                  <a:pt x="9924758" y="5352798"/>
                  <a:pt x="9925293" y="5351777"/>
                  <a:pt x="9926367" y="5351043"/>
                </a:cubicBezTo>
                <a:cubicBezTo>
                  <a:pt x="9927438" y="5350311"/>
                  <a:pt x="9928968" y="5349944"/>
                  <a:pt x="9930956" y="5349944"/>
                </a:cubicBezTo>
                <a:cubicBezTo>
                  <a:pt x="9933102" y="5349944"/>
                  <a:pt x="9934814" y="5350455"/>
                  <a:pt x="9936097" y="5351476"/>
                </a:cubicBezTo>
                <a:cubicBezTo>
                  <a:pt x="9937378" y="5352497"/>
                  <a:pt x="9938098" y="5353870"/>
                  <a:pt x="9938255" y="5355598"/>
                </a:cubicBezTo>
                <a:lnTo>
                  <a:pt x="9948771" y="5355598"/>
                </a:lnTo>
                <a:cubicBezTo>
                  <a:pt x="9948458" y="5351201"/>
                  <a:pt x="9946757" y="5347705"/>
                  <a:pt x="9943670" y="5345113"/>
                </a:cubicBezTo>
                <a:cubicBezTo>
                  <a:pt x="9940583" y="5342521"/>
                  <a:pt x="9936451" y="5341225"/>
                  <a:pt x="9931272" y="5341225"/>
                </a:cubicBezTo>
                <a:close/>
                <a:moveTo>
                  <a:pt x="9788041" y="5341225"/>
                </a:moveTo>
                <a:cubicBezTo>
                  <a:pt x="9783855" y="5341225"/>
                  <a:pt x="9780062" y="5342155"/>
                  <a:pt x="9776662" y="5344013"/>
                </a:cubicBezTo>
                <a:cubicBezTo>
                  <a:pt x="9773260" y="5345871"/>
                  <a:pt x="9770580" y="5348503"/>
                  <a:pt x="9768618" y="5351907"/>
                </a:cubicBezTo>
                <a:cubicBezTo>
                  <a:pt x="9766657" y="5355310"/>
                  <a:pt x="9765675" y="5359237"/>
                  <a:pt x="9765675" y="5363687"/>
                </a:cubicBezTo>
                <a:cubicBezTo>
                  <a:pt x="9765675" y="5368138"/>
                  <a:pt x="9766629" y="5372066"/>
                  <a:pt x="9768540" y="5375469"/>
                </a:cubicBezTo>
                <a:cubicBezTo>
                  <a:pt x="9770449" y="5378873"/>
                  <a:pt x="9773079" y="5381504"/>
                  <a:pt x="9776427" y="5383362"/>
                </a:cubicBezTo>
                <a:cubicBezTo>
                  <a:pt x="9779775" y="5385221"/>
                  <a:pt x="9783541" y="5386151"/>
                  <a:pt x="9787727" y="5386151"/>
                </a:cubicBezTo>
                <a:cubicBezTo>
                  <a:pt x="9791965" y="5386151"/>
                  <a:pt x="9795796" y="5385221"/>
                  <a:pt x="9799224" y="5383362"/>
                </a:cubicBezTo>
                <a:cubicBezTo>
                  <a:pt x="9802650" y="5381504"/>
                  <a:pt x="9805371" y="5378873"/>
                  <a:pt x="9807386" y="5375469"/>
                </a:cubicBezTo>
                <a:cubicBezTo>
                  <a:pt x="9809400" y="5372066"/>
                  <a:pt x="9810407" y="5368138"/>
                  <a:pt x="9810407" y="5363687"/>
                </a:cubicBezTo>
                <a:cubicBezTo>
                  <a:pt x="9810407" y="5359237"/>
                  <a:pt x="9809427" y="5355310"/>
                  <a:pt x="9807464" y="5351907"/>
                </a:cubicBezTo>
                <a:cubicBezTo>
                  <a:pt x="9805502" y="5348503"/>
                  <a:pt x="9802821" y="5345871"/>
                  <a:pt x="9799421" y="5344013"/>
                </a:cubicBezTo>
                <a:cubicBezTo>
                  <a:pt x="9796019" y="5342155"/>
                  <a:pt x="9792227" y="5341225"/>
                  <a:pt x="9788041" y="5341225"/>
                </a:cubicBezTo>
                <a:close/>
                <a:moveTo>
                  <a:pt x="9887558" y="5341223"/>
                </a:moveTo>
                <a:cubicBezTo>
                  <a:pt x="9883268" y="5341223"/>
                  <a:pt x="9879476" y="5342139"/>
                  <a:pt x="9876178" y="5343971"/>
                </a:cubicBezTo>
                <a:cubicBezTo>
                  <a:pt x="9872883" y="5345805"/>
                  <a:pt x="9870319" y="5348423"/>
                  <a:pt x="9868487" y="5351826"/>
                </a:cubicBezTo>
                <a:cubicBezTo>
                  <a:pt x="9866657" y="5355231"/>
                  <a:pt x="9865742" y="5359184"/>
                  <a:pt x="9865742" y="5363686"/>
                </a:cubicBezTo>
                <a:cubicBezTo>
                  <a:pt x="9865742" y="5368137"/>
                  <a:pt x="9866670" y="5372064"/>
                  <a:pt x="9868526" y="5375468"/>
                </a:cubicBezTo>
                <a:cubicBezTo>
                  <a:pt x="9870384" y="5378871"/>
                  <a:pt x="9872974" y="5381503"/>
                  <a:pt x="9876296" y="5383360"/>
                </a:cubicBezTo>
                <a:cubicBezTo>
                  <a:pt x="9879618" y="5385220"/>
                  <a:pt x="9883371" y="5386149"/>
                  <a:pt x="9887558" y="5386149"/>
                </a:cubicBezTo>
                <a:cubicBezTo>
                  <a:pt x="9892736" y="5386149"/>
                  <a:pt x="9897104" y="5384802"/>
                  <a:pt x="9900664" y="5382104"/>
                </a:cubicBezTo>
                <a:cubicBezTo>
                  <a:pt x="9904220" y="5379408"/>
                  <a:pt x="9906628" y="5375965"/>
                  <a:pt x="9907882" y="5371776"/>
                </a:cubicBezTo>
                <a:lnTo>
                  <a:pt x="9896033" y="5371776"/>
                </a:lnTo>
                <a:cubicBezTo>
                  <a:pt x="9894306" y="5375284"/>
                  <a:pt x="9891403" y="5377038"/>
                  <a:pt x="9887322" y="5377038"/>
                </a:cubicBezTo>
                <a:cubicBezTo>
                  <a:pt x="9884498" y="5377038"/>
                  <a:pt x="9882116" y="5376148"/>
                  <a:pt x="9880180" y="5374367"/>
                </a:cubicBezTo>
                <a:cubicBezTo>
                  <a:pt x="9878245" y="5372588"/>
                  <a:pt x="9877146" y="5370126"/>
                  <a:pt x="9876885" y="5366984"/>
                </a:cubicBezTo>
                <a:lnTo>
                  <a:pt x="9908668" y="5366984"/>
                </a:lnTo>
                <a:cubicBezTo>
                  <a:pt x="9908877" y="5365727"/>
                  <a:pt x="9908982" y="5364314"/>
                  <a:pt x="9908982" y="5362743"/>
                </a:cubicBezTo>
                <a:cubicBezTo>
                  <a:pt x="9908982" y="5358502"/>
                  <a:pt x="9908079" y="5354745"/>
                  <a:pt x="9906273" y="5351473"/>
                </a:cubicBezTo>
                <a:cubicBezTo>
                  <a:pt x="9904469" y="5348201"/>
                  <a:pt x="9901931" y="5345674"/>
                  <a:pt x="9898663" y="5343894"/>
                </a:cubicBezTo>
                <a:cubicBezTo>
                  <a:pt x="9895392" y="5342114"/>
                  <a:pt x="9891690" y="5341223"/>
                  <a:pt x="9887558" y="5341223"/>
                </a:cubicBezTo>
                <a:close/>
                <a:moveTo>
                  <a:pt x="9975300" y="5341222"/>
                </a:moveTo>
                <a:cubicBezTo>
                  <a:pt x="9971113" y="5341222"/>
                  <a:pt x="9967400" y="5342152"/>
                  <a:pt x="9964156" y="5344010"/>
                </a:cubicBezTo>
                <a:cubicBezTo>
                  <a:pt x="9960911" y="5345869"/>
                  <a:pt x="9958376" y="5348487"/>
                  <a:pt x="9956543" y="5351865"/>
                </a:cubicBezTo>
                <a:cubicBezTo>
                  <a:pt x="9954713" y="5355242"/>
                  <a:pt x="9953797" y="5359183"/>
                  <a:pt x="9953797" y="5363685"/>
                </a:cubicBezTo>
                <a:cubicBezTo>
                  <a:pt x="9953797" y="5368189"/>
                  <a:pt x="9954713" y="5372129"/>
                  <a:pt x="9956543" y="5375506"/>
                </a:cubicBezTo>
                <a:cubicBezTo>
                  <a:pt x="9958376" y="5378883"/>
                  <a:pt x="9960911" y="5381502"/>
                  <a:pt x="9964156" y="5383360"/>
                </a:cubicBezTo>
                <a:cubicBezTo>
                  <a:pt x="9967400" y="5385219"/>
                  <a:pt x="9971113" y="5386148"/>
                  <a:pt x="9975300" y="5386148"/>
                </a:cubicBezTo>
                <a:cubicBezTo>
                  <a:pt x="9980637" y="5386148"/>
                  <a:pt x="9985082" y="5384762"/>
                  <a:pt x="9988641" y="5381986"/>
                </a:cubicBezTo>
                <a:cubicBezTo>
                  <a:pt x="9992197" y="5379211"/>
                  <a:pt x="9994577" y="5375467"/>
                  <a:pt x="9995782" y="5370754"/>
                </a:cubicBezTo>
                <a:lnTo>
                  <a:pt x="9983932" y="5370754"/>
                </a:lnTo>
                <a:cubicBezTo>
                  <a:pt x="9982571" y="5374734"/>
                  <a:pt x="9979667" y="5376724"/>
                  <a:pt x="9975221" y="5376724"/>
                </a:cubicBezTo>
                <a:cubicBezTo>
                  <a:pt x="9972083" y="5376724"/>
                  <a:pt x="9969597" y="5375584"/>
                  <a:pt x="9967766" y="5373306"/>
                </a:cubicBezTo>
                <a:cubicBezTo>
                  <a:pt x="9965933" y="5371028"/>
                  <a:pt x="9965020" y="5367822"/>
                  <a:pt x="9965020" y="5363685"/>
                </a:cubicBezTo>
                <a:cubicBezTo>
                  <a:pt x="9965020" y="5359496"/>
                  <a:pt x="9965933" y="5356263"/>
                  <a:pt x="9967766" y="5353985"/>
                </a:cubicBezTo>
                <a:cubicBezTo>
                  <a:pt x="9969597" y="5351707"/>
                  <a:pt x="9972083" y="5350569"/>
                  <a:pt x="9975221" y="5350569"/>
                </a:cubicBezTo>
                <a:cubicBezTo>
                  <a:pt x="9977419" y="5350569"/>
                  <a:pt x="9979263" y="5351106"/>
                  <a:pt x="9980753" y="5352179"/>
                </a:cubicBezTo>
                <a:cubicBezTo>
                  <a:pt x="9982244" y="5353253"/>
                  <a:pt x="9983304" y="5354731"/>
                  <a:pt x="9983932" y="5356616"/>
                </a:cubicBezTo>
                <a:lnTo>
                  <a:pt x="9995782" y="5356616"/>
                </a:lnTo>
                <a:cubicBezTo>
                  <a:pt x="9994577" y="5351747"/>
                  <a:pt x="9992212" y="5347965"/>
                  <a:pt x="9988681" y="5345267"/>
                </a:cubicBezTo>
                <a:cubicBezTo>
                  <a:pt x="9985149" y="5342571"/>
                  <a:pt x="9980688" y="5341222"/>
                  <a:pt x="9975300" y="5341222"/>
                </a:cubicBezTo>
                <a:close/>
                <a:moveTo>
                  <a:pt x="9833954" y="5341221"/>
                </a:moveTo>
                <a:cubicBezTo>
                  <a:pt x="9830239" y="5341221"/>
                  <a:pt x="9826878" y="5342138"/>
                  <a:pt x="9823870" y="5343969"/>
                </a:cubicBezTo>
                <a:cubicBezTo>
                  <a:pt x="9820862" y="5345803"/>
                  <a:pt x="9818482" y="5348421"/>
                  <a:pt x="9816730" y="5351823"/>
                </a:cubicBezTo>
                <a:cubicBezTo>
                  <a:pt x="9814976" y="5355228"/>
                  <a:pt x="9814100" y="5359128"/>
                  <a:pt x="9814100" y="5363527"/>
                </a:cubicBezTo>
                <a:cubicBezTo>
                  <a:pt x="9814100" y="5367978"/>
                  <a:pt x="9814976" y="5371918"/>
                  <a:pt x="9816730" y="5375347"/>
                </a:cubicBezTo>
                <a:cubicBezTo>
                  <a:pt x="9818482" y="5378777"/>
                  <a:pt x="9820875" y="5381434"/>
                  <a:pt x="9823909" y="5383319"/>
                </a:cubicBezTo>
                <a:cubicBezTo>
                  <a:pt x="9826944" y="5385204"/>
                  <a:pt x="9830293" y="5386147"/>
                  <a:pt x="9833954" y="5386147"/>
                </a:cubicBezTo>
                <a:cubicBezTo>
                  <a:pt x="9837146" y="5386147"/>
                  <a:pt x="9839983" y="5385465"/>
                  <a:pt x="9842470" y="5384104"/>
                </a:cubicBezTo>
                <a:cubicBezTo>
                  <a:pt x="9844953" y="5382743"/>
                  <a:pt x="9846904" y="5381041"/>
                  <a:pt x="9848316" y="5378999"/>
                </a:cubicBezTo>
                <a:lnTo>
                  <a:pt x="9848316" y="5385754"/>
                </a:lnTo>
                <a:cubicBezTo>
                  <a:pt x="9848316" y="5389629"/>
                  <a:pt x="9847322" y="5392521"/>
                  <a:pt x="9845334" y="5394433"/>
                </a:cubicBezTo>
                <a:cubicBezTo>
                  <a:pt x="9843344" y="5396343"/>
                  <a:pt x="9840756" y="5397299"/>
                  <a:pt x="9837564" y="5397299"/>
                </a:cubicBezTo>
                <a:cubicBezTo>
                  <a:pt x="9834843" y="5397299"/>
                  <a:pt x="9832529" y="5396711"/>
                  <a:pt x="9830619" y="5395532"/>
                </a:cubicBezTo>
                <a:cubicBezTo>
                  <a:pt x="9828709" y="5394355"/>
                  <a:pt x="9827467" y="5392770"/>
                  <a:pt x="9826891" y="5390781"/>
                </a:cubicBezTo>
                <a:lnTo>
                  <a:pt x="9815983" y="5390781"/>
                </a:lnTo>
                <a:cubicBezTo>
                  <a:pt x="9816507" y="5395755"/>
                  <a:pt x="9818743" y="5399681"/>
                  <a:pt x="9822693" y="5402562"/>
                </a:cubicBezTo>
                <a:cubicBezTo>
                  <a:pt x="9826643" y="5405441"/>
                  <a:pt x="9831705" y="5406882"/>
                  <a:pt x="9837879" y="5406882"/>
                </a:cubicBezTo>
                <a:cubicBezTo>
                  <a:pt x="9842481" y="5406882"/>
                  <a:pt x="9846405" y="5405951"/>
                  <a:pt x="9849649" y="5404093"/>
                </a:cubicBezTo>
                <a:cubicBezTo>
                  <a:pt x="9852894" y="5402235"/>
                  <a:pt x="9855327" y="5399721"/>
                  <a:pt x="9856948" y="5396553"/>
                </a:cubicBezTo>
                <a:cubicBezTo>
                  <a:pt x="9858569" y="5393385"/>
                  <a:pt x="9859381" y="5389785"/>
                  <a:pt x="9859381" y="5385754"/>
                </a:cubicBezTo>
                <a:lnTo>
                  <a:pt x="9859381" y="5341928"/>
                </a:lnTo>
                <a:lnTo>
                  <a:pt x="9848316" y="5341928"/>
                </a:lnTo>
                <a:lnTo>
                  <a:pt x="9848316" y="5348132"/>
                </a:lnTo>
                <a:cubicBezTo>
                  <a:pt x="9846904" y="5346090"/>
                  <a:pt x="9844967" y="5344429"/>
                  <a:pt x="9842510" y="5343146"/>
                </a:cubicBezTo>
                <a:cubicBezTo>
                  <a:pt x="9840049" y="5341862"/>
                  <a:pt x="9837198" y="5341221"/>
                  <a:pt x="9833954" y="5341221"/>
                </a:cubicBezTo>
                <a:close/>
                <a:moveTo>
                  <a:pt x="10149523" y="5327355"/>
                </a:moveTo>
                <a:lnTo>
                  <a:pt x="10149523" y="5385476"/>
                </a:lnTo>
                <a:lnTo>
                  <a:pt x="10160509" y="5385476"/>
                </a:lnTo>
                <a:lnTo>
                  <a:pt x="10160509" y="5327355"/>
                </a:lnTo>
                <a:close/>
                <a:moveTo>
                  <a:pt x="10002303" y="5327321"/>
                </a:moveTo>
                <a:lnTo>
                  <a:pt x="10002303" y="5385442"/>
                </a:lnTo>
                <a:lnTo>
                  <a:pt x="10013289" y="5385442"/>
                </a:lnTo>
                <a:lnTo>
                  <a:pt x="10013289" y="5361408"/>
                </a:lnTo>
                <a:cubicBezTo>
                  <a:pt x="10013289" y="5357952"/>
                  <a:pt x="10014165" y="5355296"/>
                  <a:pt x="10015918" y="5353436"/>
                </a:cubicBezTo>
                <a:cubicBezTo>
                  <a:pt x="10017672" y="5351578"/>
                  <a:pt x="10020065" y="5350648"/>
                  <a:pt x="10023099" y="5350648"/>
                </a:cubicBezTo>
                <a:cubicBezTo>
                  <a:pt x="10026082" y="5350648"/>
                  <a:pt x="10028435" y="5351578"/>
                  <a:pt x="10030162" y="5353436"/>
                </a:cubicBezTo>
                <a:cubicBezTo>
                  <a:pt x="10031889" y="5355296"/>
                  <a:pt x="10032752" y="5357952"/>
                  <a:pt x="10032752" y="5361408"/>
                </a:cubicBezTo>
                <a:lnTo>
                  <a:pt x="10032752" y="5385442"/>
                </a:lnTo>
                <a:lnTo>
                  <a:pt x="10043738" y="5385442"/>
                </a:lnTo>
                <a:lnTo>
                  <a:pt x="10043738" y="5359915"/>
                </a:lnTo>
                <a:cubicBezTo>
                  <a:pt x="10043738" y="5355989"/>
                  <a:pt x="10043019" y="5352625"/>
                  <a:pt x="10041579" y="5349823"/>
                </a:cubicBezTo>
                <a:cubicBezTo>
                  <a:pt x="10040141" y="5347022"/>
                  <a:pt x="10038140" y="5344902"/>
                  <a:pt x="10035577" y="5343461"/>
                </a:cubicBezTo>
                <a:cubicBezTo>
                  <a:pt x="10033013" y="5342022"/>
                  <a:pt x="10030083" y="5341301"/>
                  <a:pt x="10026788" y="5341301"/>
                </a:cubicBezTo>
                <a:cubicBezTo>
                  <a:pt x="10023910" y="5341301"/>
                  <a:pt x="10021295" y="5341839"/>
                  <a:pt x="10018939" y="5342912"/>
                </a:cubicBezTo>
                <a:cubicBezTo>
                  <a:pt x="10016586" y="5343985"/>
                  <a:pt x="10014703" y="5345464"/>
                  <a:pt x="10013289" y="5347349"/>
                </a:cubicBezTo>
                <a:lnTo>
                  <a:pt x="10013289" y="5327321"/>
                </a:lnTo>
                <a:close/>
                <a:moveTo>
                  <a:pt x="9718115" y="5327321"/>
                </a:moveTo>
                <a:lnTo>
                  <a:pt x="9718115" y="5385442"/>
                </a:lnTo>
                <a:lnTo>
                  <a:pt x="9729101" y="5385442"/>
                </a:lnTo>
                <a:lnTo>
                  <a:pt x="9729101" y="5361408"/>
                </a:lnTo>
                <a:cubicBezTo>
                  <a:pt x="9729101" y="5357952"/>
                  <a:pt x="9729976" y="5355296"/>
                  <a:pt x="9731730" y="5353436"/>
                </a:cubicBezTo>
                <a:cubicBezTo>
                  <a:pt x="9733482" y="5351578"/>
                  <a:pt x="9735876" y="5350648"/>
                  <a:pt x="9738910" y="5350648"/>
                </a:cubicBezTo>
                <a:cubicBezTo>
                  <a:pt x="9741893" y="5350648"/>
                  <a:pt x="9744247" y="5351578"/>
                  <a:pt x="9745973" y="5353436"/>
                </a:cubicBezTo>
                <a:cubicBezTo>
                  <a:pt x="9747700" y="5355296"/>
                  <a:pt x="9748563" y="5357952"/>
                  <a:pt x="9748563" y="5361408"/>
                </a:cubicBezTo>
                <a:lnTo>
                  <a:pt x="9748563" y="5385442"/>
                </a:lnTo>
                <a:lnTo>
                  <a:pt x="9759549" y="5385442"/>
                </a:lnTo>
                <a:lnTo>
                  <a:pt x="9759549" y="5359915"/>
                </a:lnTo>
                <a:cubicBezTo>
                  <a:pt x="9759549" y="5355989"/>
                  <a:pt x="9758830" y="5352625"/>
                  <a:pt x="9757391" y="5349823"/>
                </a:cubicBezTo>
                <a:cubicBezTo>
                  <a:pt x="9755951" y="5347022"/>
                  <a:pt x="9753950" y="5344902"/>
                  <a:pt x="9751388" y="5343461"/>
                </a:cubicBezTo>
                <a:cubicBezTo>
                  <a:pt x="9748824" y="5342022"/>
                  <a:pt x="9745894" y="5341301"/>
                  <a:pt x="9742598" y="5341301"/>
                </a:cubicBezTo>
                <a:cubicBezTo>
                  <a:pt x="9739721" y="5341301"/>
                  <a:pt x="9737105" y="5341839"/>
                  <a:pt x="9734751" y="5342912"/>
                </a:cubicBezTo>
                <a:cubicBezTo>
                  <a:pt x="9732397" y="5343985"/>
                  <a:pt x="9730513" y="5345464"/>
                  <a:pt x="9729101" y="5347349"/>
                </a:cubicBezTo>
                <a:lnTo>
                  <a:pt x="9729101" y="5327321"/>
                </a:lnTo>
                <a:close/>
                <a:moveTo>
                  <a:pt x="9491122" y="5318481"/>
                </a:moveTo>
                <a:cubicBezTo>
                  <a:pt x="9491122" y="5367849"/>
                  <a:pt x="9531109" y="5407870"/>
                  <a:pt x="9580436" y="5407870"/>
                </a:cubicBezTo>
                <a:cubicBezTo>
                  <a:pt x="9629763" y="5407870"/>
                  <a:pt x="9669751" y="5367849"/>
                  <a:pt x="9669751" y="5318481"/>
                </a:cubicBezTo>
                <a:lnTo>
                  <a:pt x="9626337" y="5318481"/>
                </a:lnTo>
                <a:cubicBezTo>
                  <a:pt x="9626337" y="5343853"/>
                  <a:pt x="9605786" y="5364420"/>
                  <a:pt x="9580436" y="5364420"/>
                </a:cubicBezTo>
                <a:cubicBezTo>
                  <a:pt x="9555085" y="5364420"/>
                  <a:pt x="9534535" y="5343853"/>
                  <a:pt x="9534535" y="5318481"/>
                </a:cubicBezTo>
                <a:close/>
                <a:moveTo>
                  <a:pt x="10375349" y="3087492"/>
                </a:moveTo>
                <a:lnTo>
                  <a:pt x="10160510" y="3302331"/>
                </a:lnTo>
                <a:lnTo>
                  <a:pt x="10160510" y="3309951"/>
                </a:lnTo>
                <a:lnTo>
                  <a:pt x="10379159" y="3091302"/>
                </a:lnTo>
                <a:close/>
                <a:moveTo>
                  <a:pt x="10337249" y="3087492"/>
                </a:moveTo>
                <a:lnTo>
                  <a:pt x="10160510" y="3264231"/>
                </a:lnTo>
                <a:lnTo>
                  <a:pt x="10160510" y="3271851"/>
                </a:lnTo>
                <a:lnTo>
                  <a:pt x="10341059" y="3091302"/>
                </a:lnTo>
                <a:close/>
                <a:moveTo>
                  <a:pt x="10299149" y="3087492"/>
                </a:moveTo>
                <a:lnTo>
                  <a:pt x="10160510" y="3226131"/>
                </a:lnTo>
                <a:lnTo>
                  <a:pt x="10160510" y="3233751"/>
                </a:lnTo>
                <a:lnTo>
                  <a:pt x="10302959" y="3091302"/>
                </a:lnTo>
                <a:close/>
                <a:moveTo>
                  <a:pt x="10261049" y="3087492"/>
                </a:moveTo>
                <a:lnTo>
                  <a:pt x="10160510" y="3188031"/>
                </a:lnTo>
                <a:lnTo>
                  <a:pt x="10160510" y="3195651"/>
                </a:lnTo>
                <a:lnTo>
                  <a:pt x="10264859" y="3091302"/>
                </a:lnTo>
                <a:close/>
                <a:moveTo>
                  <a:pt x="10222949" y="3087492"/>
                </a:moveTo>
                <a:lnTo>
                  <a:pt x="10160510" y="3149931"/>
                </a:lnTo>
                <a:lnTo>
                  <a:pt x="10160510" y="3157551"/>
                </a:lnTo>
                <a:lnTo>
                  <a:pt x="10226759" y="3091302"/>
                </a:lnTo>
                <a:close/>
                <a:moveTo>
                  <a:pt x="10184849" y="3087492"/>
                </a:moveTo>
                <a:lnTo>
                  <a:pt x="10160510" y="3111831"/>
                </a:lnTo>
                <a:lnTo>
                  <a:pt x="10160510" y="3119451"/>
                </a:lnTo>
                <a:lnTo>
                  <a:pt x="10188659" y="3091302"/>
                </a:lnTo>
                <a:close/>
                <a:moveTo>
                  <a:pt x="0" y="0"/>
                </a:moveTo>
                <a:lnTo>
                  <a:pt x="10405929" y="0"/>
                </a:lnTo>
                <a:lnTo>
                  <a:pt x="10405929" y="3095012"/>
                </a:lnTo>
                <a:lnTo>
                  <a:pt x="10160510" y="3340431"/>
                </a:lnTo>
                <a:lnTo>
                  <a:pt x="10160510" y="3348051"/>
                </a:lnTo>
                <a:lnTo>
                  <a:pt x="10405929" y="3102632"/>
                </a:lnTo>
                <a:lnTo>
                  <a:pt x="10405929" y="3133112"/>
                </a:lnTo>
                <a:lnTo>
                  <a:pt x="10160510" y="3378531"/>
                </a:lnTo>
                <a:lnTo>
                  <a:pt x="10160510" y="3386151"/>
                </a:lnTo>
                <a:lnTo>
                  <a:pt x="10405929" y="3140732"/>
                </a:lnTo>
                <a:lnTo>
                  <a:pt x="10405929" y="3171212"/>
                </a:lnTo>
                <a:lnTo>
                  <a:pt x="10160510" y="3416631"/>
                </a:lnTo>
                <a:lnTo>
                  <a:pt x="10160510" y="3424252"/>
                </a:lnTo>
                <a:lnTo>
                  <a:pt x="10405929" y="3178833"/>
                </a:lnTo>
                <a:lnTo>
                  <a:pt x="10405929" y="3209313"/>
                </a:lnTo>
                <a:lnTo>
                  <a:pt x="10160510" y="3454732"/>
                </a:lnTo>
                <a:lnTo>
                  <a:pt x="10160510" y="3462351"/>
                </a:lnTo>
                <a:lnTo>
                  <a:pt x="10405929" y="3216932"/>
                </a:lnTo>
                <a:lnTo>
                  <a:pt x="10405929" y="3247413"/>
                </a:lnTo>
                <a:lnTo>
                  <a:pt x="10160510" y="3492832"/>
                </a:lnTo>
                <a:lnTo>
                  <a:pt x="10160510" y="3500451"/>
                </a:lnTo>
                <a:lnTo>
                  <a:pt x="10405929" y="3255032"/>
                </a:lnTo>
                <a:lnTo>
                  <a:pt x="10405929" y="3285512"/>
                </a:lnTo>
                <a:lnTo>
                  <a:pt x="10160510" y="3530931"/>
                </a:lnTo>
                <a:lnTo>
                  <a:pt x="10160510" y="3538551"/>
                </a:lnTo>
                <a:lnTo>
                  <a:pt x="10405929" y="3293132"/>
                </a:lnTo>
                <a:lnTo>
                  <a:pt x="10405929" y="3323612"/>
                </a:lnTo>
                <a:lnTo>
                  <a:pt x="10160510" y="3569031"/>
                </a:lnTo>
                <a:lnTo>
                  <a:pt x="10160510" y="3576651"/>
                </a:lnTo>
                <a:lnTo>
                  <a:pt x="10405929" y="3331232"/>
                </a:lnTo>
                <a:lnTo>
                  <a:pt x="10405929" y="3361712"/>
                </a:lnTo>
                <a:lnTo>
                  <a:pt x="10160510" y="3607131"/>
                </a:lnTo>
                <a:lnTo>
                  <a:pt x="10160510" y="3614752"/>
                </a:lnTo>
                <a:lnTo>
                  <a:pt x="10405929" y="3369333"/>
                </a:lnTo>
                <a:lnTo>
                  <a:pt x="10405929" y="3399812"/>
                </a:lnTo>
                <a:lnTo>
                  <a:pt x="10160510" y="3645231"/>
                </a:lnTo>
                <a:lnTo>
                  <a:pt x="10160510" y="3652852"/>
                </a:lnTo>
                <a:lnTo>
                  <a:pt x="10405929" y="3407433"/>
                </a:lnTo>
                <a:lnTo>
                  <a:pt x="10405929" y="3437913"/>
                </a:lnTo>
                <a:lnTo>
                  <a:pt x="10160510" y="3683332"/>
                </a:lnTo>
                <a:lnTo>
                  <a:pt x="10160510" y="3690951"/>
                </a:lnTo>
                <a:lnTo>
                  <a:pt x="10405929" y="3445532"/>
                </a:lnTo>
                <a:lnTo>
                  <a:pt x="10405929" y="3476013"/>
                </a:lnTo>
                <a:lnTo>
                  <a:pt x="10160510" y="3721432"/>
                </a:lnTo>
                <a:lnTo>
                  <a:pt x="10160510" y="3729051"/>
                </a:lnTo>
                <a:lnTo>
                  <a:pt x="10405929" y="3483632"/>
                </a:lnTo>
                <a:lnTo>
                  <a:pt x="10405929" y="3514112"/>
                </a:lnTo>
                <a:lnTo>
                  <a:pt x="10160510" y="3759531"/>
                </a:lnTo>
                <a:lnTo>
                  <a:pt x="10160510" y="3767151"/>
                </a:lnTo>
                <a:lnTo>
                  <a:pt x="10405929" y="3521732"/>
                </a:lnTo>
                <a:lnTo>
                  <a:pt x="10405929" y="3552212"/>
                </a:lnTo>
                <a:lnTo>
                  <a:pt x="10160510" y="3797631"/>
                </a:lnTo>
                <a:lnTo>
                  <a:pt x="10160510" y="3805251"/>
                </a:lnTo>
                <a:lnTo>
                  <a:pt x="10405929" y="3559832"/>
                </a:lnTo>
                <a:lnTo>
                  <a:pt x="10405929" y="3590312"/>
                </a:lnTo>
                <a:lnTo>
                  <a:pt x="10160510" y="3835731"/>
                </a:lnTo>
                <a:lnTo>
                  <a:pt x="10160510" y="3843351"/>
                </a:lnTo>
                <a:lnTo>
                  <a:pt x="10405929" y="3597932"/>
                </a:lnTo>
                <a:lnTo>
                  <a:pt x="10405929" y="3628412"/>
                </a:lnTo>
                <a:lnTo>
                  <a:pt x="10160510" y="3873831"/>
                </a:lnTo>
                <a:lnTo>
                  <a:pt x="10160510" y="3881452"/>
                </a:lnTo>
                <a:lnTo>
                  <a:pt x="10405929" y="3636033"/>
                </a:lnTo>
                <a:lnTo>
                  <a:pt x="10405929" y="3666512"/>
                </a:lnTo>
                <a:lnTo>
                  <a:pt x="10160510" y="3911931"/>
                </a:lnTo>
                <a:lnTo>
                  <a:pt x="10160510" y="3919551"/>
                </a:lnTo>
                <a:lnTo>
                  <a:pt x="10405929" y="3674132"/>
                </a:lnTo>
                <a:lnTo>
                  <a:pt x="10405929" y="3704613"/>
                </a:lnTo>
                <a:lnTo>
                  <a:pt x="10160510" y="3950032"/>
                </a:lnTo>
                <a:lnTo>
                  <a:pt x="10160510" y="3957651"/>
                </a:lnTo>
                <a:lnTo>
                  <a:pt x="10405929" y="3712232"/>
                </a:lnTo>
                <a:lnTo>
                  <a:pt x="10405929" y="3742712"/>
                </a:lnTo>
                <a:lnTo>
                  <a:pt x="10160510" y="3988131"/>
                </a:lnTo>
                <a:lnTo>
                  <a:pt x="10160510" y="3995751"/>
                </a:lnTo>
                <a:lnTo>
                  <a:pt x="10405929" y="3750332"/>
                </a:lnTo>
                <a:lnTo>
                  <a:pt x="10405929" y="3780812"/>
                </a:lnTo>
                <a:lnTo>
                  <a:pt x="10160510" y="4026231"/>
                </a:lnTo>
                <a:lnTo>
                  <a:pt x="10160510" y="4033851"/>
                </a:lnTo>
                <a:lnTo>
                  <a:pt x="10405929" y="3788432"/>
                </a:lnTo>
                <a:lnTo>
                  <a:pt x="10405929" y="3818912"/>
                </a:lnTo>
                <a:lnTo>
                  <a:pt x="10160510" y="4064331"/>
                </a:lnTo>
                <a:lnTo>
                  <a:pt x="10160510" y="4071951"/>
                </a:lnTo>
                <a:lnTo>
                  <a:pt x="10405929" y="3826532"/>
                </a:lnTo>
                <a:lnTo>
                  <a:pt x="10405929" y="3857012"/>
                </a:lnTo>
                <a:lnTo>
                  <a:pt x="10160510" y="4102431"/>
                </a:lnTo>
                <a:lnTo>
                  <a:pt x="10160510" y="4110052"/>
                </a:lnTo>
                <a:lnTo>
                  <a:pt x="10405929" y="3864633"/>
                </a:lnTo>
                <a:lnTo>
                  <a:pt x="10405929" y="3895112"/>
                </a:lnTo>
                <a:lnTo>
                  <a:pt x="10160510" y="4140531"/>
                </a:lnTo>
                <a:lnTo>
                  <a:pt x="10160510" y="4148152"/>
                </a:lnTo>
                <a:lnTo>
                  <a:pt x="10405929" y="3902733"/>
                </a:lnTo>
                <a:lnTo>
                  <a:pt x="10405929" y="3933213"/>
                </a:lnTo>
                <a:lnTo>
                  <a:pt x="10160510" y="4178632"/>
                </a:lnTo>
                <a:lnTo>
                  <a:pt x="10160510" y="4186251"/>
                </a:lnTo>
                <a:lnTo>
                  <a:pt x="10405929" y="3940832"/>
                </a:lnTo>
                <a:lnTo>
                  <a:pt x="10405929" y="3971313"/>
                </a:lnTo>
                <a:lnTo>
                  <a:pt x="10160510" y="4216732"/>
                </a:lnTo>
                <a:lnTo>
                  <a:pt x="10160510" y="4224351"/>
                </a:lnTo>
                <a:lnTo>
                  <a:pt x="10405929" y="3978932"/>
                </a:lnTo>
                <a:lnTo>
                  <a:pt x="10405929" y="4009412"/>
                </a:lnTo>
                <a:lnTo>
                  <a:pt x="10160510" y="4254831"/>
                </a:lnTo>
                <a:lnTo>
                  <a:pt x="10160510" y="4262451"/>
                </a:lnTo>
                <a:lnTo>
                  <a:pt x="10405929" y="4017032"/>
                </a:lnTo>
                <a:lnTo>
                  <a:pt x="10405929" y="4047512"/>
                </a:lnTo>
                <a:lnTo>
                  <a:pt x="10160510" y="4292931"/>
                </a:lnTo>
                <a:lnTo>
                  <a:pt x="10160510" y="4300551"/>
                </a:lnTo>
                <a:lnTo>
                  <a:pt x="10405929" y="4055132"/>
                </a:lnTo>
                <a:lnTo>
                  <a:pt x="10405929" y="4085612"/>
                </a:lnTo>
                <a:lnTo>
                  <a:pt x="10160510" y="4331031"/>
                </a:lnTo>
                <a:lnTo>
                  <a:pt x="10160510" y="4338652"/>
                </a:lnTo>
                <a:lnTo>
                  <a:pt x="10405929" y="4093233"/>
                </a:lnTo>
                <a:lnTo>
                  <a:pt x="10405929" y="4123712"/>
                </a:lnTo>
                <a:lnTo>
                  <a:pt x="10160510" y="4369131"/>
                </a:lnTo>
                <a:lnTo>
                  <a:pt x="10160510" y="4376752"/>
                </a:lnTo>
                <a:lnTo>
                  <a:pt x="10405929" y="4131333"/>
                </a:lnTo>
                <a:lnTo>
                  <a:pt x="10405929" y="4161813"/>
                </a:lnTo>
                <a:lnTo>
                  <a:pt x="10160510" y="4407232"/>
                </a:lnTo>
                <a:lnTo>
                  <a:pt x="10160510" y="4414851"/>
                </a:lnTo>
                <a:lnTo>
                  <a:pt x="10405929" y="4169432"/>
                </a:lnTo>
                <a:lnTo>
                  <a:pt x="10405929" y="4199913"/>
                </a:lnTo>
                <a:lnTo>
                  <a:pt x="10160510" y="4445332"/>
                </a:lnTo>
                <a:lnTo>
                  <a:pt x="10160510" y="4452951"/>
                </a:lnTo>
                <a:lnTo>
                  <a:pt x="10405929" y="4207532"/>
                </a:lnTo>
                <a:lnTo>
                  <a:pt x="10405929" y="4238012"/>
                </a:lnTo>
                <a:lnTo>
                  <a:pt x="10160510" y="4483431"/>
                </a:lnTo>
                <a:lnTo>
                  <a:pt x="10160510" y="4491051"/>
                </a:lnTo>
                <a:lnTo>
                  <a:pt x="10405929" y="4245632"/>
                </a:lnTo>
                <a:lnTo>
                  <a:pt x="10405929" y="4276112"/>
                </a:lnTo>
                <a:lnTo>
                  <a:pt x="10160510" y="4521531"/>
                </a:lnTo>
                <a:lnTo>
                  <a:pt x="10160510" y="4529151"/>
                </a:lnTo>
                <a:lnTo>
                  <a:pt x="10405929" y="4283732"/>
                </a:lnTo>
                <a:lnTo>
                  <a:pt x="10405929" y="4314212"/>
                </a:lnTo>
                <a:lnTo>
                  <a:pt x="10160510" y="4559631"/>
                </a:lnTo>
                <a:lnTo>
                  <a:pt x="10160510" y="4567251"/>
                </a:lnTo>
                <a:lnTo>
                  <a:pt x="10405929" y="4321832"/>
                </a:lnTo>
                <a:lnTo>
                  <a:pt x="10405929" y="4352312"/>
                </a:lnTo>
                <a:lnTo>
                  <a:pt x="10160510" y="4597731"/>
                </a:lnTo>
                <a:lnTo>
                  <a:pt x="10160510" y="4605352"/>
                </a:lnTo>
                <a:lnTo>
                  <a:pt x="10405929" y="4359933"/>
                </a:lnTo>
                <a:lnTo>
                  <a:pt x="10405929" y="4390412"/>
                </a:lnTo>
                <a:lnTo>
                  <a:pt x="10160510" y="4635831"/>
                </a:lnTo>
                <a:lnTo>
                  <a:pt x="10160510" y="4643451"/>
                </a:lnTo>
                <a:lnTo>
                  <a:pt x="10405929" y="4398032"/>
                </a:lnTo>
                <a:lnTo>
                  <a:pt x="10405929" y="4428513"/>
                </a:lnTo>
                <a:lnTo>
                  <a:pt x="10160510" y="4673932"/>
                </a:lnTo>
                <a:lnTo>
                  <a:pt x="10160510" y="4681551"/>
                </a:lnTo>
                <a:lnTo>
                  <a:pt x="10405929" y="4436132"/>
                </a:lnTo>
                <a:lnTo>
                  <a:pt x="10405929" y="4466612"/>
                </a:lnTo>
                <a:lnTo>
                  <a:pt x="10160510" y="4712031"/>
                </a:lnTo>
                <a:lnTo>
                  <a:pt x="10160510" y="4719651"/>
                </a:lnTo>
                <a:lnTo>
                  <a:pt x="10405929" y="4474232"/>
                </a:lnTo>
                <a:lnTo>
                  <a:pt x="10405929" y="4504712"/>
                </a:lnTo>
                <a:lnTo>
                  <a:pt x="10160510" y="4750131"/>
                </a:lnTo>
                <a:lnTo>
                  <a:pt x="10160510" y="4757751"/>
                </a:lnTo>
                <a:lnTo>
                  <a:pt x="10405929" y="4512332"/>
                </a:lnTo>
                <a:lnTo>
                  <a:pt x="10405929" y="4543765"/>
                </a:lnTo>
                <a:lnTo>
                  <a:pt x="10160510" y="4789184"/>
                </a:lnTo>
                <a:lnTo>
                  <a:pt x="10160510" y="4796804"/>
                </a:lnTo>
                <a:lnTo>
                  <a:pt x="10405929" y="4551385"/>
                </a:lnTo>
                <a:lnTo>
                  <a:pt x="10405929" y="4581864"/>
                </a:lnTo>
                <a:lnTo>
                  <a:pt x="10160510" y="4827283"/>
                </a:lnTo>
                <a:lnTo>
                  <a:pt x="10160510" y="4834903"/>
                </a:lnTo>
                <a:lnTo>
                  <a:pt x="10405929" y="4589484"/>
                </a:lnTo>
                <a:lnTo>
                  <a:pt x="10405929" y="4619965"/>
                </a:lnTo>
                <a:lnTo>
                  <a:pt x="10160510" y="4865384"/>
                </a:lnTo>
                <a:lnTo>
                  <a:pt x="10160510" y="4873003"/>
                </a:lnTo>
                <a:lnTo>
                  <a:pt x="10405929" y="4627584"/>
                </a:lnTo>
                <a:lnTo>
                  <a:pt x="10405929" y="4658064"/>
                </a:lnTo>
                <a:lnTo>
                  <a:pt x="10160510" y="4903483"/>
                </a:lnTo>
                <a:lnTo>
                  <a:pt x="10160510" y="4911103"/>
                </a:lnTo>
                <a:lnTo>
                  <a:pt x="10405929" y="4665684"/>
                </a:lnTo>
                <a:lnTo>
                  <a:pt x="10405929" y="4696164"/>
                </a:lnTo>
                <a:lnTo>
                  <a:pt x="10160510" y="4941583"/>
                </a:lnTo>
                <a:lnTo>
                  <a:pt x="10160510" y="4949203"/>
                </a:lnTo>
                <a:lnTo>
                  <a:pt x="10405929" y="4703784"/>
                </a:lnTo>
                <a:lnTo>
                  <a:pt x="10405929" y="4734264"/>
                </a:lnTo>
                <a:lnTo>
                  <a:pt x="10160510" y="4979683"/>
                </a:lnTo>
                <a:lnTo>
                  <a:pt x="10160510" y="4987303"/>
                </a:lnTo>
                <a:lnTo>
                  <a:pt x="10405929" y="4741884"/>
                </a:lnTo>
                <a:lnTo>
                  <a:pt x="10405929" y="4772364"/>
                </a:lnTo>
                <a:lnTo>
                  <a:pt x="10160510" y="5017783"/>
                </a:lnTo>
                <a:lnTo>
                  <a:pt x="10160510" y="5025404"/>
                </a:lnTo>
                <a:lnTo>
                  <a:pt x="10405929" y="4779985"/>
                </a:lnTo>
                <a:lnTo>
                  <a:pt x="10405929" y="4810464"/>
                </a:lnTo>
                <a:lnTo>
                  <a:pt x="10160510" y="5055883"/>
                </a:lnTo>
                <a:lnTo>
                  <a:pt x="10160510" y="5063504"/>
                </a:lnTo>
                <a:lnTo>
                  <a:pt x="10405929" y="4818085"/>
                </a:lnTo>
                <a:lnTo>
                  <a:pt x="10405929" y="4848565"/>
                </a:lnTo>
                <a:lnTo>
                  <a:pt x="10184247" y="5070247"/>
                </a:lnTo>
                <a:lnTo>
                  <a:pt x="10191866" y="5070247"/>
                </a:lnTo>
                <a:lnTo>
                  <a:pt x="10405929" y="4856184"/>
                </a:lnTo>
                <a:lnTo>
                  <a:pt x="10405929" y="4886665"/>
                </a:lnTo>
                <a:lnTo>
                  <a:pt x="10222347" y="5070247"/>
                </a:lnTo>
                <a:lnTo>
                  <a:pt x="10229966" y="5070247"/>
                </a:lnTo>
                <a:lnTo>
                  <a:pt x="10405929" y="4894284"/>
                </a:lnTo>
                <a:lnTo>
                  <a:pt x="10405929" y="4924764"/>
                </a:lnTo>
                <a:lnTo>
                  <a:pt x="10260446" y="5070247"/>
                </a:lnTo>
                <a:lnTo>
                  <a:pt x="10268066" y="5070247"/>
                </a:lnTo>
                <a:lnTo>
                  <a:pt x="10405929" y="4932384"/>
                </a:lnTo>
                <a:lnTo>
                  <a:pt x="10405929" y="4962864"/>
                </a:lnTo>
                <a:lnTo>
                  <a:pt x="10298546" y="5070247"/>
                </a:lnTo>
                <a:lnTo>
                  <a:pt x="10306166" y="5070247"/>
                </a:lnTo>
                <a:lnTo>
                  <a:pt x="10405929" y="4970484"/>
                </a:lnTo>
                <a:lnTo>
                  <a:pt x="10405929" y="5000964"/>
                </a:lnTo>
                <a:lnTo>
                  <a:pt x="10336646" y="5070247"/>
                </a:lnTo>
                <a:lnTo>
                  <a:pt x="10344267" y="5070247"/>
                </a:lnTo>
                <a:lnTo>
                  <a:pt x="10405929" y="5008585"/>
                </a:lnTo>
                <a:lnTo>
                  <a:pt x="10405929" y="5039064"/>
                </a:lnTo>
                <a:lnTo>
                  <a:pt x="10374746" y="5070247"/>
                </a:lnTo>
                <a:lnTo>
                  <a:pt x="10382367" y="5070247"/>
                </a:lnTo>
                <a:lnTo>
                  <a:pt x="10405929" y="5046685"/>
                </a:lnTo>
                <a:lnTo>
                  <a:pt x="10405929" y="5863508"/>
                </a:lnTo>
                <a:lnTo>
                  <a:pt x="5096422" y="5863508"/>
                </a:lnTo>
                <a:lnTo>
                  <a:pt x="5096422" y="5863507"/>
                </a:lnTo>
                <a:lnTo>
                  <a:pt x="0" y="5863507"/>
                </a:lnTo>
                <a:close/>
              </a:path>
            </a:pathLst>
          </a:custGeom>
          <a:solidFill>
            <a:schemeClr val="bg2">
              <a:lumMod val="60000"/>
              <a:lumOff val="40000"/>
            </a:schemeClr>
          </a:solidFill>
        </p:spPr>
        <p:txBody>
          <a:bodyPr wrap="square">
            <a:noAutofit/>
          </a:bodyPr>
          <a:lstStyle/>
          <a:p>
            <a:r>
              <a:rPr lang="nl-NL"/>
              <a:t>Klik op het pictogram als u een afbeelding wilt toevoegen</a:t>
            </a:r>
            <a:endParaRPr lang="en-GB"/>
          </a:p>
        </p:txBody>
      </p:sp>
    </p:spTree>
    <p:extLst>
      <p:ext uri="{BB962C8B-B14F-4D97-AF65-F5344CB8AC3E}">
        <p14:creationId xmlns:p14="http://schemas.microsoft.com/office/powerpoint/2010/main" val="1543374597"/>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deo">
    <p:spTree>
      <p:nvGrpSpPr>
        <p:cNvPr id="1" name=""/>
        <p:cNvGrpSpPr/>
        <p:nvPr/>
      </p:nvGrpSpPr>
      <p:grpSpPr>
        <a:xfrm>
          <a:off x="0" y="0"/>
          <a:ext cx="0" cy="0"/>
          <a:chOff x="0" y="0"/>
          <a:chExt cx="0" cy="0"/>
        </a:xfrm>
      </p:grpSpPr>
      <p:sp>
        <p:nvSpPr>
          <p:cNvPr id="3" name="Tijdelijke aanduiding voor media 2">
            <a:extLst>
              <a:ext uri="{FF2B5EF4-FFF2-40B4-BE49-F238E27FC236}">
                <a16:creationId xmlns:a16="http://schemas.microsoft.com/office/drawing/2014/main" id="{3F642CE7-CBAE-F24D-BC9F-611BEB05A815}"/>
              </a:ext>
            </a:extLst>
          </p:cNvPr>
          <p:cNvSpPr>
            <a:spLocks noGrp="1"/>
          </p:cNvSpPr>
          <p:nvPr>
            <p:ph type="media" sz="quarter" idx="10" hasCustomPrompt="1"/>
          </p:nvPr>
        </p:nvSpPr>
        <p:spPr>
          <a:xfrm>
            <a:off x="0" y="0"/>
            <a:ext cx="12192000" cy="6858000"/>
          </a:xfrm>
          <a:solidFill>
            <a:schemeClr val="bg2">
              <a:lumMod val="60000"/>
              <a:lumOff val="40000"/>
            </a:schemeClr>
          </a:solidFill>
        </p:spPr>
        <p:txBody>
          <a:bodyPr/>
          <a:lstStyle/>
          <a:p>
            <a:r>
              <a:rPr lang="en-GB"/>
              <a:t> </a:t>
            </a:r>
          </a:p>
        </p:txBody>
      </p:sp>
    </p:spTree>
    <p:extLst>
      <p:ext uri="{BB962C8B-B14F-4D97-AF65-F5344CB8AC3E}">
        <p14:creationId xmlns:p14="http://schemas.microsoft.com/office/powerpoint/2010/main" val="718261065"/>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Verticale voorstellin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3B4717A1-461A-A14C-916B-E93F0D646F0F}"/>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29213" r="24732" b="7787"/>
          <a:stretch/>
        </p:blipFill>
        <p:spPr>
          <a:xfrm>
            <a:off x="0" y="3617553"/>
            <a:ext cx="6882493" cy="3240447"/>
          </a:xfrm>
          <a:prstGeom prst="rect">
            <a:avLst/>
          </a:prstGeom>
        </p:spPr>
      </p:pic>
      <p:sp>
        <p:nvSpPr>
          <p:cNvPr id="79" name="Tijdelijke aanduiding voor afbeelding 78">
            <a:extLst>
              <a:ext uri="{FF2B5EF4-FFF2-40B4-BE49-F238E27FC236}">
                <a16:creationId xmlns:a16="http://schemas.microsoft.com/office/drawing/2014/main" id="{A7034F20-1711-2747-BA7F-2E63423FA24C}"/>
              </a:ext>
            </a:extLst>
          </p:cNvPr>
          <p:cNvSpPr>
            <a:spLocks noGrp="1"/>
          </p:cNvSpPr>
          <p:nvPr>
            <p:ph type="pic" sz="quarter" idx="14"/>
          </p:nvPr>
        </p:nvSpPr>
        <p:spPr>
          <a:xfrm>
            <a:off x="6882493" y="375557"/>
            <a:ext cx="5309507" cy="6482443"/>
          </a:xfrm>
          <a:custGeom>
            <a:avLst/>
            <a:gdLst>
              <a:gd name="connsiteX0" fmla="*/ 4810629 w 5309507"/>
              <a:gd name="connsiteY0" fmla="*/ 6091081 h 6482443"/>
              <a:gd name="connsiteX1" fmla="*/ 4834606 w 5309507"/>
              <a:gd name="connsiteY1" fmla="*/ 6099287 h 6482443"/>
              <a:gd name="connsiteX2" fmla="*/ 4844199 w 5309507"/>
              <a:gd name="connsiteY2" fmla="*/ 6121380 h 6482443"/>
              <a:gd name="connsiteX3" fmla="*/ 4775781 w 5309507"/>
              <a:gd name="connsiteY3" fmla="*/ 6121380 h 6482443"/>
              <a:gd name="connsiteX4" fmla="*/ 4787450 w 5309507"/>
              <a:gd name="connsiteY4" fmla="*/ 6098970 h 6482443"/>
              <a:gd name="connsiteX5" fmla="*/ 4810629 w 5309507"/>
              <a:gd name="connsiteY5" fmla="*/ 6091081 h 6482443"/>
              <a:gd name="connsiteX6" fmla="*/ 4456641 w 5309507"/>
              <a:gd name="connsiteY6" fmla="*/ 6050384 h 6482443"/>
              <a:gd name="connsiteX7" fmla="*/ 4456641 w 5309507"/>
              <a:gd name="connsiteY7" fmla="*/ 6226500 h 6482443"/>
              <a:gd name="connsiteX8" fmla="*/ 4511311 w 5309507"/>
              <a:gd name="connsiteY8" fmla="*/ 6226500 h 6482443"/>
              <a:gd name="connsiteX9" fmla="*/ 4511311 w 5309507"/>
              <a:gd name="connsiteY9" fmla="*/ 6050384 h 6482443"/>
              <a:gd name="connsiteX10" fmla="*/ 4524464 w 5309507"/>
              <a:gd name="connsiteY10" fmla="*/ 6050370 h 6482443"/>
              <a:gd name="connsiteX11" fmla="*/ 4587767 w 5309507"/>
              <a:gd name="connsiteY11" fmla="*/ 6226486 h 6482443"/>
              <a:gd name="connsiteX12" fmla="*/ 4655225 w 5309507"/>
              <a:gd name="connsiteY12" fmla="*/ 6226486 h 6482443"/>
              <a:gd name="connsiteX13" fmla="*/ 4718528 w 5309507"/>
              <a:gd name="connsiteY13" fmla="*/ 6050370 h 6482443"/>
              <a:gd name="connsiteX14" fmla="*/ 4660341 w 5309507"/>
              <a:gd name="connsiteY14" fmla="*/ 6050370 h 6482443"/>
              <a:gd name="connsiteX15" fmla="*/ 4621656 w 5309507"/>
              <a:gd name="connsiteY15" fmla="*/ 6175987 h 6482443"/>
              <a:gd name="connsiteX16" fmla="*/ 4582971 w 5309507"/>
              <a:gd name="connsiteY16" fmla="*/ 6050370 h 6482443"/>
              <a:gd name="connsiteX17" fmla="*/ 4249173 w 5309507"/>
              <a:gd name="connsiteY17" fmla="*/ 6050357 h 6482443"/>
              <a:gd name="connsiteX18" fmla="*/ 4312477 w 5309507"/>
              <a:gd name="connsiteY18" fmla="*/ 6226471 h 6482443"/>
              <a:gd name="connsiteX19" fmla="*/ 4379935 w 5309507"/>
              <a:gd name="connsiteY19" fmla="*/ 6226472 h 6482443"/>
              <a:gd name="connsiteX20" fmla="*/ 4443237 w 5309507"/>
              <a:gd name="connsiteY20" fmla="*/ 6050357 h 6482443"/>
              <a:gd name="connsiteX21" fmla="*/ 4385050 w 5309507"/>
              <a:gd name="connsiteY21" fmla="*/ 6050357 h 6482443"/>
              <a:gd name="connsiteX22" fmla="*/ 4346365 w 5309507"/>
              <a:gd name="connsiteY22" fmla="*/ 6175973 h 6482443"/>
              <a:gd name="connsiteX23" fmla="*/ 4307680 w 5309507"/>
              <a:gd name="connsiteY23" fmla="*/ 6050357 h 6482443"/>
              <a:gd name="connsiteX24" fmla="*/ 4988072 w 5309507"/>
              <a:gd name="connsiteY24" fmla="*/ 6047848 h 6482443"/>
              <a:gd name="connsiteX25" fmla="*/ 4948908 w 5309507"/>
              <a:gd name="connsiteY25" fmla="*/ 6055108 h 6482443"/>
              <a:gd name="connsiteX26" fmla="*/ 4923973 w 5309507"/>
              <a:gd name="connsiteY26" fmla="*/ 6074833 h 6482443"/>
              <a:gd name="connsiteX27" fmla="*/ 4915499 w 5309507"/>
              <a:gd name="connsiteY27" fmla="*/ 6102451 h 6482443"/>
              <a:gd name="connsiteX28" fmla="*/ 4924770 w 5309507"/>
              <a:gd name="connsiteY28" fmla="*/ 6131013 h 6482443"/>
              <a:gd name="connsiteX29" fmla="*/ 4946829 w 5309507"/>
              <a:gd name="connsiteY29" fmla="*/ 6146479 h 6482443"/>
              <a:gd name="connsiteX30" fmla="*/ 4978801 w 5309507"/>
              <a:gd name="connsiteY30" fmla="*/ 6155789 h 6482443"/>
              <a:gd name="connsiteX31" fmla="*/ 5004698 w 5309507"/>
              <a:gd name="connsiteY31" fmla="*/ 6163838 h 6482443"/>
              <a:gd name="connsiteX32" fmla="*/ 5012689 w 5309507"/>
              <a:gd name="connsiteY32" fmla="*/ 6175041 h 6482443"/>
              <a:gd name="connsiteX33" fmla="*/ 5007096 w 5309507"/>
              <a:gd name="connsiteY33" fmla="*/ 6185299 h 6482443"/>
              <a:gd name="connsiteX34" fmla="*/ 4991271 w 5309507"/>
              <a:gd name="connsiteY34" fmla="*/ 6189246 h 6482443"/>
              <a:gd name="connsiteX35" fmla="*/ 4972407 w 5309507"/>
              <a:gd name="connsiteY35" fmla="*/ 6183564 h 6482443"/>
              <a:gd name="connsiteX36" fmla="*/ 4963774 w 5309507"/>
              <a:gd name="connsiteY36" fmla="*/ 6168730 h 6482443"/>
              <a:gd name="connsiteX37" fmla="*/ 4909745 w 5309507"/>
              <a:gd name="connsiteY37" fmla="*/ 6168730 h 6482443"/>
              <a:gd name="connsiteX38" fmla="*/ 4921573 w 5309507"/>
              <a:gd name="connsiteY38" fmla="*/ 6199503 h 6482443"/>
              <a:gd name="connsiteX39" fmla="*/ 4950347 w 5309507"/>
              <a:gd name="connsiteY39" fmla="*/ 6221123 h 6482443"/>
              <a:gd name="connsiteX40" fmla="*/ 4991908 w 5309507"/>
              <a:gd name="connsiteY40" fmla="*/ 6229013 h 6482443"/>
              <a:gd name="connsiteX41" fmla="*/ 5030116 w 5309507"/>
              <a:gd name="connsiteY41" fmla="*/ 6222070 h 6482443"/>
              <a:gd name="connsiteX42" fmla="*/ 5055370 w 5309507"/>
              <a:gd name="connsiteY42" fmla="*/ 6202974 h 6482443"/>
              <a:gd name="connsiteX43" fmla="*/ 5064163 w 5309507"/>
              <a:gd name="connsiteY43" fmla="*/ 6175359 h 6482443"/>
              <a:gd name="connsiteX44" fmla="*/ 5054414 w 5309507"/>
              <a:gd name="connsiteY44" fmla="*/ 6146163 h 6482443"/>
              <a:gd name="connsiteX45" fmla="*/ 5032513 w 5309507"/>
              <a:gd name="connsiteY45" fmla="*/ 6130382 h 6482443"/>
              <a:gd name="connsiteX46" fmla="*/ 5000223 w 5309507"/>
              <a:gd name="connsiteY46" fmla="*/ 6120440 h 6482443"/>
              <a:gd name="connsiteX47" fmla="*/ 4974805 w 5309507"/>
              <a:gd name="connsiteY47" fmla="*/ 6112865 h 6482443"/>
              <a:gd name="connsiteX48" fmla="*/ 4966654 w 5309507"/>
              <a:gd name="connsiteY48" fmla="*/ 6101502 h 6482443"/>
              <a:gd name="connsiteX49" fmla="*/ 4971768 w 5309507"/>
              <a:gd name="connsiteY49" fmla="*/ 6091561 h 6482443"/>
              <a:gd name="connsiteX50" fmla="*/ 4986475 w 5309507"/>
              <a:gd name="connsiteY50" fmla="*/ 6087932 h 6482443"/>
              <a:gd name="connsiteX51" fmla="*/ 5004538 w 5309507"/>
              <a:gd name="connsiteY51" fmla="*/ 6093296 h 6482443"/>
              <a:gd name="connsiteX52" fmla="*/ 5012689 w 5309507"/>
              <a:gd name="connsiteY52" fmla="*/ 6107815 h 6482443"/>
              <a:gd name="connsiteX53" fmla="*/ 5063203 w 5309507"/>
              <a:gd name="connsiteY53" fmla="*/ 6107815 h 6482443"/>
              <a:gd name="connsiteX54" fmla="*/ 5040984 w 5309507"/>
              <a:gd name="connsiteY54" fmla="*/ 6064261 h 6482443"/>
              <a:gd name="connsiteX55" fmla="*/ 4988072 w 5309507"/>
              <a:gd name="connsiteY55" fmla="*/ 6047848 h 6482443"/>
              <a:gd name="connsiteX56" fmla="*/ 4811267 w 5309507"/>
              <a:gd name="connsiteY56" fmla="*/ 6047841 h 6482443"/>
              <a:gd name="connsiteX57" fmla="*/ 4764271 w 5309507"/>
              <a:gd name="connsiteY57" fmla="*/ 6058887 h 6482443"/>
              <a:gd name="connsiteX58" fmla="*/ 4732459 w 5309507"/>
              <a:gd name="connsiteY58" fmla="*/ 6090449 h 6482443"/>
              <a:gd name="connsiteX59" fmla="*/ 4721111 w 5309507"/>
              <a:gd name="connsiteY59" fmla="*/ 6138423 h 6482443"/>
              <a:gd name="connsiteX60" fmla="*/ 4732621 w 5309507"/>
              <a:gd name="connsiteY60" fmla="*/ 6186398 h 6482443"/>
              <a:gd name="connsiteX61" fmla="*/ 4764590 w 5309507"/>
              <a:gd name="connsiteY61" fmla="*/ 6217960 h 6482443"/>
              <a:gd name="connsiteX62" fmla="*/ 4811267 w 5309507"/>
              <a:gd name="connsiteY62" fmla="*/ 6229007 h 6482443"/>
              <a:gd name="connsiteX63" fmla="*/ 4850594 w 5309507"/>
              <a:gd name="connsiteY63" fmla="*/ 6221117 h 6482443"/>
              <a:gd name="connsiteX64" fmla="*/ 4879845 w 5309507"/>
              <a:gd name="connsiteY64" fmla="*/ 6199337 h 6482443"/>
              <a:gd name="connsiteX65" fmla="*/ 4895992 w 5309507"/>
              <a:gd name="connsiteY65" fmla="*/ 6168092 h 6482443"/>
              <a:gd name="connsiteX66" fmla="*/ 4837805 w 5309507"/>
              <a:gd name="connsiteY66" fmla="*/ 6168092 h 6482443"/>
              <a:gd name="connsiteX67" fmla="*/ 4809350 w 5309507"/>
              <a:gd name="connsiteY67" fmla="*/ 6185134 h 6482443"/>
              <a:gd name="connsiteX68" fmla="*/ 4786171 w 5309507"/>
              <a:gd name="connsiteY68" fmla="*/ 6176456 h 6482443"/>
              <a:gd name="connsiteX69" fmla="*/ 4775461 w 5309507"/>
              <a:gd name="connsiteY69" fmla="*/ 6151363 h 6482443"/>
              <a:gd name="connsiteX70" fmla="*/ 4899188 w 5309507"/>
              <a:gd name="connsiteY70" fmla="*/ 6151363 h 6482443"/>
              <a:gd name="connsiteX71" fmla="*/ 4900147 w 5309507"/>
              <a:gd name="connsiteY71" fmla="*/ 6135584 h 6482443"/>
              <a:gd name="connsiteX72" fmla="*/ 4888797 w 5309507"/>
              <a:gd name="connsiteY72" fmla="*/ 6089187 h 6482443"/>
              <a:gd name="connsiteX73" fmla="*/ 4857307 w 5309507"/>
              <a:gd name="connsiteY73" fmla="*/ 6058572 h 6482443"/>
              <a:gd name="connsiteX74" fmla="*/ 4811267 w 5309507"/>
              <a:gd name="connsiteY74" fmla="*/ 6047841 h 6482443"/>
              <a:gd name="connsiteX75" fmla="*/ 4740357 w 5309507"/>
              <a:gd name="connsiteY75" fmla="*/ 5969817 h 6482443"/>
              <a:gd name="connsiteX76" fmla="*/ 4746087 w 5309507"/>
              <a:gd name="connsiteY76" fmla="*/ 5971348 h 6482443"/>
              <a:gd name="connsiteX77" fmla="*/ 4750323 w 5309507"/>
              <a:gd name="connsiteY77" fmla="*/ 5975746 h 6482443"/>
              <a:gd name="connsiteX78" fmla="*/ 4751893 w 5309507"/>
              <a:gd name="connsiteY78" fmla="*/ 5982619 h 6482443"/>
              <a:gd name="connsiteX79" fmla="*/ 4750323 w 5309507"/>
              <a:gd name="connsiteY79" fmla="*/ 5989491 h 6482443"/>
              <a:gd name="connsiteX80" fmla="*/ 4746087 w 5309507"/>
              <a:gd name="connsiteY80" fmla="*/ 5993889 h 6482443"/>
              <a:gd name="connsiteX81" fmla="*/ 4740357 w 5309507"/>
              <a:gd name="connsiteY81" fmla="*/ 5995421 h 6482443"/>
              <a:gd name="connsiteX82" fmla="*/ 4734746 w 5309507"/>
              <a:gd name="connsiteY82" fmla="*/ 5993851 h 6482443"/>
              <a:gd name="connsiteX83" fmla="*/ 4730508 w 5309507"/>
              <a:gd name="connsiteY83" fmla="*/ 5989334 h 6482443"/>
              <a:gd name="connsiteX84" fmla="*/ 4728900 w 5309507"/>
              <a:gd name="connsiteY84" fmla="*/ 5982462 h 6482443"/>
              <a:gd name="connsiteX85" fmla="*/ 4730508 w 5309507"/>
              <a:gd name="connsiteY85" fmla="*/ 5975668 h 6482443"/>
              <a:gd name="connsiteX86" fmla="*/ 4734706 w 5309507"/>
              <a:gd name="connsiteY86" fmla="*/ 5971309 h 6482443"/>
              <a:gd name="connsiteX87" fmla="*/ 4740357 w 5309507"/>
              <a:gd name="connsiteY87" fmla="*/ 5969817 h 6482443"/>
              <a:gd name="connsiteX88" fmla="*/ 5024152 w 5309507"/>
              <a:gd name="connsiteY88" fmla="*/ 5969741 h 6482443"/>
              <a:gd name="connsiteX89" fmla="*/ 5032117 w 5309507"/>
              <a:gd name="connsiteY89" fmla="*/ 5973080 h 6482443"/>
              <a:gd name="connsiteX90" fmla="*/ 5035373 w 5309507"/>
              <a:gd name="connsiteY90" fmla="*/ 5982622 h 6482443"/>
              <a:gd name="connsiteX91" fmla="*/ 5033805 w 5309507"/>
              <a:gd name="connsiteY91" fmla="*/ 5989691 h 6482443"/>
              <a:gd name="connsiteX92" fmla="*/ 5029606 w 5309507"/>
              <a:gd name="connsiteY92" fmla="*/ 5994050 h 6482443"/>
              <a:gd name="connsiteX93" fmla="*/ 5023994 w 5309507"/>
              <a:gd name="connsiteY93" fmla="*/ 5995503 h 6482443"/>
              <a:gd name="connsiteX94" fmla="*/ 5016185 w 5309507"/>
              <a:gd name="connsiteY94" fmla="*/ 5992165 h 6482443"/>
              <a:gd name="connsiteX95" fmla="*/ 5013086 w 5309507"/>
              <a:gd name="connsiteY95" fmla="*/ 5982622 h 6482443"/>
              <a:gd name="connsiteX96" fmla="*/ 5016264 w 5309507"/>
              <a:gd name="connsiteY96" fmla="*/ 5973080 h 6482443"/>
              <a:gd name="connsiteX97" fmla="*/ 5024152 w 5309507"/>
              <a:gd name="connsiteY97" fmla="*/ 5969741 h 6482443"/>
              <a:gd name="connsiteX98" fmla="*/ 4975650 w 5309507"/>
              <a:gd name="connsiteY98" fmla="*/ 5969741 h 6482443"/>
              <a:gd name="connsiteX99" fmla="*/ 4983615 w 5309507"/>
              <a:gd name="connsiteY99" fmla="*/ 5973080 h 6482443"/>
              <a:gd name="connsiteX100" fmla="*/ 4986871 w 5309507"/>
              <a:gd name="connsiteY100" fmla="*/ 5982622 h 6482443"/>
              <a:gd name="connsiteX101" fmla="*/ 4985303 w 5309507"/>
              <a:gd name="connsiteY101" fmla="*/ 5989691 h 6482443"/>
              <a:gd name="connsiteX102" fmla="*/ 4981104 w 5309507"/>
              <a:gd name="connsiteY102" fmla="*/ 5994050 h 6482443"/>
              <a:gd name="connsiteX103" fmla="*/ 4975492 w 5309507"/>
              <a:gd name="connsiteY103" fmla="*/ 5995503 h 6482443"/>
              <a:gd name="connsiteX104" fmla="*/ 4967683 w 5309507"/>
              <a:gd name="connsiteY104" fmla="*/ 5992165 h 6482443"/>
              <a:gd name="connsiteX105" fmla="*/ 4964584 w 5309507"/>
              <a:gd name="connsiteY105" fmla="*/ 5982622 h 6482443"/>
              <a:gd name="connsiteX106" fmla="*/ 4967762 w 5309507"/>
              <a:gd name="connsiteY106" fmla="*/ 5973080 h 6482443"/>
              <a:gd name="connsiteX107" fmla="*/ 4975650 w 5309507"/>
              <a:gd name="connsiteY107" fmla="*/ 5969741 h 6482443"/>
              <a:gd name="connsiteX108" fmla="*/ 4691461 w 5309507"/>
              <a:gd name="connsiteY108" fmla="*/ 5969741 h 6482443"/>
              <a:gd name="connsiteX109" fmla="*/ 4699427 w 5309507"/>
              <a:gd name="connsiteY109" fmla="*/ 5973080 h 6482443"/>
              <a:gd name="connsiteX110" fmla="*/ 4702684 w 5309507"/>
              <a:gd name="connsiteY110" fmla="*/ 5982622 h 6482443"/>
              <a:gd name="connsiteX111" fmla="*/ 4701114 w 5309507"/>
              <a:gd name="connsiteY111" fmla="*/ 5989691 h 6482443"/>
              <a:gd name="connsiteX112" fmla="*/ 4696916 w 5309507"/>
              <a:gd name="connsiteY112" fmla="*/ 5994050 h 6482443"/>
              <a:gd name="connsiteX113" fmla="*/ 4691304 w 5309507"/>
              <a:gd name="connsiteY113" fmla="*/ 5995503 h 6482443"/>
              <a:gd name="connsiteX114" fmla="*/ 4683496 w 5309507"/>
              <a:gd name="connsiteY114" fmla="*/ 5992165 h 6482443"/>
              <a:gd name="connsiteX115" fmla="*/ 4680396 w 5309507"/>
              <a:gd name="connsiteY115" fmla="*/ 5982622 h 6482443"/>
              <a:gd name="connsiteX116" fmla="*/ 4683575 w 5309507"/>
              <a:gd name="connsiteY116" fmla="*/ 5973080 h 6482443"/>
              <a:gd name="connsiteX117" fmla="*/ 4691461 w 5309507"/>
              <a:gd name="connsiteY117" fmla="*/ 5969741 h 6482443"/>
              <a:gd name="connsiteX118" fmla="*/ 4790820 w 5309507"/>
              <a:gd name="connsiteY118" fmla="*/ 5969190 h 6482443"/>
              <a:gd name="connsiteX119" fmla="*/ 4798119 w 5309507"/>
              <a:gd name="connsiteY119" fmla="*/ 5971742 h 6482443"/>
              <a:gd name="connsiteX120" fmla="*/ 4801180 w 5309507"/>
              <a:gd name="connsiteY120" fmla="*/ 5978536 h 6482443"/>
              <a:gd name="connsiteX121" fmla="*/ 4780541 w 5309507"/>
              <a:gd name="connsiteY121" fmla="*/ 5978536 h 6482443"/>
              <a:gd name="connsiteX122" fmla="*/ 4783954 w 5309507"/>
              <a:gd name="connsiteY122" fmla="*/ 5971664 h 6482443"/>
              <a:gd name="connsiteX123" fmla="*/ 4790820 w 5309507"/>
              <a:gd name="connsiteY123" fmla="*/ 5969190 h 6482443"/>
              <a:gd name="connsiteX124" fmla="*/ 5024307 w 5309507"/>
              <a:gd name="connsiteY124" fmla="*/ 5960160 h 6482443"/>
              <a:gd name="connsiteX125" fmla="*/ 5012929 w 5309507"/>
              <a:gd name="connsiteY125" fmla="*/ 5962948 h 6482443"/>
              <a:gd name="connsiteX126" fmla="*/ 5004885 w 5309507"/>
              <a:gd name="connsiteY126" fmla="*/ 5970842 h 6482443"/>
              <a:gd name="connsiteX127" fmla="*/ 5001943 w 5309507"/>
              <a:gd name="connsiteY127" fmla="*/ 5982622 h 6482443"/>
              <a:gd name="connsiteX128" fmla="*/ 5004807 w 5309507"/>
              <a:gd name="connsiteY128" fmla="*/ 5994404 h 6482443"/>
              <a:gd name="connsiteX129" fmla="*/ 5012693 w 5309507"/>
              <a:gd name="connsiteY129" fmla="*/ 6002297 h 6482443"/>
              <a:gd name="connsiteX130" fmla="*/ 5023994 w 5309507"/>
              <a:gd name="connsiteY130" fmla="*/ 6005086 h 6482443"/>
              <a:gd name="connsiteX131" fmla="*/ 5035491 w 5309507"/>
              <a:gd name="connsiteY131" fmla="*/ 6002297 h 6482443"/>
              <a:gd name="connsiteX132" fmla="*/ 5043653 w 5309507"/>
              <a:gd name="connsiteY132" fmla="*/ 5994404 h 6482443"/>
              <a:gd name="connsiteX133" fmla="*/ 5046674 w 5309507"/>
              <a:gd name="connsiteY133" fmla="*/ 5982622 h 6482443"/>
              <a:gd name="connsiteX134" fmla="*/ 5043731 w 5309507"/>
              <a:gd name="connsiteY134" fmla="*/ 5970842 h 6482443"/>
              <a:gd name="connsiteX135" fmla="*/ 5035688 w 5309507"/>
              <a:gd name="connsiteY135" fmla="*/ 5962948 h 6482443"/>
              <a:gd name="connsiteX136" fmla="*/ 5024307 w 5309507"/>
              <a:gd name="connsiteY136" fmla="*/ 5960160 h 6482443"/>
              <a:gd name="connsiteX137" fmla="*/ 4975806 w 5309507"/>
              <a:gd name="connsiteY137" fmla="*/ 5960160 h 6482443"/>
              <a:gd name="connsiteX138" fmla="*/ 4964428 w 5309507"/>
              <a:gd name="connsiteY138" fmla="*/ 5962948 h 6482443"/>
              <a:gd name="connsiteX139" fmla="*/ 4956383 w 5309507"/>
              <a:gd name="connsiteY139" fmla="*/ 5970842 h 6482443"/>
              <a:gd name="connsiteX140" fmla="*/ 4953440 w 5309507"/>
              <a:gd name="connsiteY140" fmla="*/ 5982622 h 6482443"/>
              <a:gd name="connsiteX141" fmla="*/ 4956305 w 5309507"/>
              <a:gd name="connsiteY141" fmla="*/ 5994404 h 6482443"/>
              <a:gd name="connsiteX142" fmla="*/ 4964191 w 5309507"/>
              <a:gd name="connsiteY142" fmla="*/ 6002297 h 6482443"/>
              <a:gd name="connsiteX143" fmla="*/ 4975492 w 5309507"/>
              <a:gd name="connsiteY143" fmla="*/ 6005086 h 6482443"/>
              <a:gd name="connsiteX144" fmla="*/ 4986989 w 5309507"/>
              <a:gd name="connsiteY144" fmla="*/ 6002297 h 6482443"/>
              <a:gd name="connsiteX145" fmla="*/ 4995151 w 5309507"/>
              <a:gd name="connsiteY145" fmla="*/ 5994404 h 6482443"/>
              <a:gd name="connsiteX146" fmla="*/ 4998172 w 5309507"/>
              <a:gd name="connsiteY146" fmla="*/ 5982622 h 6482443"/>
              <a:gd name="connsiteX147" fmla="*/ 4995229 w 5309507"/>
              <a:gd name="connsiteY147" fmla="*/ 5970842 h 6482443"/>
              <a:gd name="connsiteX148" fmla="*/ 4987186 w 5309507"/>
              <a:gd name="connsiteY148" fmla="*/ 5962948 h 6482443"/>
              <a:gd name="connsiteX149" fmla="*/ 4975806 w 5309507"/>
              <a:gd name="connsiteY149" fmla="*/ 5960160 h 6482443"/>
              <a:gd name="connsiteX150" fmla="*/ 4834849 w 5309507"/>
              <a:gd name="connsiteY150" fmla="*/ 5960160 h 6482443"/>
              <a:gd name="connsiteX151" fmla="*/ 4825706 w 5309507"/>
              <a:gd name="connsiteY151" fmla="*/ 5961888 h 6482443"/>
              <a:gd name="connsiteX152" fmla="*/ 4819742 w 5309507"/>
              <a:gd name="connsiteY152" fmla="*/ 5966602 h 6482443"/>
              <a:gd name="connsiteX153" fmla="*/ 4817662 w 5309507"/>
              <a:gd name="connsiteY153" fmla="*/ 5973199 h 6482443"/>
              <a:gd name="connsiteX154" fmla="*/ 4819898 w 5309507"/>
              <a:gd name="connsiteY154" fmla="*/ 5980189 h 6482443"/>
              <a:gd name="connsiteX155" fmla="*/ 4825235 w 5309507"/>
              <a:gd name="connsiteY155" fmla="*/ 5984037 h 6482443"/>
              <a:gd name="connsiteX156" fmla="*/ 4833200 w 5309507"/>
              <a:gd name="connsiteY156" fmla="*/ 5986472 h 6482443"/>
              <a:gd name="connsiteX157" fmla="*/ 4840066 w 5309507"/>
              <a:gd name="connsiteY157" fmla="*/ 5988789 h 6482443"/>
              <a:gd name="connsiteX158" fmla="*/ 4842225 w 5309507"/>
              <a:gd name="connsiteY158" fmla="*/ 5991970 h 6482443"/>
              <a:gd name="connsiteX159" fmla="*/ 4840460 w 5309507"/>
              <a:gd name="connsiteY159" fmla="*/ 5995190 h 6482443"/>
              <a:gd name="connsiteX160" fmla="*/ 4835553 w 5309507"/>
              <a:gd name="connsiteY160" fmla="*/ 5996447 h 6482443"/>
              <a:gd name="connsiteX161" fmla="*/ 4830179 w 5309507"/>
              <a:gd name="connsiteY161" fmla="*/ 5994797 h 6482443"/>
              <a:gd name="connsiteX162" fmla="*/ 4827707 w 5309507"/>
              <a:gd name="connsiteY162" fmla="*/ 5990635 h 6482443"/>
              <a:gd name="connsiteX163" fmla="*/ 4816642 w 5309507"/>
              <a:gd name="connsiteY163" fmla="*/ 5990635 h 6482443"/>
              <a:gd name="connsiteX164" fmla="*/ 4819350 w 5309507"/>
              <a:gd name="connsiteY164" fmla="*/ 5997940 h 6482443"/>
              <a:gd name="connsiteX165" fmla="*/ 4826058 w 5309507"/>
              <a:gd name="connsiteY165" fmla="*/ 6003162 h 6482443"/>
              <a:gd name="connsiteX166" fmla="*/ 4835633 w 5309507"/>
              <a:gd name="connsiteY166" fmla="*/ 6005086 h 6482443"/>
              <a:gd name="connsiteX167" fmla="*/ 4844697 w 5309507"/>
              <a:gd name="connsiteY167" fmla="*/ 6003398 h 6482443"/>
              <a:gd name="connsiteX168" fmla="*/ 4850661 w 5309507"/>
              <a:gd name="connsiteY168" fmla="*/ 5998725 h 6482443"/>
              <a:gd name="connsiteX169" fmla="*/ 4852740 w 5309507"/>
              <a:gd name="connsiteY169" fmla="*/ 5991970 h 6482443"/>
              <a:gd name="connsiteX170" fmla="*/ 4850426 w 5309507"/>
              <a:gd name="connsiteY170" fmla="*/ 5985020 h 6482443"/>
              <a:gd name="connsiteX171" fmla="*/ 4845128 w 5309507"/>
              <a:gd name="connsiteY171" fmla="*/ 5981131 h 6482443"/>
              <a:gd name="connsiteX172" fmla="*/ 4837359 w 5309507"/>
              <a:gd name="connsiteY172" fmla="*/ 5978697 h 6482443"/>
              <a:gd name="connsiteX173" fmla="*/ 4830531 w 5309507"/>
              <a:gd name="connsiteY173" fmla="*/ 5976379 h 6482443"/>
              <a:gd name="connsiteX174" fmla="*/ 4828335 w 5309507"/>
              <a:gd name="connsiteY174" fmla="*/ 5973041 h 6482443"/>
              <a:gd name="connsiteX175" fmla="*/ 4829944 w 5309507"/>
              <a:gd name="connsiteY175" fmla="*/ 5969978 h 6482443"/>
              <a:gd name="connsiteX176" fmla="*/ 4834533 w 5309507"/>
              <a:gd name="connsiteY176" fmla="*/ 5968879 h 6482443"/>
              <a:gd name="connsiteX177" fmla="*/ 4839674 w 5309507"/>
              <a:gd name="connsiteY177" fmla="*/ 5970411 h 6482443"/>
              <a:gd name="connsiteX178" fmla="*/ 4841832 w 5309507"/>
              <a:gd name="connsiteY178" fmla="*/ 5974533 h 6482443"/>
              <a:gd name="connsiteX179" fmla="*/ 4852348 w 5309507"/>
              <a:gd name="connsiteY179" fmla="*/ 5974533 h 6482443"/>
              <a:gd name="connsiteX180" fmla="*/ 4847247 w 5309507"/>
              <a:gd name="connsiteY180" fmla="*/ 5964048 h 6482443"/>
              <a:gd name="connsiteX181" fmla="*/ 4834849 w 5309507"/>
              <a:gd name="connsiteY181" fmla="*/ 5960160 h 6482443"/>
              <a:gd name="connsiteX182" fmla="*/ 4691618 w 5309507"/>
              <a:gd name="connsiteY182" fmla="*/ 5960160 h 6482443"/>
              <a:gd name="connsiteX183" fmla="*/ 4680239 w 5309507"/>
              <a:gd name="connsiteY183" fmla="*/ 5962948 h 6482443"/>
              <a:gd name="connsiteX184" fmla="*/ 4672195 w 5309507"/>
              <a:gd name="connsiteY184" fmla="*/ 5970842 h 6482443"/>
              <a:gd name="connsiteX185" fmla="*/ 4669252 w 5309507"/>
              <a:gd name="connsiteY185" fmla="*/ 5982622 h 6482443"/>
              <a:gd name="connsiteX186" fmla="*/ 4672117 w 5309507"/>
              <a:gd name="connsiteY186" fmla="*/ 5994404 h 6482443"/>
              <a:gd name="connsiteX187" fmla="*/ 4680004 w 5309507"/>
              <a:gd name="connsiteY187" fmla="*/ 6002297 h 6482443"/>
              <a:gd name="connsiteX188" fmla="*/ 4691304 w 5309507"/>
              <a:gd name="connsiteY188" fmla="*/ 6005086 h 6482443"/>
              <a:gd name="connsiteX189" fmla="*/ 4702801 w 5309507"/>
              <a:gd name="connsiteY189" fmla="*/ 6002297 h 6482443"/>
              <a:gd name="connsiteX190" fmla="*/ 4710963 w 5309507"/>
              <a:gd name="connsiteY190" fmla="*/ 5994404 h 6482443"/>
              <a:gd name="connsiteX191" fmla="*/ 4713984 w 5309507"/>
              <a:gd name="connsiteY191" fmla="*/ 5982622 h 6482443"/>
              <a:gd name="connsiteX192" fmla="*/ 4711041 w 5309507"/>
              <a:gd name="connsiteY192" fmla="*/ 5970842 h 6482443"/>
              <a:gd name="connsiteX193" fmla="*/ 4702998 w 5309507"/>
              <a:gd name="connsiteY193" fmla="*/ 5962948 h 6482443"/>
              <a:gd name="connsiteX194" fmla="*/ 4691618 w 5309507"/>
              <a:gd name="connsiteY194" fmla="*/ 5960160 h 6482443"/>
              <a:gd name="connsiteX195" fmla="*/ 4791135 w 5309507"/>
              <a:gd name="connsiteY195" fmla="*/ 5960158 h 6482443"/>
              <a:gd name="connsiteX196" fmla="*/ 4779755 w 5309507"/>
              <a:gd name="connsiteY196" fmla="*/ 5962906 h 6482443"/>
              <a:gd name="connsiteX197" fmla="*/ 4772064 w 5309507"/>
              <a:gd name="connsiteY197" fmla="*/ 5970761 h 6482443"/>
              <a:gd name="connsiteX198" fmla="*/ 4769319 w 5309507"/>
              <a:gd name="connsiteY198" fmla="*/ 5982621 h 6482443"/>
              <a:gd name="connsiteX199" fmla="*/ 4772103 w 5309507"/>
              <a:gd name="connsiteY199" fmla="*/ 5994403 h 6482443"/>
              <a:gd name="connsiteX200" fmla="*/ 4779873 w 5309507"/>
              <a:gd name="connsiteY200" fmla="*/ 6002295 h 6482443"/>
              <a:gd name="connsiteX201" fmla="*/ 4791135 w 5309507"/>
              <a:gd name="connsiteY201" fmla="*/ 6005084 h 6482443"/>
              <a:gd name="connsiteX202" fmla="*/ 4804241 w 5309507"/>
              <a:gd name="connsiteY202" fmla="*/ 6001039 h 6482443"/>
              <a:gd name="connsiteX203" fmla="*/ 4811459 w 5309507"/>
              <a:gd name="connsiteY203" fmla="*/ 5990711 h 6482443"/>
              <a:gd name="connsiteX204" fmla="*/ 4799610 w 5309507"/>
              <a:gd name="connsiteY204" fmla="*/ 5990711 h 6482443"/>
              <a:gd name="connsiteX205" fmla="*/ 4790899 w 5309507"/>
              <a:gd name="connsiteY205" fmla="*/ 5995973 h 6482443"/>
              <a:gd name="connsiteX206" fmla="*/ 4783757 w 5309507"/>
              <a:gd name="connsiteY206" fmla="*/ 5993302 h 6482443"/>
              <a:gd name="connsiteX207" fmla="*/ 4780462 w 5309507"/>
              <a:gd name="connsiteY207" fmla="*/ 5985919 h 6482443"/>
              <a:gd name="connsiteX208" fmla="*/ 4812245 w 5309507"/>
              <a:gd name="connsiteY208" fmla="*/ 5985919 h 6482443"/>
              <a:gd name="connsiteX209" fmla="*/ 4812559 w 5309507"/>
              <a:gd name="connsiteY209" fmla="*/ 5981678 h 6482443"/>
              <a:gd name="connsiteX210" fmla="*/ 4809850 w 5309507"/>
              <a:gd name="connsiteY210" fmla="*/ 5970408 h 6482443"/>
              <a:gd name="connsiteX211" fmla="*/ 4802240 w 5309507"/>
              <a:gd name="connsiteY211" fmla="*/ 5962829 h 6482443"/>
              <a:gd name="connsiteX212" fmla="*/ 4791135 w 5309507"/>
              <a:gd name="connsiteY212" fmla="*/ 5960158 h 6482443"/>
              <a:gd name="connsiteX213" fmla="*/ 4878877 w 5309507"/>
              <a:gd name="connsiteY213" fmla="*/ 5960157 h 6482443"/>
              <a:gd name="connsiteX214" fmla="*/ 4867733 w 5309507"/>
              <a:gd name="connsiteY214" fmla="*/ 5962945 h 6482443"/>
              <a:gd name="connsiteX215" fmla="*/ 4860120 w 5309507"/>
              <a:gd name="connsiteY215" fmla="*/ 5970800 h 6482443"/>
              <a:gd name="connsiteX216" fmla="*/ 4857374 w 5309507"/>
              <a:gd name="connsiteY216" fmla="*/ 5982620 h 6482443"/>
              <a:gd name="connsiteX217" fmla="*/ 4860120 w 5309507"/>
              <a:gd name="connsiteY217" fmla="*/ 5994441 h 6482443"/>
              <a:gd name="connsiteX218" fmla="*/ 4867733 w 5309507"/>
              <a:gd name="connsiteY218" fmla="*/ 6002295 h 6482443"/>
              <a:gd name="connsiteX219" fmla="*/ 4878877 w 5309507"/>
              <a:gd name="connsiteY219" fmla="*/ 6005083 h 6482443"/>
              <a:gd name="connsiteX220" fmla="*/ 4892218 w 5309507"/>
              <a:gd name="connsiteY220" fmla="*/ 6000921 h 6482443"/>
              <a:gd name="connsiteX221" fmla="*/ 4899359 w 5309507"/>
              <a:gd name="connsiteY221" fmla="*/ 5989689 h 6482443"/>
              <a:gd name="connsiteX222" fmla="*/ 4887509 w 5309507"/>
              <a:gd name="connsiteY222" fmla="*/ 5989689 h 6482443"/>
              <a:gd name="connsiteX223" fmla="*/ 4878798 w 5309507"/>
              <a:gd name="connsiteY223" fmla="*/ 5995659 h 6482443"/>
              <a:gd name="connsiteX224" fmla="*/ 4871343 w 5309507"/>
              <a:gd name="connsiteY224" fmla="*/ 5992241 h 6482443"/>
              <a:gd name="connsiteX225" fmla="*/ 4868597 w 5309507"/>
              <a:gd name="connsiteY225" fmla="*/ 5982620 h 6482443"/>
              <a:gd name="connsiteX226" fmla="*/ 4871343 w 5309507"/>
              <a:gd name="connsiteY226" fmla="*/ 5972920 h 6482443"/>
              <a:gd name="connsiteX227" fmla="*/ 4878798 w 5309507"/>
              <a:gd name="connsiteY227" fmla="*/ 5969504 h 6482443"/>
              <a:gd name="connsiteX228" fmla="*/ 4884330 w 5309507"/>
              <a:gd name="connsiteY228" fmla="*/ 5971114 h 6482443"/>
              <a:gd name="connsiteX229" fmla="*/ 4887509 w 5309507"/>
              <a:gd name="connsiteY229" fmla="*/ 5975551 h 6482443"/>
              <a:gd name="connsiteX230" fmla="*/ 4899359 w 5309507"/>
              <a:gd name="connsiteY230" fmla="*/ 5975551 h 6482443"/>
              <a:gd name="connsiteX231" fmla="*/ 4892258 w 5309507"/>
              <a:gd name="connsiteY231" fmla="*/ 5964202 h 6482443"/>
              <a:gd name="connsiteX232" fmla="*/ 4878877 w 5309507"/>
              <a:gd name="connsiteY232" fmla="*/ 5960157 h 6482443"/>
              <a:gd name="connsiteX233" fmla="*/ 4737531 w 5309507"/>
              <a:gd name="connsiteY233" fmla="*/ 5960156 h 6482443"/>
              <a:gd name="connsiteX234" fmla="*/ 4727447 w 5309507"/>
              <a:gd name="connsiteY234" fmla="*/ 5962904 h 6482443"/>
              <a:gd name="connsiteX235" fmla="*/ 4720307 w 5309507"/>
              <a:gd name="connsiteY235" fmla="*/ 5970758 h 6482443"/>
              <a:gd name="connsiteX236" fmla="*/ 4717677 w 5309507"/>
              <a:gd name="connsiteY236" fmla="*/ 5982462 h 6482443"/>
              <a:gd name="connsiteX237" fmla="*/ 4720307 w 5309507"/>
              <a:gd name="connsiteY237" fmla="*/ 5994282 h 6482443"/>
              <a:gd name="connsiteX238" fmla="*/ 4727486 w 5309507"/>
              <a:gd name="connsiteY238" fmla="*/ 6002254 h 6482443"/>
              <a:gd name="connsiteX239" fmla="*/ 4737531 w 5309507"/>
              <a:gd name="connsiteY239" fmla="*/ 6005082 h 6482443"/>
              <a:gd name="connsiteX240" fmla="*/ 4746047 w 5309507"/>
              <a:gd name="connsiteY240" fmla="*/ 6003039 h 6482443"/>
              <a:gd name="connsiteX241" fmla="*/ 4751893 w 5309507"/>
              <a:gd name="connsiteY241" fmla="*/ 5997934 h 6482443"/>
              <a:gd name="connsiteX242" fmla="*/ 4751893 w 5309507"/>
              <a:gd name="connsiteY242" fmla="*/ 6004689 h 6482443"/>
              <a:gd name="connsiteX243" fmla="*/ 4748911 w 5309507"/>
              <a:gd name="connsiteY243" fmla="*/ 6013368 h 6482443"/>
              <a:gd name="connsiteX244" fmla="*/ 4741141 w 5309507"/>
              <a:gd name="connsiteY244" fmla="*/ 6016234 h 6482443"/>
              <a:gd name="connsiteX245" fmla="*/ 4734196 w 5309507"/>
              <a:gd name="connsiteY245" fmla="*/ 6014467 h 6482443"/>
              <a:gd name="connsiteX246" fmla="*/ 4730468 w 5309507"/>
              <a:gd name="connsiteY246" fmla="*/ 6009716 h 6482443"/>
              <a:gd name="connsiteX247" fmla="*/ 4719560 w 5309507"/>
              <a:gd name="connsiteY247" fmla="*/ 6009716 h 6482443"/>
              <a:gd name="connsiteX248" fmla="*/ 4726270 w 5309507"/>
              <a:gd name="connsiteY248" fmla="*/ 6021497 h 6482443"/>
              <a:gd name="connsiteX249" fmla="*/ 4741456 w 5309507"/>
              <a:gd name="connsiteY249" fmla="*/ 6025817 h 6482443"/>
              <a:gd name="connsiteX250" fmla="*/ 4753226 w 5309507"/>
              <a:gd name="connsiteY250" fmla="*/ 6023028 h 6482443"/>
              <a:gd name="connsiteX251" fmla="*/ 4760525 w 5309507"/>
              <a:gd name="connsiteY251" fmla="*/ 6015488 h 6482443"/>
              <a:gd name="connsiteX252" fmla="*/ 4762958 w 5309507"/>
              <a:gd name="connsiteY252" fmla="*/ 6004689 h 6482443"/>
              <a:gd name="connsiteX253" fmla="*/ 4762958 w 5309507"/>
              <a:gd name="connsiteY253" fmla="*/ 5960863 h 6482443"/>
              <a:gd name="connsiteX254" fmla="*/ 4751893 w 5309507"/>
              <a:gd name="connsiteY254" fmla="*/ 5960863 h 6482443"/>
              <a:gd name="connsiteX255" fmla="*/ 4751893 w 5309507"/>
              <a:gd name="connsiteY255" fmla="*/ 5967067 h 6482443"/>
              <a:gd name="connsiteX256" fmla="*/ 4746087 w 5309507"/>
              <a:gd name="connsiteY256" fmla="*/ 5962081 h 6482443"/>
              <a:gd name="connsiteX257" fmla="*/ 4737531 w 5309507"/>
              <a:gd name="connsiteY257" fmla="*/ 5960156 h 6482443"/>
              <a:gd name="connsiteX258" fmla="*/ 5053100 w 5309507"/>
              <a:gd name="connsiteY258" fmla="*/ 5946290 h 6482443"/>
              <a:gd name="connsiteX259" fmla="*/ 5053100 w 5309507"/>
              <a:gd name="connsiteY259" fmla="*/ 6004411 h 6482443"/>
              <a:gd name="connsiteX260" fmla="*/ 5064086 w 5309507"/>
              <a:gd name="connsiteY260" fmla="*/ 6004411 h 6482443"/>
              <a:gd name="connsiteX261" fmla="*/ 5064086 w 5309507"/>
              <a:gd name="connsiteY261" fmla="*/ 5946290 h 6482443"/>
              <a:gd name="connsiteX262" fmla="*/ 4905880 w 5309507"/>
              <a:gd name="connsiteY262" fmla="*/ 5946256 h 6482443"/>
              <a:gd name="connsiteX263" fmla="*/ 4905880 w 5309507"/>
              <a:gd name="connsiteY263" fmla="*/ 6004377 h 6482443"/>
              <a:gd name="connsiteX264" fmla="*/ 4916866 w 5309507"/>
              <a:gd name="connsiteY264" fmla="*/ 6004377 h 6482443"/>
              <a:gd name="connsiteX265" fmla="*/ 4916866 w 5309507"/>
              <a:gd name="connsiteY265" fmla="*/ 5980343 h 6482443"/>
              <a:gd name="connsiteX266" fmla="*/ 4919495 w 5309507"/>
              <a:gd name="connsiteY266" fmla="*/ 5972371 h 6482443"/>
              <a:gd name="connsiteX267" fmla="*/ 4926676 w 5309507"/>
              <a:gd name="connsiteY267" fmla="*/ 5969583 h 6482443"/>
              <a:gd name="connsiteX268" fmla="*/ 4933739 w 5309507"/>
              <a:gd name="connsiteY268" fmla="*/ 5972371 h 6482443"/>
              <a:gd name="connsiteX269" fmla="*/ 4936329 w 5309507"/>
              <a:gd name="connsiteY269" fmla="*/ 5980343 h 6482443"/>
              <a:gd name="connsiteX270" fmla="*/ 4936329 w 5309507"/>
              <a:gd name="connsiteY270" fmla="*/ 6004377 h 6482443"/>
              <a:gd name="connsiteX271" fmla="*/ 4947315 w 5309507"/>
              <a:gd name="connsiteY271" fmla="*/ 6004377 h 6482443"/>
              <a:gd name="connsiteX272" fmla="*/ 4947315 w 5309507"/>
              <a:gd name="connsiteY272" fmla="*/ 5978850 h 6482443"/>
              <a:gd name="connsiteX273" fmla="*/ 4945156 w 5309507"/>
              <a:gd name="connsiteY273" fmla="*/ 5968758 h 6482443"/>
              <a:gd name="connsiteX274" fmla="*/ 4939154 w 5309507"/>
              <a:gd name="connsiteY274" fmla="*/ 5962396 h 6482443"/>
              <a:gd name="connsiteX275" fmla="*/ 4930365 w 5309507"/>
              <a:gd name="connsiteY275" fmla="*/ 5960236 h 6482443"/>
              <a:gd name="connsiteX276" fmla="*/ 4922516 w 5309507"/>
              <a:gd name="connsiteY276" fmla="*/ 5961847 h 6482443"/>
              <a:gd name="connsiteX277" fmla="*/ 4916866 w 5309507"/>
              <a:gd name="connsiteY277" fmla="*/ 5966284 h 6482443"/>
              <a:gd name="connsiteX278" fmla="*/ 4916866 w 5309507"/>
              <a:gd name="connsiteY278" fmla="*/ 5946256 h 6482443"/>
              <a:gd name="connsiteX279" fmla="*/ 4621692 w 5309507"/>
              <a:gd name="connsiteY279" fmla="*/ 5946256 h 6482443"/>
              <a:gd name="connsiteX280" fmla="*/ 4621692 w 5309507"/>
              <a:gd name="connsiteY280" fmla="*/ 6004377 h 6482443"/>
              <a:gd name="connsiteX281" fmla="*/ 4632678 w 5309507"/>
              <a:gd name="connsiteY281" fmla="*/ 6004377 h 6482443"/>
              <a:gd name="connsiteX282" fmla="*/ 4632678 w 5309507"/>
              <a:gd name="connsiteY282" fmla="*/ 5980343 h 6482443"/>
              <a:gd name="connsiteX283" fmla="*/ 4635307 w 5309507"/>
              <a:gd name="connsiteY283" fmla="*/ 5972371 h 6482443"/>
              <a:gd name="connsiteX284" fmla="*/ 4642487 w 5309507"/>
              <a:gd name="connsiteY284" fmla="*/ 5969583 h 6482443"/>
              <a:gd name="connsiteX285" fmla="*/ 4649550 w 5309507"/>
              <a:gd name="connsiteY285" fmla="*/ 5972371 h 6482443"/>
              <a:gd name="connsiteX286" fmla="*/ 4652140 w 5309507"/>
              <a:gd name="connsiteY286" fmla="*/ 5980343 h 6482443"/>
              <a:gd name="connsiteX287" fmla="*/ 4652140 w 5309507"/>
              <a:gd name="connsiteY287" fmla="*/ 6004377 h 6482443"/>
              <a:gd name="connsiteX288" fmla="*/ 4663126 w 5309507"/>
              <a:gd name="connsiteY288" fmla="*/ 6004377 h 6482443"/>
              <a:gd name="connsiteX289" fmla="*/ 4663126 w 5309507"/>
              <a:gd name="connsiteY289" fmla="*/ 5978850 h 6482443"/>
              <a:gd name="connsiteX290" fmla="*/ 4660968 w 5309507"/>
              <a:gd name="connsiteY290" fmla="*/ 5968758 h 6482443"/>
              <a:gd name="connsiteX291" fmla="*/ 4654965 w 5309507"/>
              <a:gd name="connsiteY291" fmla="*/ 5962396 h 6482443"/>
              <a:gd name="connsiteX292" fmla="*/ 4646175 w 5309507"/>
              <a:gd name="connsiteY292" fmla="*/ 5960236 h 6482443"/>
              <a:gd name="connsiteX293" fmla="*/ 4638328 w 5309507"/>
              <a:gd name="connsiteY293" fmla="*/ 5961847 h 6482443"/>
              <a:gd name="connsiteX294" fmla="*/ 4632678 w 5309507"/>
              <a:gd name="connsiteY294" fmla="*/ 5966284 h 6482443"/>
              <a:gd name="connsiteX295" fmla="*/ 4632678 w 5309507"/>
              <a:gd name="connsiteY295" fmla="*/ 5946256 h 6482443"/>
              <a:gd name="connsiteX296" fmla="*/ 4394699 w 5309507"/>
              <a:gd name="connsiteY296" fmla="*/ 5937416 h 6482443"/>
              <a:gd name="connsiteX297" fmla="*/ 4484013 w 5309507"/>
              <a:gd name="connsiteY297" fmla="*/ 6026805 h 6482443"/>
              <a:gd name="connsiteX298" fmla="*/ 4573328 w 5309507"/>
              <a:gd name="connsiteY298" fmla="*/ 5937416 h 6482443"/>
              <a:gd name="connsiteX299" fmla="*/ 4529914 w 5309507"/>
              <a:gd name="connsiteY299" fmla="*/ 5937416 h 6482443"/>
              <a:gd name="connsiteX300" fmla="*/ 4484013 w 5309507"/>
              <a:gd name="connsiteY300" fmla="*/ 5983355 h 6482443"/>
              <a:gd name="connsiteX301" fmla="*/ 4438112 w 5309507"/>
              <a:gd name="connsiteY301" fmla="*/ 5937416 h 6482443"/>
              <a:gd name="connsiteX302" fmla="*/ 5278926 w 5309507"/>
              <a:gd name="connsiteY302" fmla="*/ 3706427 h 6482443"/>
              <a:gd name="connsiteX303" fmla="*/ 5064087 w 5309507"/>
              <a:gd name="connsiteY303" fmla="*/ 3921266 h 6482443"/>
              <a:gd name="connsiteX304" fmla="*/ 5064087 w 5309507"/>
              <a:gd name="connsiteY304" fmla="*/ 3928886 h 6482443"/>
              <a:gd name="connsiteX305" fmla="*/ 5282736 w 5309507"/>
              <a:gd name="connsiteY305" fmla="*/ 3710237 h 6482443"/>
              <a:gd name="connsiteX306" fmla="*/ 5240826 w 5309507"/>
              <a:gd name="connsiteY306" fmla="*/ 3706427 h 6482443"/>
              <a:gd name="connsiteX307" fmla="*/ 5064087 w 5309507"/>
              <a:gd name="connsiteY307" fmla="*/ 3883166 h 6482443"/>
              <a:gd name="connsiteX308" fmla="*/ 5064087 w 5309507"/>
              <a:gd name="connsiteY308" fmla="*/ 3890786 h 6482443"/>
              <a:gd name="connsiteX309" fmla="*/ 5244636 w 5309507"/>
              <a:gd name="connsiteY309" fmla="*/ 3710237 h 6482443"/>
              <a:gd name="connsiteX310" fmla="*/ 5202726 w 5309507"/>
              <a:gd name="connsiteY310" fmla="*/ 3706427 h 6482443"/>
              <a:gd name="connsiteX311" fmla="*/ 5064087 w 5309507"/>
              <a:gd name="connsiteY311" fmla="*/ 3845066 h 6482443"/>
              <a:gd name="connsiteX312" fmla="*/ 5064087 w 5309507"/>
              <a:gd name="connsiteY312" fmla="*/ 3852686 h 6482443"/>
              <a:gd name="connsiteX313" fmla="*/ 5206536 w 5309507"/>
              <a:gd name="connsiteY313" fmla="*/ 3710237 h 6482443"/>
              <a:gd name="connsiteX314" fmla="*/ 5164626 w 5309507"/>
              <a:gd name="connsiteY314" fmla="*/ 3706427 h 6482443"/>
              <a:gd name="connsiteX315" fmla="*/ 5064087 w 5309507"/>
              <a:gd name="connsiteY315" fmla="*/ 3806966 h 6482443"/>
              <a:gd name="connsiteX316" fmla="*/ 5064087 w 5309507"/>
              <a:gd name="connsiteY316" fmla="*/ 3814586 h 6482443"/>
              <a:gd name="connsiteX317" fmla="*/ 5168436 w 5309507"/>
              <a:gd name="connsiteY317" fmla="*/ 3710237 h 6482443"/>
              <a:gd name="connsiteX318" fmla="*/ 5126526 w 5309507"/>
              <a:gd name="connsiteY318" fmla="*/ 3706427 h 6482443"/>
              <a:gd name="connsiteX319" fmla="*/ 5064087 w 5309507"/>
              <a:gd name="connsiteY319" fmla="*/ 3768866 h 6482443"/>
              <a:gd name="connsiteX320" fmla="*/ 5064087 w 5309507"/>
              <a:gd name="connsiteY320" fmla="*/ 3776486 h 6482443"/>
              <a:gd name="connsiteX321" fmla="*/ 5130336 w 5309507"/>
              <a:gd name="connsiteY321" fmla="*/ 3710237 h 6482443"/>
              <a:gd name="connsiteX322" fmla="*/ 5088426 w 5309507"/>
              <a:gd name="connsiteY322" fmla="*/ 3706427 h 6482443"/>
              <a:gd name="connsiteX323" fmla="*/ 5064087 w 5309507"/>
              <a:gd name="connsiteY323" fmla="*/ 3730766 h 6482443"/>
              <a:gd name="connsiteX324" fmla="*/ 5064087 w 5309507"/>
              <a:gd name="connsiteY324" fmla="*/ 3738386 h 6482443"/>
              <a:gd name="connsiteX325" fmla="*/ 5092236 w 5309507"/>
              <a:gd name="connsiteY325" fmla="*/ 3710237 h 6482443"/>
              <a:gd name="connsiteX326" fmla="*/ 0 w 5309507"/>
              <a:gd name="connsiteY326" fmla="*/ 0 h 6482443"/>
              <a:gd name="connsiteX327" fmla="*/ 5309507 w 5309507"/>
              <a:gd name="connsiteY327" fmla="*/ 0 h 6482443"/>
              <a:gd name="connsiteX328" fmla="*/ 5309507 w 5309507"/>
              <a:gd name="connsiteY328" fmla="*/ 3713946 h 6482443"/>
              <a:gd name="connsiteX329" fmla="*/ 5064087 w 5309507"/>
              <a:gd name="connsiteY329" fmla="*/ 3959366 h 6482443"/>
              <a:gd name="connsiteX330" fmla="*/ 5064087 w 5309507"/>
              <a:gd name="connsiteY330" fmla="*/ 3966986 h 6482443"/>
              <a:gd name="connsiteX331" fmla="*/ 5309507 w 5309507"/>
              <a:gd name="connsiteY331" fmla="*/ 3721566 h 6482443"/>
              <a:gd name="connsiteX332" fmla="*/ 5309507 w 5309507"/>
              <a:gd name="connsiteY332" fmla="*/ 3752046 h 6482443"/>
              <a:gd name="connsiteX333" fmla="*/ 5064087 w 5309507"/>
              <a:gd name="connsiteY333" fmla="*/ 3997466 h 6482443"/>
              <a:gd name="connsiteX334" fmla="*/ 5064087 w 5309507"/>
              <a:gd name="connsiteY334" fmla="*/ 4005086 h 6482443"/>
              <a:gd name="connsiteX335" fmla="*/ 5309507 w 5309507"/>
              <a:gd name="connsiteY335" fmla="*/ 3759666 h 6482443"/>
              <a:gd name="connsiteX336" fmla="*/ 5309507 w 5309507"/>
              <a:gd name="connsiteY336" fmla="*/ 3790146 h 6482443"/>
              <a:gd name="connsiteX337" fmla="*/ 5064087 w 5309507"/>
              <a:gd name="connsiteY337" fmla="*/ 4035566 h 6482443"/>
              <a:gd name="connsiteX338" fmla="*/ 5064087 w 5309507"/>
              <a:gd name="connsiteY338" fmla="*/ 4043187 h 6482443"/>
              <a:gd name="connsiteX339" fmla="*/ 5309507 w 5309507"/>
              <a:gd name="connsiteY339" fmla="*/ 3797767 h 6482443"/>
              <a:gd name="connsiteX340" fmla="*/ 5309507 w 5309507"/>
              <a:gd name="connsiteY340" fmla="*/ 3828247 h 6482443"/>
              <a:gd name="connsiteX341" fmla="*/ 5064087 w 5309507"/>
              <a:gd name="connsiteY341" fmla="*/ 4073667 h 6482443"/>
              <a:gd name="connsiteX342" fmla="*/ 5064087 w 5309507"/>
              <a:gd name="connsiteY342" fmla="*/ 4081286 h 6482443"/>
              <a:gd name="connsiteX343" fmla="*/ 5309507 w 5309507"/>
              <a:gd name="connsiteY343" fmla="*/ 3835866 h 6482443"/>
              <a:gd name="connsiteX344" fmla="*/ 5309507 w 5309507"/>
              <a:gd name="connsiteY344" fmla="*/ 3866347 h 6482443"/>
              <a:gd name="connsiteX345" fmla="*/ 5064087 w 5309507"/>
              <a:gd name="connsiteY345" fmla="*/ 4111767 h 6482443"/>
              <a:gd name="connsiteX346" fmla="*/ 5064087 w 5309507"/>
              <a:gd name="connsiteY346" fmla="*/ 4119386 h 6482443"/>
              <a:gd name="connsiteX347" fmla="*/ 5309507 w 5309507"/>
              <a:gd name="connsiteY347" fmla="*/ 3873966 h 6482443"/>
              <a:gd name="connsiteX348" fmla="*/ 5309507 w 5309507"/>
              <a:gd name="connsiteY348" fmla="*/ 3904446 h 6482443"/>
              <a:gd name="connsiteX349" fmla="*/ 5064087 w 5309507"/>
              <a:gd name="connsiteY349" fmla="*/ 4149866 h 6482443"/>
              <a:gd name="connsiteX350" fmla="*/ 5064087 w 5309507"/>
              <a:gd name="connsiteY350" fmla="*/ 4157486 h 6482443"/>
              <a:gd name="connsiteX351" fmla="*/ 5309507 w 5309507"/>
              <a:gd name="connsiteY351" fmla="*/ 3912066 h 6482443"/>
              <a:gd name="connsiteX352" fmla="*/ 5309507 w 5309507"/>
              <a:gd name="connsiteY352" fmla="*/ 3942546 h 6482443"/>
              <a:gd name="connsiteX353" fmla="*/ 5064087 w 5309507"/>
              <a:gd name="connsiteY353" fmla="*/ 4187966 h 6482443"/>
              <a:gd name="connsiteX354" fmla="*/ 5064087 w 5309507"/>
              <a:gd name="connsiteY354" fmla="*/ 4195586 h 6482443"/>
              <a:gd name="connsiteX355" fmla="*/ 5309507 w 5309507"/>
              <a:gd name="connsiteY355" fmla="*/ 3950166 h 6482443"/>
              <a:gd name="connsiteX356" fmla="*/ 5309507 w 5309507"/>
              <a:gd name="connsiteY356" fmla="*/ 3980646 h 6482443"/>
              <a:gd name="connsiteX357" fmla="*/ 5064087 w 5309507"/>
              <a:gd name="connsiteY357" fmla="*/ 4226066 h 6482443"/>
              <a:gd name="connsiteX358" fmla="*/ 5064087 w 5309507"/>
              <a:gd name="connsiteY358" fmla="*/ 4233687 h 6482443"/>
              <a:gd name="connsiteX359" fmla="*/ 5309507 w 5309507"/>
              <a:gd name="connsiteY359" fmla="*/ 3988267 h 6482443"/>
              <a:gd name="connsiteX360" fmla="*/ 5309507 w 5309507"/>
              <a:gd name="connsiteY360" fmla="*/ 4018746 h 6482443"/>
              <a:gd name="connsiteX361" fmla="*/ 5064087 w 5309507"/>
              <a:gd name="connsiteY361" fmla="*/ 4264166 h 6482443"/>
              <a:gd name="connsiteX362" fmla="*/ 5064087 w 5309507"/>
              <a:gd name="connsiteY362" fmla="*/ 4271787 h 6482443"/>
              <a:gd name="connsiteX363" fmla="*/ 5309507 w 5309507"/>
              <a:gd name="connsiteY363" fmla="*/ 4026367 h 6482443"/>
              <a:gd name="connsiteX364" fmla="*/ 5309507 w 5309507"/>
              <a:gd name="connsiteY364" fmla="*/ 4056847 h 6482443"/>
              <a:gd name="connsiteX365" fmla="*/ 5064087 w 5309507"/>
              <a:gd name="connsiteY365" fmla="*/ 4302267 h 6482443"/>
              <a:gd name="connsiteX366" fmla="*/ 5064087 w 5309507"/>
              <a:gd name="connsiteY366" fmla="*/ 4309886 h 6482443"/>
              <a:gd name="connsiteX367" fmla="*/ 5309507 w 5309507"/>
              <a:gd name="connsiteY367" fmla="*/ 4064466 h 6482443"/>
              <a:gd name="connsiteX368" fmla="*/ 5309507 w 5309507"/>
              <a:gd name="connsiteY368" fmla="*/ 4094947 h 6482443"/>
              <a:gd name="connsiteX369" fmla="*/ 5064087 w 5309507"/>
              <a:gd name="connsiteY369" fmla="*/ 4340367 h 6482443"/>
              <a:gd name="connsiteX370" fmla="*/ 5064087 w 5309507"/>
              <a:gd name="connsiteY370" fmla="*/ 4347986 h 6482443"/>
              <a:gd name="connsiteX371" fmla="*/ 5309507 w 5309507"/>
              <a:gd name="connsiteY371" fmla="*/ 4102566 h 6482443"/>
              <a:gd name="connsiteX372" fmla="*/ 5309507 w 5309507"/>
              <a:gd name="connsiteY372" fmla="*/ 4133046 h 6482443"/>
              <a:gd name="connsiteX373" fmla="*/ 5064087 w 5309507"/>
              <a:gd name="connsiteY373" fmla="*/ 4378466 h 6482443"/>
              <a:gd name="connsiteX374" fmla="*/ 5064087 w 5309507"/>
              <a:gd name="connsiteY374" fmla="*/ 4386086 h 6482443"/>
              <a:gd name="connsiteX375" fmla="*/ 5309507 w 5309507"/>
              <a:gd name="connsiteY375" fmla="*/ 4140666 h 6482443"/>
              <a:gd name="connsiteX376" fmla="*/ 5309507 w 5309507"/>
              <a:gd name="connsiteY376" fmla="*/ 4171146 h 6482443"/>
              <a:gd name="connsiteX377" fmla="*/ 5064087 w 5309507"/>
              <a:gd name="connsiteY377" fmla="*/ 4416566 h 6482443"/>
              <a:gd name="connsiteX378" fmla="*/ 5064087 w 5309507"/>
              <a:gd name="connsiteY378" fmla="*/ 4424186 h 6482443"/>
              <a:gd name="connsiteX379" fmla="*/ 5309507 w 5309507"/>
              <a:gd name="connsiteY379" fmla="*/ 4178766 h 6482443"/>
              <a:gd name="connsiteX380" fmla="*/ 5309507 w 5309507"/>
              <a:gd name="connsiteY380" fmla="*/ 4209246 h 6482443"/>
              <a:gd name="connsiteX381" fmla="*/ 5064087 w 5309507"/>
              <a:gd name="connsiteY381" fmla="*/ 4454666 h 6482443"/>
              <a:gd name="connsiteX382" fmla="*/ 5064087 w 5309507"/>
              <a:gd name="connsiteY382" fmla="*/ 4462286 h 6482443"/>
              <a:gd name="connsiteX383" fmla="*/ 5309507 w 5309507"/>
              <a:gd name="connsiteY383" fmla="*/ 4216866 h 6482443"/>
              <a:gd name="connsiteX384" fmla="*/ 5309507 w 5309507"/>
              <a:gd name="connsiteY384" fmla="*/ 4247346 h 6482443"/>
              <a:gd name="connsiteX385" fmla="*/ 5064087 w 5309507"/>
              <a:gd name="connsiteY385" fmla="*/ 4492766 h 6482443"/>
              <a:gd name="connsiteX386" fmla="*/ 5064087 w 5309507"/>
              <a:gd name="connsiteY386" fmla="*/ 4500387 h 6482443"/>
              <a:gd name="connsiteX387" fmla="*/ 5309507 w 5309507"/>
              <a:gd name="connsiteY387" fmla="*/ 4254967 h 6482443"/>
              <a:gd name="connsiteX388" fmla="*/ 5309507 w 5309507"/>
              <a:gd name="connsiteY388" fmla="*/ 4285446 h 6482443"/>
              <a:gd name="connsiteX389" fmla="*/ 5064087 w 5309507"/>
              <a:gd name="connsiteY389" fmla="*/ 4530866 h 6482443"/>
              <a:gd name="connsiteX390" fmla="*/ 5064087 w 5309507"/>
              <a:gd name="connsiteY390" fmla="*/ 4538486 h 6482443"/>
              <a:gd name="connsiteX391" fmla="*/ 5309507 w 5309507"/>
              <a:gd name="connsiteY391" fmla="*/ 4293066 h 6482443"/>
              <a:gd name="connsiteX392" fmla="*/ 5309507 w 5309507"/>
              <a:gd name="connsiteY392" fmla="*/ 4323547 h 6482443"/>
              <a:gd name="connsiteX393" fmla="*/ 5064087 w 5309507"/>
              <a:gd name="connsiteY393" fmla="*/ 4568967 h 6482443"/>
              <a:gd name="connsiteX394" fmla="*/ 5064087 w 5309507"/>
              <a:gd name="connsiteY394" fmla="*/ 4576586 h 6482443"/>
              <a:gd name="connsiteX395" fmla="*/ 5309507 w 5309507"/>
              <a:gd name="connsiteY395" fmla="*/ 4331166 h 6482443"/>
              <a:gd name="connsiteX396" fmla="*/ 5309507 w 5309507"/>
              <a:gd name="connsiteY396" fmla="*/ 4361646 h 6482443"/>
              <a:gd name="connsiteX397" fmla="*/ 5064087 w 5309507"/>
              <a:gd name="connsiteY397" fmla="*/ 4607066 h 6482443"/>
              <a:gd name="connsiteX398" fmla="*/ 5064087 w 5309507"/>
              <a:gd name="connsiteY398" fmla="*/ 4614686 h 6482443"/>
              <a:gd name="connsiteX399" fmla="*/ 5309507 w 5309507"/>
              <a:gd name="connsiteY399" fmla="*/ 4369266 h 6482443"/>
              <a:gd name="connsiteX400" fmla="*/ 5309507 w 5309507"/>
              <a:gd name="connsiteY400" fmla="*/ 4399746 h 6482443"/>
              <a:gd name="connsiteX401" fmla="*/ 5064087 w 5309507"/>
              <a:gd name="connsiteY401" fmla="*/ 4645166 h 6482443"/>
              <a:gd name="connsiteX402" fmla="*/ 5064087 w 5309507"/>
              <a:gd name="connsiteY402" fmla="*/ 4652786 h 6482443"/>
              <a:gd name="connsiteX403" fmla="*/ 5309507 w 5309507"/>
              <a:gd name="connsiteY403" fmla="*/ 4407366 h 6482443"/>
              <a:gd name="connsiteX404" fmla="*/ 5309507 w 5309507"/>
              <a:gd name="connsiteY404" fmla="*/ 4437846 h 6482443"/>
              <a:gd name="connsiteX405" fmla="*/ 5064087 w 5309507"/>
              <a:gd name="connsiteY405" fmla="*/ 4683266 h 6482443"/>
              <a:gd name="connsiteX406" fmla="*/ 5064087 w 5309507"/>
              <a:gd name="connsiteY406" fmla="*/ 4690886 h 6482443"/>
              <a:gd name="connsiteX407" fmla="*/ 5309507 w 5309507"/>
              <a:gd name="connsiteY407" fmla="*/ 4445466 h 6482443"/>
              <a:gd name="connsiteX408" fmla="*/ 5309507 w 5309507"/>
              <a:gd name="connsiteY408" fmla="*/ 4475946 h 6482443"/>
              <a:gd name="connsiteX409" fmla="*/ 5064087 w 5309507"/>
              <a:gd name="connsiteY409" fmla="*/ 4721366 h 6482443"/>
              <a:gd name="connsiteX410" fmla="*/ 5064087 w 5309507"/>
              <a:gd name="connsiteY410" fmla="*/ 4728987 h 6482443"/>
              <a:gd name="connsiteX411" fmla="*/ 5309507 w 5309507"/>
              <a:gd name="connsiteY411" fmla="*/ 4483567 h 6482443"/>
              <a:gd name="connsiteX412" fmla="*/ 5309507 w 5309507"/>
              <a:gd name="connsiteY412" fmla="*/ 4514046 h 6482443"/>
              <a:gd name="connsiteX413" fmla="*/ 5064087 w 5309507"/>
              <a:gd name="connsiteY413" fmla="*/ 4759466 h 6482443"/>
              <a:gd name="connsiteX414" fmla="*/ 5064087 w 5309507"/>
              <a:gd name="connsiteY414" fmla="*/ 4767087 h 6482443"/>
              <a:gd name="connsiteX415" fmla="*/ 5309507 w 5309507"/>
              <a:gd name="connsiteY415" fmla="*/ 4521667 h 6482443"/>
              <a:gd name="connsiteX416" fmla="*/ 5309507 w 5309507"/>
              <a:gd name="connsiteY416" fmla="*/ 4552147 h 6482443"/>
              <a:gd name="connsiteX417" fmla="*/ 5064087 w 5309507"/>
              <a:gd name="connsiteY417" fmla="*/ 4797567 h 6482443"/>
              <a:gd name="connsiteX418" fmla="*/ 5064087 w 5309507"/>
              <a:gd name="connsiteY418" fmla="*/ 4805186 h 6482443"/>
              <a:gd name="connsiteX419" fmla="*/ 5309507 w 5309507"/>
              <a:gd name="connsiteY419" fmla="*/ 4559766 h 6482443"/>
              <a:gd name="connsiteX420" fmla="*/ 5309507 w 5309507"/>
              <a:gd name="connsiteY420" fmla="*/ 4590247 h 6482443"/>
              <a:gd name="connsiteX421" fmla="*/ 5064087 w 5309507"/>
              <a:gd name="connsiteY421" fmla="*/ 4835667 h 6482443"/>
              <a:gd name="connsiteX422" fmla="*/ 5064087 w 5309507"/>
              <a:gd name="connsiteY422" fmla="*/ 4843286 h 6482443"/>
              <a:gd name="connsiteX423" fmla="*/ 5309507 w 5309507"/>
              <a:gd name="connsiteY423" fmla="*/ 4597866 h 6482443"/>
              <a:gd name="connsiteX424" fmla="*/ 5309507 w 5309507"/>
              <a:gd name="connsiteY424" fmla="*/ 4628346 h 6482443"/>
              <a:gd name="connsiteX425" fmla="*/ 5064087 w 5309507"/>
              <a:gd name="connsiteY425" fmla="*/ 4873766 h 6482443"/>
              <a:gd name="connsiteX426" fmla="*/ 5064087 w 5309507"/>
              <a:gd name="connsiteY426" fmla="*/ 4881386 h 6482443"/>
              <a:gd name="connsiteX427" fmla="*/ 5309507 w 5309507"/>
              <a:gd name="connsiteY427" fmla="*/ 4635966 h 6482443"/>
              <a:gd name="connsiteX428" fmla="*/ 5309507 w 5309507"/>
              <a:gd name="connsiteY428" fmla="*/ 4666446 h 6482443"/>
              <a:gd name="connsiteX429" fmla="*/ 5064087 w 5309507"/>
              <a:gd name="connsiteY429" fmla="*/ 4911866 h 6482443"/>
              <a:gd name="connsiteX430" fmla="*/ 5064087 w 5309507"/>
              <a:gd name="connsiteY430" fmla="*/ 4919486 h 6482443"/>
              <a:gd name="connsiteX431" fmla="*/ 5309507 w 5309507"/>
              <a:gd name="connsiteY431" fmla="*/ 4674066 h 6482443"/>
              <a:gd name="connsiteX432" fmla="*/ 5309507 w 5309507"/>
              <a:gd name="connsiteY432" fmla="*/ 4704546 h 6482443"/>
              <a:gd name="connsiteX433" fmla="*/ 5064087 w 5309507"/>
              <a:gd name="connsiteY433" fmla="*/ 4949966 h 6482443"/>
              <a:gd name="connsiteX434" fmla="*/ 5064087 w 5309507"/>
              <a:gd name="connsiteY434" fmla="*/ 4957587 h 6482443"/>
              <a:gd name="connsiteX435" fmla="*/ 5309507 w 5309507"/>
              <a:gd name="connsiteY435" fmla="*/ 4712167 h 6482443"/>
              <a:gd name="connsiteX436" fmla="*/ 5309507 w 5309507"/>
              <a:gd name="connsiteY436" fmla="*/ 4742646 h 6482443"/>
              <a:gd name="connsiteX437" fmla="*/ 5064087 w 5309507"/>
              <a:gd name="connsiteY437" fmla="*/ 4988066 h 6482443"/>
              <a:gd name="connsiteX438" fmla="*/ 5064087 w 5309507"/>
              <a:gd name="connsiteY438" fmla="*/ 4995687 h 6482443"/>
              <a:gd name="connsiteX439" fmla="*/ 5309507 w 5309507"/>
              <a:gd name="connsiteY439" fmla="*/ 4750267 h 6482443"/>
              <a:gd name="connsiteX440" fmla="*/ 5309507 w 5309507"/>
              <a:gd name="connsiteY440" fmla="*/ 4780747 h 6482443"/>
              <a:gd name="connsiteX441" fmla="*/ 5064087 w 5309507"/>
              <a:gd name="connsiteY441" fmla="*/ 5026167 h 6482443"/>
              <a:gd name="connsiteX442" fmla="*/ 5064087 w 5309507"/>
              <a:gd name="connsiteY442" fmla="*/ 5033786 h 6482443"/>
              <a:gd name="connsiteX443" fmla="*/ 5309507 w 5309507"/>
              <a:gd name="connsiteY443" fmla="*/ 4788366 h 6482443"/>
              <a:gd name="connsiteX444" fmla="*/ 5309507 w 5309507"/>
              <a:gd name="connsiteY444" fmla="*/ 4818847 h 6482443"/>
              <a:gd name="connsiteX445" fmla="*/ 5064087 w 5309507"/>
              <a:gd name="connsiteY445" fmla="*/ 5064267 h 6482443"/>
              <a:gd name="connsiteX446" fmla="*/ 5064087 w 5309507"/>
              <a:gd name="connsiteY446" fmla="*/ 5071886 h 6482443"/>
              <a:gd name="connsiteX447" fmla="*/ 5309507 w 5309507"/>
              <a:gd name="connsiteY447" fmla="*/ 4826466 h 6482443"/>
              <a:gd name="connsiteX448" fmla="*/ 5309507 w 5309507"/>
              <a:gd name="connsiteY448" fmla="*/ 4856946 h 6482443"/>
              <a:gd name="connsiteX449" fmla="*/ 5064087 w 5309507"/>
              <a:gd name="connsiteY449" fmla="*/ 5102366 h 6482443"/>
              <a:gd name="connsiteX450" fmla="*/ 5064087 w 5309507"/>
              <a:gd name="connsiteY450" fmla="*/ 5109986 h 6482443"/>
              <a:gd name="connsiteX451" fmla="*/ 5309507 w 5309507"/>
              <a:gd name="connsiteY451" fmla="*/ 4864566 h 6482443"/>
              <a:gd name="connsiteX452" fmla="*/ 5309507 w 5309507"/>
              <a:gd name="connsiteY452" fmla="*/ 4895046 h 6482443"/>
              <a:gd name="connsiteX453" fmla="*/ 5064087 w 5309507"/>
              <a:gd name="connsiteY453" fmla="*/ 5140466 h 6482443"/>
              <a:gd name="connsiteX454" fmla="*/ 5064087 w 5309507"/>
              <a:gd name="connsiteY454" fmla="*/ 5148086 h 6482443"/>
              <a:gd name="connsiteX455" fmla="*/ 5309507 w 5309507"/>
              <a:gd name="connsiteY455" fmla="*/ 4902666 h 6482443"/>
              <a:gd name="connsiteX456" fmla="*/ 5309507 w 5309507"/>
              <a:gd name="connsiteY456" fmla="*/ 4933146 h 6482443"/>
              <a:gd name="connsiteX457" fmla="*/ 5064087 w 5309507"/>
              <a:gd name="connsiteY457" fmla="*/ 5178566 h 6482443"/>
              <a:gd name="connsiteX458" fmla="*/ 5064087 w 5309507"/>
              <a:gd name="connsiteY458" fmla="*/ 5186186 h 6482443"/>
              <a:gd name="connsiteX459" fmla="*/ 5309507 w 5309507"/>
              <a:gd name="connsiteY459" fmla="*/ 4940766 h 6482443"/>
              <a:gd name="connsiteX460" fmla="*/ 5309507 w 5309507"/>
              <a:gd name="connsiteY460" fmla="*/ 4971246 h 6482443"/>
              <a:gd name="connsiteX461" fmla="*/ 5064087 w 5309507"/>
              <a:gd name="connsiteY461" fmla="*/ 5216666 h 6482443"/>
              <a:gd name="connsiteX462" fmla="*/ 5064087 w 5309507"/>
              <a:gd name="connsiteY462" fmla="*/ 5224287 h 6482443"/>
              <a:gd name="connsiteX463" fmla="*/ 5309507 w 5309507"/>
              <a:gd name="connsiteY463" fmla="*/ 4978867 h 6482443"/>
              <a:gd name="connsiteX464" fmla="*/ 5309507 w 5309507"/>
              <a:gd name="connsiteY464" fmla="*/ 5009346 h 6482443"/>
              <a:gd name="connsiteX465" fmla="*/ 5064087 w 5309507"/>
              <a:gd name="connsiteY465" fmla="*/ 5254766 h 6482443"/>
              <a:gd name="connsiteX466" fmla="*/ 5064087 w 5309507"/>
              <a:gd name="connsiteY466" fmla="*/ 5262386 h 6482443"/>
              <a:gd name="connsiteX467" fmla="*/ 5309507 w 5309507"/>
              <a:gd name="connsiteY467" fmla="*/ 5016966 h 6482443"/>
              <a:gd name="connsiteX468" fmla="*/ 5309507 w 5309507"/>
              <a:gd name="connsiteY468" fmla="*/ 5047447 h 6482443"/>
              <a:gd name="connsiteX469" fmla="*/ 5064087 w 5309507"/>
              <a:gd name="connsiteY469" fmla="*/ 5292867 h 6482443"/>
              <a:gd name="connsiteX470" fmla="*/ 5064087 w 5309507"/>
              <a:gd name="connsiteY470" fmla="*/ 5300486 h 6482443"/>
              <a:gd name="connsiteX471" fmla="*/ 5309507 w 5309507"/>
              <a:gd name="connsiteY471" fmla="*/ 5055066 h 6482443"/>
              <a:gd name="connsiteX472" fmla="*/ 5309507 w 5309507"/>
              <a:gd name="connsiteY472" fmla="*/ 5085546 h 6482443"/>
              <a:gd name="connsiteX473" fmla="*/ 5064087 w 5309507"/>
              <a:gd name="connsiteY473" fmla="*/ 5330966 h 6482443"/>
              <a:gd name="connsiteX474" fmla="*/ 5064087 w 5309507"/>
              <a:gd name="connsiteY474" fmla="*/ 5338586 h 6482443"/>
              <a:gd name="connsiteX475" fmla="*/ 5309507 w 5309507"/>
              <a:gd name="connsiteY475" fmla="*/ 5093166 h 6482443"/>
              <a:gd name="connsiteX476" fmla="*/ 5309507 w 5309507"/>
              <a:gd name="connsiteY476" fmla="*/ 5123646 h 6482443"/>
              <a:gd name="connsiteX477" fmla="*/ 5064087 w 5309507"/>
              <a:gd name="connsiteY477" fmla="*/ 5369066 h 6482443"/>
              <a:gd name="connsiteX478" fmla="*/ 5064087 w 5309507"/>
              <a:gd name="connsiteY478" fmla="*/ 5376686 h 6482443"/>
              <a:gd name="connsiteX479" fmla="*/ 5309507 w 5309507"/>
              <a:gd name="connsiteY479" fmla="*/ 5131266 h 6482443"/>
              <a:gd name="connsiteX480" fmla="*/ 5309507 w 5309507"/>
              <a:gd name="connsiteY480" fmla="*/ 5162699 h 6482443"/>
              <a:gd name="connsiteX481" fmla="*/ 5064087 w 5309507"/>
              <a:gd name="connsiteY481" fmla="*/ 5408119 h 6482443"/>
              <a:gd name="connsiteX482" fmla="*/ 5064087 w 5309507"/>
              <a:gd name="connsiteY482" fmla="*/ 5415739 h 6482443"/>
              <a:gd name="connsiteX483" fmla="*/ 5309507 w 5309507"/>
              <a:gd name="connsiteY483" fmla="*/ 5170319 h 6482443"/>
              <a:gd name="connsiteX484" fmla="*/ 5309507 w 5309507"/>
              <a:gd name="connsiteY484" fmla="*/ 5200798 h 6482443"/>
              <a:gd name="connsiteX485" fmla="*/ 5064087 w 5309507"/>
              <a:gd name="connsiteY485" fmla="*/ 5446218 h 6482443"/>
              <a:gd name="connsiteX486" fmla="*/ 5064087 w 5309507"/>
              <a:gd name="connsiteY486" fmla="*/ 5453838 h 6482443"/>
              <a:gd name="connsiteX487" fmla="*/ 5309507 w 5309507"/>
              <a:gd name="connsiteY487" fmla="*/ 5208418 h 6482443"/>
              <a:gd name="connsiteX488" fmla="*/ 5309507 w 5309507"/>
              <a:gd name="connsiteY488" fmla="*/ 5238899 h 6482443"/>
              <a:gd name="connsiteX489" fmla="*/ 5064087 w 5309507"/>
              <a:gd name="connsiteY489" fmla="*/ 5484319 h 6482443"/>
              <a:gd name="connsiteX490" fmla="*/ 5064087 w 5309507"/>
              <a:gd name="connsiteY490" fmla="*/ 5491938 h 6482443"/>
              <a:gd name="connsiteX491" fmla="*/ 5309507 w 5309507"/>
              <a:gd name="connsiteY491" fmla="*/ 5246518 h 6482443"/>
              <a:gd name="connsiteX492" fmla="*/ 5309507 w 5309507"/>
              <a:gd name="connsiteY492" fmla="*/ 5276998 h 6482443"/>
              <a:gd name="connsiteX493" fmla="*/ 5064087 w 5309507"/>
              <a:gd name="connsiteY493" fmla="*/ 5522418 h 6482443"/>
              <a:gd name="connsiteX494" fmla="*/ 5064087 w 5309507"/>
              <a:gd name="connsiteY494" fmla="*/ 5530038 h 6482443"/>
              <a:gd name="connsiteX495" fmla="*/ 5309507 w 5309507"/>
              <a:gd name="connsiteY495" fmla="*/ 5284618 h 6482443"/>
              <a:gd name="connsiteX496" fmla="*/ 5309507 w 5309507"/>
              <a:gd name="connsiteY496" fmla="*/ 5315098 h 6482443"/>
              <a:gd name="connsiteX497" fmla="*/ 5064087 w 5309507"/>
              <a:gd name="connsiteY497" fmla="*/ 5560518 h 6482443"/>
              <a:gd name="connsiteX498" fmla="*/ 5064087 w 5309507"/>
              <a:gd name="connsiteY498" fmla="*/ 5568138 h 6482443"/>
              <a:gd name="connsiteX499" fmla="*/ 5309507 w 5309507"/>
              <a:gd name="connsiteY499" fmla="*/ 5322718 h 6482443"/>
              <a:gd name="connsiteX500" fmla="*/ 5309507 w 5309507"/>
              <a:gd name="connsiteY500" fmla="*/ 5353198 h 6482443"/>
              <a:gd name="connsiteX501" fmla="*/ 5064087 w 5309507"/>
              <a:gd name="connsiteY501" fmla="*/ 5598618 h 6482443"/>
              <a:gd name="connsiteX502" fmla="*/ 5064087 w 5309507"/>
              <a:gd name="connsiteY502" fmla="*/ 5606238 h 6482443"/>
              <a:gd name="connsiteX503" fmla="*/ 5309507 w 5309507"/>
              <a:gd name="connsiteY503" fmla="*/ 5360818 h 6482443"/>
              <a:gd name="connsiteX504" fmla="*/ 5309507 w 5309507"/>
              <a:gd name="connsiteY504" fmla="*/ 5391298 h 6482443"/>
              <a:gd name="connsiteX505" fmla="*/ 5064087 w 5309507"/>
              <a:gd name="connsiteY505" fmla="*/ 5636718 h 6482443"/>
              <a:gd name="connsiteX506" fmla="*/ 5064087 w 5309507"/>
              <a:gd name="connsiteY506" fmla="*/ 5644339 h 6482443"/>
              <a:gd name="connsiteX507" fmla="*/ 5309507 w 5309507"/>
              <a:gd name="connsiteY507" fmla="*/ 5398919 h 6482443"/>
              <a:gd name="connsiteX508" fmla="*/ 5309507 w 5309507"/>
              <a:gd name="connsiteY508" fmla="*/ 5429398 h 6482443"/>
              <a:gd name="connsiteX509" fmla="*/ 5064087 w 5309507"/>
              <a:gd name="connsiteY509" fmla="*/ 5674818 h 6482443"/>
              <a:gd name="connsiteX510" fmla="*/ 5064087 w 5309507"/>
              <a:gd name="connsiteY510" fmla="*/ 5682439 h 6482443"/>
              <a:gd name="connsiteX511" fmla="*/ 5309507 w 5309507"/>
              <a:gd name="connsiteY511" fmla="*/ 5437019 h 6482443"/>
              <a:gd name="connsiteX512" fmla="*/ 5309507 w 5309507"/>
              <a:gd name="connsiteY512" fmla="*/ 5467499 h 6482443"/>
              <a:gd name="connsiteX513" fmla="*/ 5087824 w 5309507"/>
              <a:gd name="connsiteY513" fmla="*/ 5689182 h 6482443"/>
              <a:gd name="connsiteX514" fmla="*/ 5095443 w 5309507"/>
              <a:gd name="connsiteY514" fmla="*/ 5689182 h 6482443"/>
              <a:gd name="connsiteX515" fmla="*/ 5309507 w 5309507"/>
              <a:gd name="connsiteY515" fmla="*/ 5475118 h 6482443"/>
              <a:gd name="connsiteX516" fmla="*/ 5309507 w 5309507"/>
              <a:gd name="connsiteY516" fmla="*/ 5505599 h 6482443"/>
              <a:gd name="connsiteX517" fmla="*/ 5125924 w 5309507"/>
              <a:gd name="connsiteY517" fmla="*/ 5689182 h 6482443"/>
              <a:gd name="connsiteX518" fmla="*/ 5133543 w 5309507"/>
              <a:gd name="connsiteY518" fmla="*/ 5689182 h 6482443"/>
              <a:gd name="connsiteX519" fmla="*/ 5309507 w 5309507"/>
              <a:gd name="connsiteY519" fmla="*/ 5513218 h 6482443"/>
              <a:gd name="connsiteX520" fmla="*/ 5309507 w 5309507"/>
              <a:gd name="connsiteY520" fmla="*/ 5543698 h 6482443"/>
              <a:gd name="connsiteX521" fmla="*/ 5164023 w 5309507"/>
              <a:gd name="connsiteY521" fmla="*/ 5689182 h 6482443"/>
              <a:gd name="connsiteX522" fmla="*/ 5171643 w 5309507"/>
              <a:gd name="connsiteY522" fmla="*/ 5689182 h 6482443"/>
              <a:gd name="connsiteX523" fmla="*/ 5309507 w 5309507"/>
              <a:gd name="connsiteY523" fmla="*/ 5551318 h 6482443"/>
              <a:gd name="connsiteX524" fmla="*/ 5309507 w 5309507"/>
              <a:gd name="connsiteY524" fmla="*/ 5581798 h 6482443"/>
              <a:gd name="connsiteX525" fmla="*/ 5202123 w 5309507"/>
              <a:gd name="connsiteY525" fmla="*/ 5689182 h 6482443"/>
              <a:gd name="connsiteX526" fmla="*/ 5209743 w 5309507"/>
              <a:gd name="connsiteY526" fmla="*/ 5689182 h 6482443"/>
              <a:gd name="connsiteX527" fmla="*/ 5309507 w 5309507"/>
              <a:gd name="connsiteY527" fmla="*/ 5589418 h 6482443"/>
              <a:gd name="connsiteX528" fmla="*/ 5309507 w 5309507"/>
              <a:gd name="connsiteY528" fmla="*/ 5619898 h 6482443"/>
              <a:gd name="connsiteX529" fmla="*/ 5240223 w 5309507"/>
              <a:gd name="connsiteY529" fmla="*/ 5689182 h 6482443"/>
              <a:gd name="connsiteX530" fmla="*/ 5247844 w 5309507"/>
              <a:gd name="connsiteY530" fmla="*/ 5689182 h 6482443"/>
              <a:gd name="connsiteX531" fmla="*/ 5309507 w 5309507"/>
              <a:gd name="connsiteY531" fmla="*/ 5627519 h 6482443"/>
              <a:gd name="connsiteX532" fmla="*/ 5309507 w 5309507"/>
              <a:gd name="connsiteY532" fmla="*/ 5657998 h 6482443"/>
              <a:gd name="connsiteX533" fmla="*/ 5278323 w 5309507"/>
              <a:gd name="connsiteY533" fmla="*/ 5689182 h 6482443"/>
              <a:gd name="connsiteX534" fmla="*/ 5285944 w 5309507"/>
              <a:gd name="connsiteY534" fmla="*/ 5689182 h 6482443"/>
              <a:gd name="connsiteX535" fmla="*/ 5309507 w 5309507"/>
              <a:gd name="connsiteY535" fmla="*/ 5665619 h 6482443"/>
              <a:gd name="connsiteX536" fmla="*/ 5309507 w 5309507"/>
              <a:gd name="connsiteY536" fmla="*/ 6482443 h 6482443"/>
              <a:gd name="connsiteX537" fmla="*/ 0 w 5309507"/>
              <a:gd name="connsiteY537" fmla="*/ 6482443 h 648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Lst>
            <a:rect l="l" t="t" r="r" b="b"/>
            <a:pathLst>
              <a:path w="5309507" h="6482443">
                <a:moveTo>
                  <a:pt x="4810629" y="6091081"/>
                </a:moveTo>
                <a:cubicBezTo>
                  <a:pt x="4820220" y="6091081"/>
                  <a:pt x="4828212" y="6093817"/>
                  <a:pt x="4834606" y="6099287"/>
                </a:cubicBezTo>
                <a:cubicBezTo>
                  <a:pt x="4841001" y="6104761"/>
                  <a:pt x="4844199" y="6112124"/>
                  <a:pt x="4844199" y="6121380"/>
                </a:cubicBezTo>
                <a:lnTo>
                  <a:pt x="4775781" y="6121380"/>
                </a:lnTo>
                <a:cubicBezTo>
                  <a:pt x="4777269" y="6111705"/>
                  <a:pt x="4781161" y="6104233"/>
                  <a:pt x="4787450" y="6098970"/>
                </a:cubicBezTo>
                <a:cubicBezTo>
                  <a:pt x="4793734" y="6093715"/>
                  <a:pt x="4801463" y="6091081"/>
                  <a:pt x="4810629" y="6091081"/>
                </a:cubicBezTo>
                <a:close/>
                <a:moveTo>
                  <a:pt x="4456641" y="6050384"/>
                </a:moveTo>
                <a:lnTo>
                  <a:pt x="4456641" y="6226500"/>
                </a:lnTo>
                <a:lnTo>
                  <a:pt x="4511311" y="6226500"/>
                </a:lnTo>
                <a:lnTo>
                  <a:pt x="4511311" y="6050384"/>
                </a:lnTo>
                <a:close/>
                <a:moveTo>
                  <a:pt x="4524464" y="6050370"/>
                </a:moveTo>
                <a:lnTo>
                  <a:pt x="4587767" y="6226486"/>
                </a:lnTo>
                <a:lnTo>
                  <a:pt x="4655225" y="6226486"/>
                </a:lnTo>
                <a:lnTo>
                  <a:pt x="4718528" y="6050370"/>
                </a:lnTo>
                <a:lnTo>
                  <a:pt x="4660341" y="6050370"/>
                </a:lnTo>
                <a:lnTo>
                  <a:pt x="4621656" y="6175987"/>
                </a:lnTo>
                <a:lnTo>
                  <a:pt x="4582971" y="6050370"/>
                </a:lnTo>
                <a:close/>
                <a:moveTo>
                  <a:pt x="4249173" y="6050357"/>
                </a:moveTo>
                <a:lnTo>
                  <a:pt x="4312477" y="6226471"/>
                </a:lnTo>
                <a:lnTo>
                  <a:pt x="4379935" y="6226472"/>
                </a:lnTo>
                <a:lnTo>
                  <a:pt x="4443237" y="6050357"/>
                </a:lnTo>
                <a:lnTo>
                  <a:pt x="4385050" y="6050357"/>
                </a:lnTo>
                <a:lnTo>
                  <a:pt x="4346365" y="6175973"/>
                </a:lnTo>
                <a:lnTo>
                  <a:pt x="4307680" y="6050357"/>
                </a:lnTo>
                <a:close/>
                <a:moveTo>
                  <a:pt x="4988072" y="6047848"/>
                </a:moveTo>
                <a:cubicBezTo>
                  <a:pt x="4972938" y="6047848"/>
                  <a:pt x="4959886" y="6050269"/>
                  <a:pt x="4948908" y="6055108"/>
                </a:cubicBezTo>
                <a:cubicBezTo>
                  <a:pt x="4937930" y="6059950"/>
                  <a:pt x="4929615" y="6066524"/>
                  <a:pt x="4923973" y="6074833"/>
                </a:cubicBezTo>
                <a:cubicBezTo>
                  <a:pt x="4918320" y="6083148"/>
                  <a:pt x="4915499" y="6092350"/>
                  <a:pt x="4915499" y="6102451"/>
                </a:cubicBezTo>
                <a:cubicBezTo>
                  <a:pt x="4915499" y="6114443"/>
                  <a:pt x="4918587" y="6123966"/>
                  <a:pt x="4924770" y="6131013"/>
                </a:cubicBezTo>
                <a:cubicBezTo>
                  <a:pt x="4930949" y="6138066"/>
                  <a:pt x="4938304" y="6143218"/>
                  <a:pt x="4946829" y="6146479"/>
                </a:cubicBezTo>
                <a:cubicBezTo>
                  <a:pt x="4955352" y="6149743"/>
                  <a:pt x="4966012" y="6152845"/>
                  <a:pt x="4978801" y="6155789"/>
                </a:cubicBezTo>
                <a:cubicBezTo>
                  <a:pt x="4990733" y="6158738"/>
                  <a:pt x="4999368" y="6161422"/>
                  <a:pt x="5004698" y="6163838"/>
                </a:cubicBezTo>
                <a:cubicBezTo>
                  <a:pt x="5010022" y="6166258"/>
                  <a:pt x="5012689" y="6169992"/>
                  <a:pt x="5012689" y="6175041"/>
                </a:cubicBezTo>
                <a:cubicBezTo>
                  <a:pt x="5012689" y="6179254"/>
                  <a:pt x="5010822" y="6182671"/>
                  <a:pt x="5007096" y="6185299"/>
                </a:cubicBezTo>
                <a:cubicBezTo>
                  <a:pt x="5003364" y="6187933"/>
                  <a:pt x="4998088" y="6189246"/>
                  <a:pt x="4991271" y="6189246"/>
                </a:cubicBezTo>
                <a:cubicBezTo>
                  <a:pt x="4983806" y="6189246"/>
                  <a:pt x="4977522" y="6187352"/>
                  <a:pt x="4972407" y="6183564"/>
                </a:cubicBezTo>
                <a:cubicBezTo>
                  <a:pt x="4967291" y="6179777"/>
                  <a:pt x="4964415" y="6174835"/>
                  <a:pt x="4963774" y="6168730"/>
                </a:cubicBezTo>
                <a:lnTo>
                  <a:pt x="4909745" y="6168730"/>
                </a:lnTo>
                <a:cubicBezTo>
                  <a:pt x="4910595" y="6180092"/>
                  <a:pt x="4914539" y="6190349"/>
                  <a:pt x="4921573" y="6199503"/>
                </a:cubicBezTo>
                <a:cubicBezTo>
                  <a:pt x="4928606" y="6208656"/>
                  <a:pt x="4938199" y="6215865"/>
                  <a:pt x="4950347" y="6221123"/>
                </a:cubicBezTo>
                <a:cubicBezTo>
                  <a:pt x="4962495" y="6226385"/>
                  <a:pt x="4976348" y="6229013"/>
                  <a:pt x="4991908" y="6229013"/>
                </a:cubicBezTo>
                <a:cubicBezTo>
                  <a:pt x="5006402" y="6229013"/>
                  <a:pt x="5019133" y="6226696"/>
                  <a:pt x="5030116" y="6222070"/>
                </a:cubicBezTo>
                <a:cubicBezTo>
                  <a:pt x="5041089" y="6217443"/>
                  <a:pt x="5049507" y="6211078"/>
                  <a:pt x="5055370" y="6202974"/>
                </a:cubicBezTo>
                <a:cubicBezTo>
                  <a:pt x="5061231" y="6194876"/>
                  <a:pt x="5064163" y="6185669"/>
                  <a:pt x="5064163" y="6175359"/>
                </a:cubicBezTo>
                <a:cubicBezTo>
                  <a:pt x="5063948" y="6163156"/>
                  <a:pt x="5060698" y="6153422"/>
                  <a:pt x="5054414" y="6146163"/>
                </a:cubicBezTo>
                <a:cubicBezTo>
                  <a:pt x="5048123" y="6138904"/>
                  <a:pt x="5040824" y="6133646"/>
                  <a:pt x="5032513" y="6130382"/>
                </a:cubicBezTo>
                <a:cubicBezTo>
                  <a:pt x="5024199" y="6127122"/>
                  <a:pt x="5013435" y="6123808"/>
                  <a:pt x="5000223" y="6120440"/>
                </a:cubicBezTo>
                <a:cubicBezTo>
                  <a:pt x="4988713" y="6117915"/>
                  <a:pt x="4980240" y="6115390"/>
                  <a:pt x="4974805" y="6112865"/>
                </a:cubicBezTo>
                <a:cubicBezTo>
                  <a:pt x="4969370" y="6110340"/>
                  <a:pt x="4966654" y="6106553"/>
                  <a:pt x="4966654" y="6101502"/>
                </a:cubicBezTo>
                <a:cubicBezTo>
                  <a:pt x="4966654" y="6097296"/>
                  <a:pt x="4968355" y="6093981"/>
                  <a:pt x="4971768" y="6091561"/>
                </a:cubicBezTo>
                <a:cubicBezTo>
                  <a:pt x="4975173" y="6089144"/>
                  <a:pt x="4980080" y="6087932"/>
                  <a:pt x="4986475" y="6087932"/>
                </a:cubicBezTo>
                <a:cubicBezTo>
                  <a:pt x="4993933" y="6087932"/>
                  <a:pt x="4999953" y="6089722"/>
                  <a:pt x="5004538" y="6093296"/>
                </a:cubicBezTo>
                <a:cubicBezTo>
                  <a:pt x="5009120" y="6096877"/>
                  <a:pt x="5011838" y="6101715"/>
                  <a:pt x="5012689" y="6107815"/>
                </a:cubicBezTo>
                <a:lnTo>
                  <a:pt x="5063203" y="6107815"/>
                </a:lnTo>
                <a:cubicBezTo>
                  <a:pt x="5061287" y="6089722"/>
                  <a:pt x="5053877" y="6075204"/>
                  <a:pt x="5040984" y="6064261"/>
                </a:cubicBezTo>
                <a:cubicBezTo>
                  <a:pt x="5028086" y="6053322"/>
                  <a:pt x="5010454" y="6047848"/>
                  <a:pt x="4988072" y="6047848"/>
                </a:cubicBezTo>
                <a:close/>
                <a:moveTo>
                  <a:pt x="4811267" y="6047841"/>
                </a:moveTo>
                <a:cubicBezTo>
                  <a:pt x="4793576" y="6047841"/>
                  <a:pt x="4777909" y="6051525"/>
                  <a:pt x="4764271" y="6058887"/>
                </a:cubicBezTo>
                <a:cubicBezTo>
                  <a:pt x="4750630" y="6066256"/>
                  <a:pt x="4740022" y="6076774"/>
                  <a:pt x="4732459" y="6090449"/>
                </a:cubicBezTo>
                <a:cubicBezTo>
                  <a:pt x="4724893" y="6104130"/>
                  <a:pt x="4721111" y="6120117"/>
                  <a:pt x="4721111" y="6138423"/>
                </a:cubicBezTo>
                <a:cubicBezTo>
                  <a:pt x="4721111" y="6156730"/>
                  <a:pt x="4724948" y="6172723"/>
                  <a:pt x="4732621" y="6186398"/>
                </a:cubicBezTo>
                <a:cubicBezTo>
                  <a:pt x="4740295" y="6200077"/>
                  <a:pt x="4750948" y="6210596"/>
                  <a:pt x="4764590" y="6217960"/>
                </a:cubicBezTo>
                <a:cubicBezTo>
                  <a:pt x="4778229" y="6225327"/>
                  <a:pt x="4793790" y="6229007"/>
                  <a:pt x="4811267" y="6229007"/>
                </a:cubicBezTo>
                <a:cubicBezTo>
                  <a:pt x="4825761" y="6229007"/>
                  <a:pt x="4838869" y="6226378"/>
                  <a:pt x="4850594" y="6221117"/>
                </a:cubicBezTo>
                <a:cubicBezTo>
                  <a:pt x="4862312" y="6215859"/>
                  <a:pt x="4872065" y="6208599"/>
                  <a:pt x="4879845" y="6199337"/>
                </a:cubicBezTo>
                <a:cubicBezTo>
                  <a:pt x="4887625" y="6190081"/>
                  <a:pt x="4893005" y="6179666"/>
                  <a:pt x="4895992" y="6168092"/>
                </a:cubicBezTo>
                <a:lnTo>
                  <a:pt x="4837805" y="6168092"/>
                </a:lnTo>
                <a:cubicBezTo>
                  <a:pt x="4832475" y="6179454"/>
                  <a:pt x="4822989" y="6185134"/>
                  <a:pt x="4809350" y="6185134"/>
                </a:cubicBezTo>
                <a:cubicBezTo>
                  <a:pt x="4800183" y="6185134"/>
                  <a:pt x="4792456" y="6182245"/>
                  <a:pt x="4786171" y="6176456"/>
                </a:cubicBezTo>
                <a:cubicBezTo>
                  <a:pt x="4779881" y="6170670"/>
                  <a:pt x="4776311" y="6162307"/>
                  <a:pt x="4775461" y="6151363"/>
                </a:cubicBezTo>
                <a:lnTo>
                  <a:pt x="4899188" y="6151363"/>
                </a:lnTo>
                <a:cubicBezTo>
                  <a:pt x="4899828" y="6145896"/>
                  <a:pt x="4900147" y="6140633"/>
                  <a:pt x="4900147" y="6135584"/>
                </a:cubicBezTo>
                <a:cubicBezTo>
                  <a:pt x="4900147" y="6117908"/>
                  <a:pt x="4896361" y="6102443"/>
                  <a:pt x="4888797" y="6089187"/>
                </a:cubicBezTo>
                <a:cubicBezTo>
                  <a:pt x="4881231" y="6075930"/>
                  <a:pt x="4870734" y="6065727"/>
                  <a:pt x="4857307" y="6058572"/>
                </a:cubicBezTo>
                <a:cubicBezTo>
                  <a:pt x="4843880" y="6051421"/>
                  <a:pt x="4828534" y="6047841"/>
                  <a:pt x="4811267" y="6047841"/>
                </a:cubicBezTo>
                <a:close/>
                <a:moveTo>
                  <a:pt x="4740357" y="5969817"/>
                </a:moveTo>
                <a:cubicBezTo>
                  <a:pt x="4742398" y="5969817"/>
                  <a:pt x="4744307" y="5970327"/>
                  <a:pt x="4746087" y="5971348"/>
                </a:cubicBezTo>
                <a:cubicBezTo>
                  <a:pt x="4747864" y="5972369"/>
                  <a:pt x="4749276" y="5973836"/>
                  <a:pt x="4750323" y="5975746"/>
                </a:cubicBezTo>
                <a:cubicBezTo>
                  <a:pt x="4751370" y="5977658"/>
                  <a:pt x="4751893" y="5979949"/>
                  <a:pt x="4751893" y="5982619"/>
                </a:cubicBezTo>
                <a:cubicBezTo>
                  <a:pt x="4751893" y="5985289"/>
                  <a:pt x="4751370" y="5987581"/>
                  <a:pt x="4750323" y="5989491"/>
                </a:cubicBezTo>
                <a:cubicBezTo>
                  <a:pt x="4749276" y="5991403"/>
                  <a:pt x="4747864" y="5992869"/>
                  <a:pt x="4746087" y="5993889"/>
                </a:cubicBezTo>
                <a:cubicBezTo>
                  <a:pt x="4744307" y="5994911"/>
                  <a:pt x="4742398" y="5995421"/>
                  <a:pt x="4740357" y="5995421"/>
                </a:cubicBezTo>
                <a:cubicBezTo>
                  <a:pt x="4738368" y="5995421"/>
                  <a:pt x="4736497" y="5994898"/>
                  <a:pt x="4734746" y="5993851"/>
                </a:cubicBezTo>
                <a:cubicBezTo>
                  <a:pt x="4732992" y="5992803"/>
                  <a:pt x="4731580" y="5991298"/>
                  <a:pt x="4730508" y="5989334"/>
                </a:cubicBezTo>
                <a:cubicBezTo>
                  <a:pt x="4729435" y="5987371"/>
                  <a:pt x="4728900" y="5985080"/>
                  <a:pt x="4728900" y="5982462"/>
                </a:cubicBezTo>
                <a:cubicBezTo>
                  <a:pt x="4728900" y="5979845"/>
                  <a:pt x="4729435" y="5977580"/>
                  <a:pt x="4730508" y="5975668"/>
                </a:cubicBezTo>
                <a:cubicBezTo>
                  <a:pt x="4731580" y="5973757"/>
                  <a:pt x="4732981" y="5972305"/>
                  <a:pt x="4734706" y="5971309"/>
                </a:cubicBezTo>
                <a:cubicBezTo>
                  <a:pt x="4736434" y="5970314"/>
                  <a:pt x="4738317" y="5969817"/>
                  <a:pt x="4740357" y="5969817"/>
                </a:cubicBezTo>
                <a:close/>
                <a:moveTo>
                  <a:pt x="5024152" y="5969741"/>
                </a:moveTo>
                <a:cubicBezTo>
                  <a:pt x="5027290" y="5969741"/>
                  <a:pt x="5029945" y="5970855"/>
                  <a:pt x="5032117" y="5973080"/>
                </a:cubicBezTo>
                <a:cubicBezTo>
                  <a:pt x="5034287" y="5975306"/>
                  <a:pt x="5035373" y="5978487"/>
                  <a:pt x="5035373" y="5982622"/>
                </a:cubicBezTo>
                <a:cubicBezTo>
                  <a:pt x="5035373" y="5985398"/>
                  <a:pt x="5034849" y="5987755"/>
                  <a:pt x="5033805" y="5989691"/>
                </a:cubicBezTo>
                <a:cubicBezTo>
                  <a:pt x="5032757" y="5991629"/>
                  <a:pt x="5031357" y="5993082"/>
                  <a:pt x="5029606" y="5994050"/>
                </a:cubicBezTo>
                <a:cubicBezTo>
                  <a:pt x="5027852" y="5995019"/>
                  <a:pt x="5025982" y="5995503"/>
                  <a:pt x="5023994" y="5995503"/>
                </a:cubicBezTo>
                <a:cubicBezTo>
                  <a:pt x="5020855" y="5995503"/>
                  <a:pt x="5018252" y="5994392"/>
                  <a:pt x="5016185" y="5992165"/>
                </a:cubicBezTo>
                <a:cubicBezTo>
                  <a:pt x="5014118" y="5989941"/>
                  <a:pt x="5013086" y="5986759"/>
                  <a:pt x="5013086" y="5982622"/>
                </a:cubicBezTo>
                <a:cubicBezTo>
                  <a:pt x="5013086" y="5978487"/>
                  <a:pt x="5014146" y="5975306"/>
                  <a:pt x="5016264" y="5973080"/>
                </a:cubicBezTo>
                <a:cubicBezTo>
                  <a:pt x="5018383" y="5970855"/>
                  <a:pt x="5021013" y="5969741"/>
                  <a:pt x="5024152" y="5969741"/>
                </a:cubicBezTo>
                <a:close/>
                <a:moveTo>
                  <a:pt x="4975650" y="5969741"/>
                </a:moveTo>
                <a:cubicBezTo>
                  <a:pt x="4978788" y="5969741"/>
                  <a:pt x="4981443" y="5970855"/>
                  <a:pt x="4983615" y="5973080"/>
                </a:cubicBezTo>
                <a:cubicBezTo>
                  <a:pt x="4985785" y="5975306"/>
                  <a:pt x="4986871" y="5978487"/>
                  <a:pt x="4986871" y="5982622"/>
                </a:cubicBezTo>
                <a:cubicBezTo>
                  <a:pt x="4986871" y="5985398"/>
                  <a:pt x="4986347" y="5987755"/>
                  <a:pt x="4985303" y="5989691"/>
                </a:cubicBezTo>
                <a:cubicBezTo>
                  <a:pt x="4984255" y="5991629"/>
                  <a:pt x="4982855" y="5993082"/>
                  <a:pt x="4981104" y="5994050"/>
                </a:cubicBezTo>
                <a:cubicBezTo>
                  <a:pt x="4979351" y="5995019"/>
                  <a:pt x="4977480" y="5995503"/>
                  <a:pt x="4975492" y="5995503"/>
                </a:cubicBezTo>
                <a:cubicBezTo>
                  <a:pt x="4972353" y="5995503"/>
                  <a:pt x="4969750" y="5994392"/>
                  <a:pt x="4967683" y="5992165"/>
                </a:cubicBezTo>
                <a:cubicBezTo>
                  <a:pt x="4965616" y="5989941"/>
                  <a:pt x="4964584" y="5986759"/>
                  <a:pt x="4964584" y="5982622"/>
                </a:cubicBezTo>
                <a:cubicBezTo>
                  <a:pt x="4964584" y="5978487"/>
                  <a:pt x="4965644" y="5975306"/>
                  <a:pt x="4967762" y="5973080"/>
                </a:cubicBezTo>
                <a:cubicBezTo>
                  <a:pt x="4969881" y="5970855"/>
                  <a:pt x="4972511" y="5969741"/>
                  <a:pt x="4975650" y="5969741"/>
                </a:cubicBezTo>
                <a:close/>
                <a:moveTo>
                  <a:pt x="4691461" y="5969741"/>
                </a:moveTo>
                <a:cubicBezTo>
                  <a:pt x="4694601" y="5969741"/>
                  <a:pt x="4697255" y="5970855"/>
                  <a:pt x="4699427" y="5973080"/>
                </a:cubicBezTo>
                <a:cubicBezTo>
                  <a:pt x="4701597" y="5975306"/>
                  <a:pt x="4702684" y="5978487"/>
                  <a:pt x="4702684" y="5982622"/>
                </a:cubicBezTo>
                <a:cubicBezTo>
                  <a:pt x="4702684" y="5985398"/>
                  <a:pt x="4702159" y="5987755"/>
                  <a:pt x="4701114" y="5989691"/>
                </a:cubicBezTo>
                <a:cubicBezTo>
                  <a:pt x="4700067" y="5991629"/>
                  <a:pt x="4698667" y="5993082"/>
                  <a:pt x="4696916" y="5994050"/>
                </a:cubicBezTo>
                <a:cubicBezTo>
                  <a:pt x="4695162" y="5995019"/>
                  <a:pt x="4693292" y="5995503"/>
                  <a:pt x="4691304" y="5995503"/>
                </a:cubicBezTo>
                <a:cubicBezTo>
                  <a:pt x="4688165" y="5995503"/>
                  <a:pt x="4685562" y="5994392"/>
                  <a:pt x="4683496" y="5992165"/>
                </a:cubicBezTo>
                <a:cubicBezTo>
                  <a:pt x="4681428" y="5989941"/>
                  <a:pt x="4680396" y="5986759"/>
                  <a:pt x="4680396" y="5982622"/>
                </a:cubicBezTo>
                <a:cubicBezTo>
                  <a:pt x="4680396" y="5978487"/>
                  <a:pt x="4681456" y="5975306"/>
                  <a:pt x="4683575" y="5973080"/>
                </a:cubicBezTo>
                <a:cubicBezTo>
                  <a:pt x="4685693" y="5970855"/>
                  <a:pt x="4688323" y="5969741"/>
                  <a:pt x="4691461" y="5969741"/>
                </a:cubicBezTo>
                <a:close/>
                <a:moveTo>
                  <a:pt x="4790820" y="5969190"/>
                </a:moveTo>
                <a:cubicBezTo>
                  <a:pt x="4793697" y="5969190"/>
                  <a:pt x="4796130" y="5970042"/>
                  <a:pt x="4798119" y="5971742"/>
                </a:cubicBezTo>
                <a:cubicBezTo>
                  <a:pt x="4800108" y="5973445"/>
                  <a:pt x="4801127" y="5975709"/>
                  <a:pt x="4801180" y="5978536"/>
                </a:cubicBezTo>
                <a:lnTo>
                  <a:pt x="4780541" y="5978536"/>
                </a:lnTo>
                <a:cubicBezTo>
                  <a:pt x="4780959" y="5975605"/>
                  <a:pt x="4782096" y="5973314"/>
                  <a:pt x="4783954" y="5971664"/>
                </a:cubicBezTo>
                <a:cubicBezTo>
                  <a:pt x="4785811" y="5970015"/>
                  <a:pt x="4788099" y="5969190"/>
                  <a:pt x="4790820" y="5969190"/>
                </a:cubicBezTo>
                <a:close/>
                <a:moveTo>
                  <a:pt x="5024307" y="5960160"/>
                </a:moveTo>
                <a:cubicBezTo>
                  <a:pt x="5020122" y="5960160"/>
                  <a:pt x="5016329" y="5961090"/>
                  <a:pt x="5012929" y="5962948"/>
                </a:cubicBezTo>
                <a:cubicBezTo>
                  <a:pt x="5009527" y="5964806"/>
                  <a:pt x="5006847" y="5967438"/>
                  <a:pt x="5004885" y="5970842"/>
                </a:cubicBezTo>
                <a:cubicBezTo>
                  <a:pt x="5002924" y="5974245"/>
                  <a:pt x="5001943" y="5978172"/>
                  <a:pt x="5001943" y="5982622"/>
                </a:cubicBezTo>
                <a:cubicBezTo>
                  <a:pt x="5001943" y="5987073"/>
                  <a:pt x="5002896" y="5991001"/>
                  <a:pt x="5004807" y="5994404"/>
                </a:cubicBezTo>
                <a:cubicBezTo>
                  <a:pt x="5006716" y="5997808"/>
                  <a:pt x="5009346" y="6000439"/>
                  <a:pt x="5012693" y="6002297"/>
                </a:cubicBezTo>
                <a:cubicBezTo>
                  <a:pt x="5016041" y="6004156"/>
                  <a:pt x="5019808" y="6005086"/>
                  <a:pt x="5023994" y="6005086"/>
                </a:cubicBezTo>
                <a:cubicBezTo>
                  <a:pt x="5028232" y="6005086"/>
                  <a:pt x="5032064" y="6004156"/>
                  <a:pt x="5035491" y="6002297"/>
                </a:cubicBezTo>
                <a:cubicBezTo>
                  <a:pt x="5038917" y="6000439"/>
                  <a:pt x="5041639" y="5997808"/>
                  <a:pt x="5043653" y="5994404"/>
                </a:cubicBezTo>
                <a:cubicBezTo>
                  <a:pt x="5045667" y="5991001"/>
                  <a:pt x="5046674" y="5987073"/>
                  <a:pt x="5046674" y="5982622"/>
                </a:cubicBezTo>
                <a:cubicBezTo>
                  <a:pt x="5046674" y="5978172"/>
                  <a:pt x="5045693" y="5974245"/>
                  <a:pt x="5043731" y="5970842"/>
                </a:cubicBezTo>
                <a:cubicBezTo>
                  <a:pt x="5041770" y="5967438"/>
                  <a:pt x="5039088" y="5964806"/>
                  <a:pt x="5035688" y="5962948"/>
                </a:cubicBezTo>
                <a:cubicBezTo>
                  <a:pt x="5032286" y="5961090"/>
                  <a:pt x="5028494" y="5960160"/>
                  <a:pt x="5024307" y="5960160"/>
                </a:cubicBezTo>
                <a:close/>
                <a:moveTo>
                  <a:pt x="4975806" y="5960160"/>
                </a:moveTo>
                <a:cubicBezTo>
                  <a:pt x="4971620" y="5960160"/>
                  <a:pt x="4967827" y="5961090"/>
                  <a:pt x="4964428" y="5962948"/>
                </a:cubicBezTo>
                <a:cubicBezTo>
                  <a:pt x="4961025" y="5964806"/>
                  <a:pt x="4958345" y="5967438"/>
                  <a:pt x="4956383" y="5970842"/>
                </a:cubicBezTo>
                <a:cubicBezTo>
                  <a:pt x="4954422" y="5974245"/>
                  <a:pt x="4953440" y="5978172"/>
                  <a:pt x="4953440" y="5982622"/>
                </a:cubicBezTo>
                <a:cubicBezTo>
                  <a:pt x="4953440" y="5987073"/>
                  <a:pt x="4954394" y="5991001"/>
                  <a:pt x="4956305" y="5994404"/>
                </a:cubicBezTo>
                <a:cubicBezTo>
                  <a:pt x="4958214" y="5997808"/>
                  <a:pt x="4960844" y="6000439"/>
                  <a:pt x="4964191" y="6002297"/>
                </a:cubicBezTo>
                <a:cubicBezTo>
                  <a:pt x="4967539" y="6004156"/>
                  <a:pt x="4971306" y="6005086"/>
                  <a:pt x="4975492" y="6005086"/>
                </a:cubicBezTo>
                <a:cubicBezTo>
                  <a:pt x="4979731" y="6005086"/>
                  <a:pt x="4983562" y="6004156"/>
                  <a:pt x="4986989" y="6002297"/>
                </a:cubicBezTo>
                <a:cubicBezTo>
                  <a:pt x="4990415" y="6000439"/>
                  <a:pt x="4993137" y="5997808"/>
                  <a:pt x="4995151" y="5994404"/>
                </a:cubicBezTo>
                <a:cubicBezTo>
                  <a:pt x="4997165" y="5991001"/>
                  <a:pt x="4998172" y="5987073"/>
                  <a:pt x="4998172" y="5982622"/>
                </a:cubicBezTo>
                <a:cubicBezTo>
                  <a:pt x="4998172" y="5978172"/>
                  <a:pt x="4997192" y="5974245"/>
                  <a:pt x="4995229" y="5970842"/>
                </a:cubicBezTo>
                <a:cubicBezTo>
                  <a:pt x="4993268" y="5967438"/>
                  <a:pt x="4990586" y="5964806"/>
                  <a:pt x="4987186" y="5962948"/>
                </a:cubicBezTo>
                <a:cubicBezTo>
                  <a:pt x="4983784" y="5961090"/>
                  <a:pt x="4979992" y="5960160"/>
                  <a:pt x="4975806" y="5960160"/>
                </a:cubicBezTo>
                <a:close/>
                <a:moveTo>
                  <a:pt x="4834849" y="5960160"/>
                </a:moveTo>
                <a:cubicBezTo>
                  <a:pt x="4831343" y="5960160"/>
                  <a:pt x="4828296" y="5960738"/>
                  <a:pt x="4825706" y="5961888"/>
                </a:cubicBezTo>
                <a:cubicBezTo>
                  <a:pt x="4823116" y="5963040"/>
                  <a:pt x="4821128" y="5964611"/>
                  <a:pt x="4819742" y="5966602"/>
                </a:cubicBezTo>
                <a:cubicBezTo>
                  <a:pt x="4818355" y="5968592"/>
                  <a:pt x="4817662" y="5970790"/>
                  <a:pt x="4817662" y="5973199"/>
                </a:cubicBezTo>
                <a:cubicBezTo>
                  <a:pt x="4817662" y="5976132"/>
                  <a:pt x="4818407" y="5978461"/>
                  <a:pt x="4819898" y="5980189"/>
                </a:cubicBezTo>
                <a:cubicBezTo>
                  <a:pt x="4821391" y="5981916"/>
                  <a:pt x="4823167" y="5983200"/>
                  <a:pt x="4825235" y="5984037"/>
                </a:cubicBezTo>
                <a:cubicBezTo>
                  <a:pt x="4827302" y="5984876"/>
                  <a:pt x="4829955" y="5985687"/>
                  <a:pt x="4833200" y="5986472"/>
                </a:cubicBezTo>
                <a:cubicBezTo>
                  <a:pt x="4836339" y="5987310"/>
                  <a:pt x="4838628" y="5988082"/>
                  <a:pt x="4840066" y="5988789"/>
                </a:cubicBezTo>
                <a:cubicBezTo>
                  <a:pt x="4841504" y="5989496"/>
                  <a:pt x="4842225" y="5990556"/>
                  <a:pt x="4842225" y="5991970"/>
                </a:cubicBezTo>
                <a:cubicBezTo>
                  <a:pt x="4842225" y="5993279"/>
                  <a:pt x="4841636" y="5994353"/>
                  <a:pt x="4840460" y="5995190"/>
                </a:cubicBezTo>
                <a:cubicBezTo>
                  <a:pt x="4839282" y="5996029"/>
                  <a:pt x="4837647" y="5996447"/>
                  <a:pt x="4835553" y="5996447"/>
                </a:cubicBezTo>
                <a:cubicBezTo>
                  <a:pt x="4833408" y="5996447"/>
                  <a:pt x="4831617" y="5995898"/>
                  <a:pt x="4830179" y="5994797"/>
                </a:cubicBezTo>
                <a:cubicBezTo>
                  <a:pt x="4828738" y="5993697"/>
                  <a:pt x="4827915" y="5992312"/>
                  <a:pt x="4827707" y="5990635"/>
                </a:cubicBezTo>
                <a:lnTo>
                  <a:pt x="4816642" y="5990635"/>
                </a:lnTo>
                <a:cubicBezTo>
                  <a:pt x="4816800" y="5993305"/>
                  <a:pt x="4817701" y="5995740"/>
                  <a:pt x="4819350" y="5997940"/>
                </a:cubicBezTo>
                <a:cubicBezTo>
                  <a:pt x="4820997" y="6000139"/>
                  <a:pt x="4823234" y="6001879"/>
                  <a:pt x="4826058" y="6003162"/>
                </a:cubicBezTo>
                <a:cubicBezTo>
                  <a:pt x="4828885" y="6004445"/>
                  <a:pt x="4832075" y="6005086"/>
                  <a:pt x="4835633" y="6005086"/>
                </a:cubicBezTo>
                <a:cubicBezTo>
                  <a:pt x="4839085" y="6005086"/>
                  <a:pt x="4842107" y="6004523"/>
                  <a:pt x="4844697" y="6003398"/>
                </a:cubicBezTo>
                <a:cubicBezTo>
                  <a:pt x="4847287" y="6002273"/>
                  <a:pt x="4849274" y="6000716"/>
                  <a:pt x="4850661" y="5998725"/>
                </a:cubicBezTo>
                <a:cubicBezTo>
                  <a:pt x="4852046" y="5996735"/>
                  <a:pt x="4852740" y="5994483"/>
                  <a:pt x="4852740" y="5991970"/>
                </a:cubicBezTo>
                <a:cubicBezTo>
                  <a:pt x="4852688" y="5989091"/>
                  <a:pt x="4851917" y="5986774"/>
                  <a:pt x="4850426" y="5985020"/>
                </a:cubicBezTo>
                <a:cubicBezTo>
                  <a:pt x="4848935" y="5983265"/>
                  <a:pt x="4847168" y="5981969"/>
                  <a:pt x="4845128" y="5981131"/>
                </a:cubicBezTo>
                <a:cubicBezTo>
                  <a:pt x="4843087" y="5980294"/>
                  <a:pt x="4840499" y="5979482"/>
                  <a:pt x="4837359" y="5978697"/>
                </a:cubicBezTo>
                <a:cubicBezTo>
                  <a:pt x="4834271" y="5977911"/>
                  <a:pt x="4831996" y="5977139"/>
                  <a:pt x="4830531" y="5976379"/>
                </a:cubicBezTo>
                <a:cubicBezTo>
                  <a:pt x="4829066" y="5975621"/>
                  <a:pt x="4828335" y="5974508"/>
                  <a:pt x="4828335" y="5973041"/>
                </a:cubicBezTo>
                <a:cubicBezTo>
                  <a:pt x="4828335" y="5971733"/>
                  <a:pt x="4828870" y="5970712"/>
                  <a:pt x="4829944" y="5969978"/>
                </a:cubicBezTo>
                <a:cubicBezTo>
                  <a:pt x="4831015" y="5969246"/>
                  <a:pt x="4832545" y="5968879"/>
                  <a:pt x="4834533" y="5968879"/>
                </a:cubicBezTo>
                <a:cubicBezTo>
                  <a:pt x="4836679" y="5968879"/>
                  <a:pt x="4838391" y="5969390"/>
                  <a:pt x="4839674" y="5970411"/>
                </a:cubicBezTo>
                <a:cubicBezTo>
                  <a:pt x="4840955" y="5971432"/>
                  <a:pt x="4841675" y="5972805"/>
                  <a:pt x="4841832" y="5974533"/>
                </a:cubicBezTo>
                <a:lnTo>
                  <a:pt x="4852348" y="5974533"/>
                </a:lnTo>
                <a:cubicBezTo>
                  <a:pt x="4852035" y="5970136"/>
                  <a:pt x="4850334" y="5966640"/>
                  <a:pt x="4847247" y="5964048"/>
                </a:cubicBezTo>
                <a:cubicBezTo>
                  <a:pt x="4844160" y="5961456"/>
                  <a:pt x="4840028" y="5960160"/>
                  <a:pt x="4834849" y="5960160"/>
                </a:cubicBezTo>
                <a:close/>
                <a:moveTo>
                  <a:pt x="4691618" y="5960160"/>
                </a:moveTo>
                <a:cubicBezTo>
                  <a:pt x="4687432" y="5960160"/>
                  <a:pt x="4683639" y="5961090"/>
                  <a:pt x="4680239" y="5962948"/>
                </a:cubicBezTo>
                <a:cubicBezTo>
                  <a:pt x="4676837" y="5964806"/>
                  <a:pt x="4674157" y="5967438"/>
                  <a:pt x="4672195" y="5970842"/>
                </a:cubicBezTo>
                <a:cubicBezTo>
                  <a:pt x="4670234" y="5974245"/>
                  <a:pt x="4669252" y="5978172"/>
                  <a:pt x="4669252" y="5982622"/>
                </a:cubicBezTo>
                <a:cubicBezTo>
                  <a:pt x="4669252" y="5987073"/>
                  <a:pt x="4670206" y="5991001"/>
                  <a:pt x="4672117" y="5994404"/>
                </a:cubicBezTo>
                <a:cubicBezTo>
                  <a:pt x="4674026" y="5997808"/>
                  <a:pt x="4676656" y="6000439"/>
                  <a:pt x="4680004" y="6002297"/>
                </a:cubicBezTo>
                <a:cubicBezTo>
                  <a:pt x="4683352" y="6004156"/>
                  <a:pt x="4687118" y="6005086"/>
                  <a:pt x="4691304" y="6005086"/>
                </a:cubicBezTo>
                <a:cubicBezTo>
                  <a:pt x="4695542" y="6005086"/>
                  <a:pt x="4699373" y="6004156"/>
                  <a:pt x="4702801" y="6002297"/>
                </a:cubicBezTo>
                <a:cubicBezTo>
                  <a:pt x="4706227" y="6000439"/>
                  <a:pt x="4708948" y="5997808"/>
                  <a:pt x="4710963" y="5994404"/>
                </a:cubicBezTo>
                <a:cubicBezTo>
                  <a:pt x="4712977" y="5991001"/>
                  <a:pt x="4713984" y="5987073"/>
                  <a:pt x="4713984" y="5982622"/>
                </a:cubicBezTo>
                <a:cubicBezTo>
                  <a:pt x="4713984" y="5978172"/>
                  <a:pt x="4713004" y="5974245"/>
                  <a:pt x="4711041" y="5970842"/>
                </a:cubicBezTo>
                <a:cubicBezTo>
                  <a:pt x="4709079" y="5967438"/>
                  <a:pt x="4706398" y="5964806"/>
                  <a:pt x="4702998" y="5962948"/>
                </a:cubicBezTo>
                <a:cubicBezTo>
                  <a:pt x="4699596" y="5961090"/>
                  <a:pt x="4695804" y="5960160"/>
                  <a:pt x="4691618" y="5960160"/>
                </a:cubicBezTo>
                <a:close/>
                <a:moveTo>
                  <a:pt x="4791135" y="5960158"/>
                </a:moveTo>
                <a:cubicBezTo>
                  <a:pt x="4786845" y="5960158"/>
                  <a:pt x="4783053" y="5961074"/>
                  <a:pt x="4779755" y="5962906"/>
                </a:cubicBezTo>
                <a:cubicBezTo>
                  <a:pt x="4776460" y="5964740"/>
                  <a:pt x="4773896" y="5967358"/>
                  <a:pt x="4772064" y="5970761"/>
                </a:cubicBezTo>
                <a:cubicBezTo>
                  <a:pt x="4770234" y="5974166"/>
                  <a:pt x="4769319" y="5978119"/>
                  <a:pt x="4769319" y="5982621"/>
                </a:cubicBezTo>
                <a:cubicBezTo>
                  <a:pt x="4769319" y="5987072"/>
                  <a:pt x="4770247" y="5990999"/>
                  <a:pt x="4772103" y="5994403"/>
                </a:cubicBezTo>
                <a:cubicBezTo>
                  <a:pt x="4773961" y="5997806"/>
                  <a:pt x="4776551" y="6000438"/>
                  <a:pt x="4779873" y="6002295"/>
                </a:cubicBezTo>
                <a:cubicBezTo>
                  <a:pt x="4783195" y="6004155"/>
                  <a:pt x="4786948" y="6005084"/>
                  <a:pt x="4791135" y="6005084"/>
                </a:cubicBezTo>
                <a:cubicBezTo>
                  <a:pt x="4796313" y="6005084"/>
                  <a:pt x="4800681" y="6003737"/>
                  <a:pt x="4804241" y="6001039"/>
                </a:cubicBezTo>
                <a:cubicBezTo>
                  <a:pt x="4807797" y="5998343"/>
                  <a:pt x="4810205" y="5994900"/>
                  <a:pt x="4811459" y="5990711"/>
                </a:cubicBezTo>
                <a:lnTo>
                  <a:pt x="4799610" y="5990711"/>
                </a:lnTo>
                <a:cubicBezTo>
                  <a:pt x="4797883" y="5994219"/>
                  <a:pt x="4794980" y="5995973"/>
                  <a:pt x="4790899" y="5995973"/>
                </a:cubicBezTo>
                <a:cubicBezTo>
                  <a:pt x="4788075" y="5995973"/>
                  <a:pt x="4785693" y="5995083"/>
                  <a:pt x="4783757" y="5993302"/>
                </a:cubicBezTo>
                <a:cubicBezTo>
                  <a:pt x="4781822" y="5991523"/>
                  <a:pt x="4780723" y="5989061"/>
                  <a:pt x="4780462" y="5985919"/>
                </a:cubicBezTo>
                <a:lnTo>
                  <a:pt x="4812245" y="5985919"/>
                </a:lnTo>
                <a:cubicBezTo>
                  <a:pt x="4812454" y="5984662"/>
                  <a:pt x="4812559" y="5983249"/>
                  <a:pt x="4812559" y="5981678"/>
                </a:cubicBezTo>
                <a:cubicBezTo>
                  <a:pt x="4812559" y="5977437"/>
                  <a:pt x="4811656" y="5973680"/>
                  <a:pt x="4809850" y="5970408"/>
                </a:cubicBezTo>
                <a:cubicBezTo>
                  <a:pt x="4808046" y="5967136"/>
                  <a:pt x="4805508" y="5964609"/>
                  <a:pt x="4802240" y="5962829"/>
                </a:cubicBezTo>
                <a:cubicBezTo>
                  <a:pt x="4798969" y="5961049"/>
                  <a:pt x="4795267" y="5960158"/>
                  <a:pt x="4791135" y="5960158"/>
                </a:cubicBezTo>
                <a:close/>
                <a:moveTo>
                  <a:pt x="4878877" y="5960157"/>
                </a:moveTo>
                <a:cubicBezTo>
                  <a:pt x="4874690" y="5960157"/>
                  <a:pt x="4870977" y="5961087"/>
                  <a:pt x="4867733" y="5962945"/>
                </a:cubicBezTo>
                <a:cubicBezTo>
                  <a:pt x="4864488" y="5964804"/>
                  <a:pt x="4861953" y="5967422"/>
                  <a:pt x="4860120" y="5970800"/>
                </a:cubicBezTo>
                <a:cubicBezTo>
                  <a:pt x="4858290" y="5974177"/>
                  <a:pt x="4857374" y="5978118"/>
                  <a:pt x="4857374" y="5982620"/>
                </a:cubicBezTo>
                <a:cubicBezTo>
                  <a:pt x="4857374" y="5987124"/>
                  <a:pt x="4858290" y="5991064"/>
                  <a:pt x="4860120" y="5994441"/>
                </a:cubicBezTo>
                <a:cubicBezTo>
                  <a:pt x="4861953" y="5997818"/>
                  <a:pt x="4864488" y="6000437"/>
                  <a:pt x="4867733" y="6002295"/>
                </a:cubicBezTo>
                <a:cubicBezTo>
                  <a:pt x="4870977" y="6004154"/>
                  <a:pt x="4874690" y="6005083"/>
                  <a:pt x="4878877" y="6005083"/>
                </a:cubicBezTo>
                <a:cubicBezTo>
                  <a:pt x="4884214" y="6005083"/>
                  <a:pt x="4888659" y="6003697"/>
                  <a:pt x="4892218" y="6000921"/>
                </a:cubicBezTo>
                <a:cubicBezTo>
                  <a:pt x="4895774" y="5998146"/>
                  <a:pt x="4898154" y="5994402"/>
                  <a:pt x="4899359" y="5989689"/>
                </a:cubicBezTo>
                <a:lnTo>
                  <a:pt x="4887509" y="5989689"/>
                </a:lnTo>
                <a:cubicBezTo>
                  <a:pt x="4886148" y="5993669"/>
                  <a:pt x="4883244" y="5995659"/>
                  <a:pt x="4878798" y="5995659"/>
                </a:cubicBezTo>
                <a:cubicBezTo>
                  <a:pt x="4875660" y="5995659"/>
                  <a:pt x="4873174" y="5994519"/>
                  <a:pt x="4871343" y="5992241"/>
                </a:cubicBezTo>
                <a:cubicBezTo>
                  <a:pt x="4869510" y="5989963"/>
                  <a:pt x="4868597" y="5986757"/>
                  <a:pt x="4868597" y="5982620"/>
                </a:cubicBezTo>
                <a:cubicBezTo>
                  <a:pt x="4868597" y="5978431"/>
                  <a:pt x="4869510" y="5975198"/>
                  <a:pt x="4871343" y="5972920"/>
                </a:cubicBezTo>
                <a:cubicBezTo>
                  <a:pt x="4873174" y="5970642"/>
                  <a:pt x="4875660" y="5969504"/>
                  <a:pt x="4878798" y="5969504"/>
                </a:cubicBezTo>
                <a:cubicBezTo>
                  <a:pt x="4880996" y="5969504"/>
                  <a:pt x="4882840" y="5970041"/>
                  <a:pt x="4884330" y="5971114"/>
                </a:cubicBezTo>
                <a:cubicBezTo>
                  <a:pt x="4885821" y="5972188"/>
                  <a:pt x="4886881" y="5973666"/>
                  <a:pt x="4887509" y="5975551"/>
                </a:cubicBezTo>
                <a:lnTo>
                  <a:pt x="4899359" y="5975551"/>
                </a:lnTo>
                <a:cubicBezTo>
                  <a:pt x="4898154" y="5970682"/>
                  <a:pt x="4895789" y="5966900"/>
                  <a:pt x="4892258" y="5964202"/>
                </a:cubicBezTo>
                <a:cubicBezTo>
                  <a:pt x="4888726" y="5961506"/>
                  <a:pt x="4884265" y="5960157"/>
                  <a:pt x="4878877" y="5960157"/>
                </a:cubicBezTo>
                <a:close/>
                <a:moveTo>
                  <a:pt x="4737531" y="5960156"/>
                </a:moveTo>
                <a:cubicBezTo>
                  <a:pt x="4733816" y="5960156"/>
                  <a:pt x="4730455" y="5961073"/>
                  <a:pt x="4727447" y="5962904"/>
                </a:cubicBezTo>
                <a:cubicBezTo>
                  <a:pt x="4724439" y="5964738"/>
                  <a:pt x="4722059" y="5967356"/>
                  <a:pt x="4720307" y="5970758"/>
                </a:cubicBezTo>
                <a:cubicBezTo>
                  <a:pt x="4718553" y="5974163"/>
                  <a:pt x="4717677" y="5978063"/>
                  <a:pt x="4717677" y="5982462"/>
                </a:cubicBezTo>
                <a:cubicBezTo>
                  <a:pt x="4717677" y="5986913"/>
                  <a:pt x="4718553" y="5990853"/>
                  <a:pt x="4720307" y="5994282"/>
                </a:cubicBezTo>
                <a:cubicBezTo>
                  <a:pt x="4722059" y="5997712"/>
                  <a:pt x="4724452" y="6000369"/>
                  <a:pt x="4727486" y="6002254"/>
                </a:cubicBezTo>
                <a:cubicBezTo>
                  <a:pt x="4730521" y="6004139"/>
                  <a:pt x="4733870" y="6005082"/>
                  <a:pt x="4737531" y="6005082"/>
                </a:cubicBezTo>
                <a:cubicBezTo>
                  <a:pt x="4740723" y="6005082"/>
                  <a:pt x="4743560" y="6004400"/>
                  <a:pt x="4746047" y="6003039"/>
                </a:cubicBezTo>
                <a:cubicBezTo>
                  <a:pt x="4748530" y="6001678"/>
                  <a:pt x="4750481" y="5999976"/>
                  <a:pt x="4751893" y="5997934"/>
                </a:cubicBezTo>
                <a:lnTo>
                  <a:pt x="4751893" y="6004689"/>
                </a:lnTo>
                <a:cubicBezTo>
                  <a:pt x="4751893" y="6008564"/>
                  <a:pt x="4750899" y="6011456"/>
                  <a:pt x="4748911" y="6013368"/>
                </a:cubicBezTo>
                <a:cubicBezTo>
                  <a:pt x="4746921" y="6015278"/>
                  <a:pt x="4744333" y="6016234"/>
                  <a:pt x="4741141" y="6016234"/>
                </a:cubicBezTo>
                <a:cubicBezTo>
                  <a:pt x="4738420" y="6016234"/>
                  <a:pt x="4736106" y="6015646"/>
                  <a:pt x="4734196" y="6014467"/>
                </a:cubicBezTo>
                <a:cubicBezTo>
                  <a:pt x="4732286" y="6013290"/>
                  <a:pt x="4731044" y="6011705"/>
                  <a:pt x="4730468" y="6009716"/>
                </a:cubicBezTo>
                <a:lnTo>
                  <a:pt x="4719560" y="6009716"/>
                </a:lnTo>
                <a:cubicBezTo>
                  <a:pt x="4720084" y="6014690"/>
                  <a:pt x="4722320" y="6018616"/>
                  <a:pt x="4726270" y="6021497"/>
                </a:cubicBezTo>
                <a:cubicBezTo>
                  <a:pt x="4730220" y="6024376"/>
                  <a:pt x="4735282" y="6025817"/>
                  <a:pt x="4741456" y="6025817"/>
                </a:cubicBezTo>
                <a:cubicBezTo>
                  <a:pt x="4746058" y="6025817"/>
                  <a:pt x="4749982" y="6024886"/>
                  <a:pt x="4753226" y="6023028"/>
                </a:cubicBezTo>
                <a:cubicBezTo>
                  <a:pt x="4756471" y="6021170"/>
                  <a:pt x="4758904" y="6018656"/>
                  <a:pt x="4760525" y="6015488"/>
                </a:cubicBezTo>
                <a:cubicBezTo>
                  <a:pt x="4762146" y="6012320"/>
                  <a:pt x="4762958" y="6008720"/>
                  <a:pt x="4762958" y="6004689"/>
                </a:cubicBezTo>
                <a:lnTo>
                  <a:pt x="4762958" y="5960863"/>
                </a:lnTo>
                <a:lnTo>
                  <a:pt x="4751893" y="5960863"/>
                </a:lnTo>
                <a:lnTo>
                  <a:pt x="4751893" y="5967067"/>
                </a:lnTo>
                <a:cubicBezTo>
                  <a:pt x="4750481" y="5965025"/>
                  <a:pt x="4748544" y="5963364"/>
                  <a:pt x="4746087" y="5962081"/>
                </a:cubicBezTo>
                <a:cubicBezTo>
                  <a:pt x="4743626" y="5960797"/>
                  <a:pt x="4740775" y="5960156"/>
                  <a:pt x="4737531" y="5960156"/>
                </a:cubicBezTo>
                <a:close/>
                <a:moveTo>
                  <a:pt x="5053100" y="5946290"/>
                </a:moveTo>
                <a:lnTo>
                  <a:pt x="5053100" y="6004411"/>
                </a:lnTo>
                <a:lnTo>
                  <a:pt x="5064086" y="6004411"/>
                </a:lnTo>
                <a:lnTo>
                  <a:pt x="5064086" y="5946290"/>
                </a:lnTo>
                <a:close/>
                <a:moveTo>
                  <a:pt x="4905880" y="5946256"/>
                </a:moveTo>
                <a:lnTo>
                  <a:pt x="4905880" y="6004377"/>
                </a:lnTo>
                <a:lnTo>
                  <a:pt x="4916866" y="6004377"/>
                </a:lnTo>
                <a:lnTo>
                  <a:pt x="4916866" y="5980343"/>
                </a:lnTo>
                <a:cubicBezTo>
                  <a:pt x="4916866" y="5976887"/>
                  <a:pt x="4917742" y="5974231"/>
                  <a:pt x="4919495" y="5972371"/>
                </a:cubicBezTo>
                <a:cubicBezTo>
                  <a:pt x="4921249" y="5970513"/>
                  <a:pt x="4923642" y="5969583"/>
                  <a:pt x="4926676" y="5969583"/>
                </a:cubicBezTo>
                <a:cubicBezTo>
                  <a:pt x="4929659" y="5969583"/>
                  <a:pt x="4932012" y="5970513"/>
                  <a:pt x="4933739" y="5972371"/>
                </a:cubicBezTo>
                <a:cubicBezTo>
                  <a:pt x="4935466" y="5974231"/>
                  <a:pt x="4936329" y="5976887"/>
                  <a:pt x="4936329" y="5980343"/>
                </a:cubicBezTo>
                <a:lnTo>
                  <a:pt x="4936329" y="6004377"/>
                </a:lnTo>
                <a:lnTo>
                  <a:pt x="4947315" y="6004377"/>
                </a:lnTo>
                <a:lnTo>
                  <a:pt x="4947315" y="5978850"/>
                </a:lnTo>
                <a:cubicBezTo>
                  <a:pt x="4947315" y="5974924"/>
                  <a:pt x="4946596" y="5971560"/>
                  <a:pt x="4945156" y="5968758"/>
                </a:cubicBezTo>
                <a:cubicBezTo>
                  <a:pt x="4943718" y="5965957"/>
                  <a:pt x="4941717" y="5963837"/>
                  <a:pt x="4939154" y="5962396"/>
                </a:cubicBezTo>
                <a:cubicBezTo>
                  <a:pt x="4936590" y="5960957"/>
                  <a:pt x="4933660" y="5960236"/>
                  <a:pt x="4930365" y="5960236"/>
                </a:cubicBezTo>
                <a:cubicBezTo>
                  <a:pt x="4927487" y="5960236"/>
                  <a:pt x="4924872" y="5960774"/>
                  <a:pt x="4922516" y="5961847"/>
                </a:cubicBezTo>
                <a:cubicBezTo>
                  <a:pt x="4920163" y="5962920"/>
                  <a:pt x="4918280" y="5964399"/>
                  <a:pt x="4916866" y="5966284"/>
                </a:cubicBezTo>
                <a:lnTo>
                  <a:pt x="4916866" y="5946256"/>
                </a:lnTo>
                <a:close/>
                <a:moveTo>
                  <a:pt x="4621692" y="5946256"/>
                </a:moveTo>
                <a:lnTo>
                  <a:pt x="4621692" y="6004377"/>
                </a:lnTo>
                <a:lnTo>
                  <a:pt x="4632678" y="6004377"/>
                </a:lnTo>
                <a:lnTo>
                  <a:pt x="4632678" y="5980343"/>
                </a:lnTo>
                <a:cubicBezTo>
                  <a:pt x="4632678" y="5976887"/>
                  <a:pt x="4633553" y="5974231"/>
                  <a:pt x="4635307" y="5972371"/>
                </a:cubicBezTo>
                <a:cubicBezTo>
                  <a:pt x="4637059" y="5970513"/>
                  <a:pt x="4639453" y="5969583"/>
                  <a:pt x="4642487" y="5969583"/>
                </a:cubicBezTo>
                <a:cubicBezTo>
                  <a:pt x="4645470" y="5969583"/>
                  <a:pt x="4647824" y="5970513"/>
                  <a:pt x="4649550" y="5972371"/>
                </a:cubicBezTo>
                <a:cubicBezTo>
                  <a:pt x="4651277" y="5974231"/>
                  <a:pt x="4652140" y="5976887"/>
                  <a:pt x="4652140" y="5980343"/>
                </a:cubicBezTo>
                <a:lnTo>
                  <a:pt x="4652140" y="6004377"/>
                </a:lnTo>
                <a:lnTo>
                  <a:pt x="4663126" y="6004377"/>
                </a:lnTo>
                <a:lnTo>
                  <a:pt x="4663126" y="5978850"/>
                </a:lnTo>
                <a:cubicBezTo>
                  <a:pt x="4663126" y="5974924"/>
                  <a:pt x="4662407" y="5971560"/>
                  <a:pt x="4660968" y="5968758"/>
                </a:cubicBezTo>
                <a:cubicBezTo>
                  <a:pt x="4659528" y="5965957"/>
                  <a:pt x="4657527" y="5963837"/>
                  <a:pt x="4654965" y="5962396"/>
                </a:cubicBezTo>
                <a:cubicBezTo>
                  <a:pt x="4652401" y="5960957"/>
                  <a:pt x="4649471" y="5960236"/>
                  <a:pt x="4646175" y="5960236"/>
                </a:cubicBezTo>
                <a:cubicBezTo>
                  <a:pt x="4643298" y="5960236"/>
                  <a:pt x="4640682" y="5960774"/>
                  <a:pt x="4638328" y="5961847"/>
                </a:cubicBezTo>
                <a:cubicBezTo>
                  <a:pt x="4635974" y="5962920"/>
                  <a:pt x="4634090" y="5964399"/>
                  <a:pt x="4632678" y="5966284"/>
                </a:cubicBezTo>
                <a:lnTo>
                  <a:pt x="4632678" y="5946256"/>
                </a:lnTo>
                <a:close/>
                <a:moveTo>
                  <a:pt x="4394699" y="5937416"/>
                </a:moveTo>
                <a:cubicBezTo>
                  <a:pt x="4394699" y="5986784"/>
                  <a:pt x="4434686" y="6026805"/>
                  <a:pt x="4484013" y="6026805"/>
                </a:cubicBezTo>
                <a:cubicBezTo>
                  <a:pt x="4533340" y="6026805"/>
                  <a:pt x="4573328" y="5986784"/>
                  <a:pt x="4573328" y="5937416"/>
                </a:cubicBezTo>
                <a:lnTo>
                  <a:pt x="4529914" y="5937416"/>
                </a:lnTo>
                <a:cubicBezTo>
                  <a:pt x="4529914" y="5962788"/>
                  <a:pt x="4509363" y="5983355"/>
                  <a:pt x="4484013" y="5983355"/>
                </a:cubicBezTo>
                <a:cubicBezTo>
                  <a:pt x="4458662" y="5983355"/>
                  <a:pt x="4438112" y="5962788"/>
                  <a:pt x="4438112" y="5937416"/>
                </a:cubicBezTo>
                <a:close/>
                <a:moveTo>
                  <a:pt x="5278926" y="3706427"/>
                </a:moveTo>
                <a:lnTo>
                  <a:pt x="5064087" y="3921266"/>
                </a:lnTo>
                <a:lnTo>
                  <a:pt x="5064087" y="3928886"/>
                </a:lnTo>
                <a:lnTo>
                  <a:pt x="5282736" y="3710237"/>
                </a:lnTo>
                <a:close/>
                <a:moveTo>
                  <a:pt x="5240826" y="3706427"/>
                </a:moveTo>
                <a:lnTo>
                  <a:pt x="5064087" y="3883166"/>
                </a:lnTo>
                <a:lnTo>
                  <a:pt x="5064087" y="3890786"/>
                </a:lnTo>
                <a:lnTo>
                  <a:pt x="5244636" y="3710237"/>
                </a:lnTo>
                <a:close/>
                <a:moveTo>
                  <a:pt x="5202726" y="3706427"/>
                </a:moveTo>
                <a:lnTo>
                  <a:pt x="5064087" y="3845066"/>
                </a:lnTo>
                <a:lnTo>
                  <a:pt x="5064087" y="3852686"/>
                </a:lnTo>
                <a:lnTo>
                  <a:pt x="5206536" y="3710237"/>
                </a:lnTo>
                <a:close/>
                <a:moveTo>
                  <a:pt x="5164626" y="3706427"/>
                </a:moveTo>
                <a:lnTo>
                  <a:pt x="5064087" y="3806966"/>
                </a:lnTo>
                <a:lnTo>
                  <a:pt x="5064087" y="3814586"/>
                </a:lnTo>
                <a:lnTo>
                  <a:pt x="5168436" y="3710237"/>
                </a:lnTo>
                <a:close/>
                <a:moveTo>
                  <a:pt x="5126526" y="3706427"/>
                </a:moveTo>
                <a:lnTo>
                  <a:pt x="5064087" y="3768866"/>
                </a:lnTo>
                <a:lnTo>
                  <a:pt x="5064087" y="3776486"/>
                </a:lnTo>
                <a:lnTo>
                  <a:pt x="5130336" y="3710237"/>
                </a:lnTo>
                <a:close/>
                <a:moveTo>
                  <a:pt x="5088426" y="3706427"/>
                </a:moveTo>
                <a:lnTo>
                  <a:pt x="5064087" y="3730766"/>
                </a:lnTo>
                <a:lnTo>
                  <a:pt x="5064087" y="3738386"/>
                </a:lnTo>
                <a:lnTo>
                  <a:pt x="5092236" y="3710237"/>
                </a:lnTo>
                <a:close/>
                <a:moveTo>
                  <a:pt x="0" y="0"/>
                </a:moveTo>
                <a:lnTo>
                  <a:pt x="5309507" y="0"/>
                </a:lnTo>
                <a:lnTo>
                  <a:pt x="5309507" y="3713946"/>
                </a:lnTo>
                <a:lnTo>
                  <a:pt x="5064087" y="3959366"/>
                </a:lnTo>
                <a:lnTo>
                  <a:pt x="5064087" y="3966986"/>
                </a:lnTo>
                <a:lnTo>
                  <a:pt x="5309507" y="3721566"/>
                </a:lnTo>
                <a:lnTo>
                  <a:pt x="5309507" y="3752046"/>
                </a:lnTo>
                <a:lnTo>
                  <a:pt x="5064087" y="3997466"/>
                </a:lnTo>
                <a:lnTo>
                  <a:pt x="5064087" y="4005086"/>
                </a:lnTo>
                <a:lnTo>
                  <a:pt x="5309507" y="3759666"/>
                </a:lnTo>
                <a:lnTo>
                  <a:pt x="5309507" y="3790146"/>
                </a:lnTo>
                <a:lnTo>
                  <a:pt x="5064087" y="4035566"/>
                </a:lnTo>
                <a:lnTo>
                  <a:pt x="5064087" y="4043187"/>
                </a:lnTo>
                <a:lnTo>
                  <a:pt x="5309507" y="3797767"/>
                </a:lnTo>
                <a:lnTo>
                  <a:pt x="5309507" y="3828247"/>
                </a:lnTo>
                <a:lnTo>
                  <a:pt x="5064087" y="4073667"/>
                </a:lnTo>
                <a:lnTo>
                  <a:pt x="5064087" y="4081286"/>
                </a:lnTo>
                <a:lnTo>
                  <a:pt x="5309507" y="3835866"/>
                </a:lnTo>
                <a:lnTo>
                  <a:pt x="5309507" y="3866347"/>
                </a:lnTo>
                <a:lnTo>
                  <a:pt x="5064087" y="4111767"/>
                </a:lnTo>
                <a:lnTo>
                  <a:pt x="5064087" y="4119386"/>
                </a:lnTo>
                <a:lnTo>
                  <a:pt x="5309507" y="3873966"/>
                </a:lnTo>
                <a:lnTo>
                  <a:pt x="5309507" y="3904446"/>
                </a:lnTo>
                <a:lnTo>
                  <a:pt x="5064087" y="4149866"/>
                </a:lnTo>
                <a:lnTo>
                  <a:pt x="5064087" y="4157486"/>
                </a:lnTo>
                <a:lnTo>
                  <a:pt x="5309507" y="3912066"/>
                </a:lnTo>
                <a:lnTo>
                  <a:pt x="5309507" y="3942546"/>
                </a:lnTo>
                <a:lnTo>
                  <a:pt x="5064087" y="4187966"/>
                </a:lnTo>
                <a:lnTo>
                  <a:pt x="5064087" y="4195586"/>
                </a:lnTo>
                <a:lnTo>
                  <a:pt x="5309507" y="3950166"/>
                </a:lnTo>
                <a:lnTo>
                  <a:pt x="5309507" y="3980646"/>
                </a:lnTo>
                <a:lnTo>
                  <a:pt x="5064087" y="4226066"/>
                </a:lnTo>
                <a:lnTo>
                  <a:pt x="5064087" y="4233687"/>
                </a:lnTo>
                <a:lnTo>
                  <a:pt x="5309507" y="3988267"/>
                </a:lnTo>
                <a:lnTo>
                  <a:pt x="5309507" y="4018746"/>
                </a:lnTo>
                <a:lnTo>
                  <a:pt x="5064087" y="4264166"/>
                </a:lnTo>
                <a:lnTo>
                  <a:pt x="5064087" y="4271787"/>
                </a:lnTo>
                <a:lnTo>
                  <a:pt x="5309507" y="4026367"/>
                </a:lnTo>
                <a:lnTo>
                  <a:pt x="5309507" y="4056847"/>
                </a:lnTo>
                <a:lnTo>
                  <a:pt x="5064087" y="4302267"/>
                </a:lnTo>
                <a:lnTo>
                  <a:pt x="5064087" y="4309886"/>
                </a:lnTo>
                <a:lnTo>
                  <a:pt x="5309507" y="4064466"/>
                </a:lnTo>
                <a:lnTo>
                  <a:pt x="5309507" y="4094947"/>
                </a:lnTo>
                <a:lnTo>
                  <a:pt x="5064087" y="4340367"/>
                </a:lnTo>
                <a:lnTo>
                  <a:pt x="5064087" y="4347986"/>
                </a:lnTo>
                <a:lnTo>
                  <a:pt x="5309507" y="4102566"/>
                </a:lnTo>
                <a:lnTo>
                  <a:pt x="5309507" y="4133046"/>
                </a:lnTo>
                <a:lnTo>
                  <a:pt x="5064087" y="4378466"/>
                </a:lnTo>
                <a:lnTo>
                  <a:pt x="5064087" y="4386086"/>
                </a:lnTo>
                <a:lnTo>
                  <a:pt x="5309507" y="4140666"/>
                </a:lnTo>
                <a:lnTo>
                  <a:pt x="5309507" y="4171146"/>
                </a:lnTo>
                <a:lnTo>
                  <a:pt x="5064087" y="4416566"/>
                </a:lnTo>
                <a:lnTo>
                  <a:pt x="5064087" y="4424186"/>
                </a:lnTo>
                <a:lnTo>
                  <a:pt x="5309507" y="4178766"/>
                </a:lnTo>
                <a:lnTo>
                  <a:pt x="5309507" y="4209246"/>
                </a:lnTo>
                <a:lnTo>
                  <a:pt x="5064087" y="4454666"/>
                </a:lnTo>
                <a:lnTo>
                  <a:pt x="5064087" y="4462286"/>
                </a:lnTo>
                <a:lnTo>
                  <a:pt x="5309507" y="4216866"/>
                </a:lnTo>
                <a:lnTo>
                  <a:pt x="5309507" y="4247346"/>
                </a:lnTo>
                <a:lnTo>
                  <a:pt x="5064087" y="4492766"/>
                </a:lnTo>
                <a:lnTo>
                  <a:pt x="5064087" y="4500387"/>
                </a:lnTo>
                <a:lnTo>
                  <a:pt x="5309507" y="4254967"/>
                </a:lnTo>
                <a:lnTo>
                  <a:pt x="5309507" y="4285446"/>
                </a:lnTo>
                <a:lnTo>
                  <a:pt x="5064087" y="4530866"/>
                </a:lnTo>
                <a:lnTo>
                  <a:pt x="5064087" y="4538486"/>
                </a:lnTo>
                <a:lnTo>
                  <a:pt x="5309507" y="4293066"/>
                </a:lnTo>
                <a:lnTo>
                  <a:pt x="5309507" y="4323547"/>
                </a:lnTo>
                <a:lnTo>
                  <a:pt x="5064087" y="4568967"/>
                </a:lnTo>
                <a:lnTo>
                  <a:pt x="5064087" y="4576586"/>
                </a:lnTo>
                <a:lnTo>
                  <a:pt x="5309507" y="4331166"/>
                </a:lnTo>
                <a:lnTo>
                  <a:pt x="5309507" y="4361646"/>
                </a:lnTo>
                <a:lnTo>
                  <a:pt x="5064087" y="4607066"/>
                </a:lnTo>
                <a:lnTo>
                  <a:pt x="5064087" y="4614686"/>
                </a:lnTo>
                <a:lnTo>
                  <a:pt x="5309507" y="4369266"/>
                </a:lnTo>
                <a:lnTo>
                  <a:pt x="5309507" y="4399746"/>
                </a:lnTo>
                <a:lnTo>
                  <a:pt x="5064087" y="4645166"/>
                </a:lnTo>
                <a:lnTo>
                  <a:pt x="5064087" y="4652786"/>
                </a:lnTo>
                <a:lnTo>
                  <a:pt x="5309507" y="4407366"/>
                </a:lnTo>
                <a:lnTo>
                  <a:pt x="5309507" y="4437846"/>
                </a:lnTo>
                <a:lnTo>
                  <a:pt x="5064087" y="4683266"/>
                </a:lnTo>
                <a:lnTo>
                  <a:pt x="5064087" y="4690886"/>
                </a:lnTo>
                <a:lnTo>
                  <a:pt x="5309507" y="4445466"/>
                </a:lnTo>
                <a:lnTo>
                  <a:pt x="5309507" y="4475946"/>
                </a:lnTo>
                <a:lnTo>
                  <a:pt x="5064087" y="4721366"/>
                </a:lnTo>
                <a:lnTo>
                  <a:pt x="5064087" y="4728987"/>
                </a:lnTo>
                <a:lnTo>
                  <a:pt x="5309507" y="4483567"/>
                </a:lnTo>
                <a:lnTo>
                  <a:pt x="5309507" y="4514046"/>
                </a:lnTo>
                <a:lnTo>
                  <a:pt x="5064087" y="4759466"/>
                </a:lnTo>
                <a:lnTo>
                  <a:pt x="5064087" y="4767087"/>
                </a:lnTo>
                <a:lnTo>
                  <a:pt x="5309507" y="4521667"/>
                </a:lnTo>
                <a:lnTo>
                  <a:pt x="5309507" y="4552147"/>
                </a:lnTo>
                <a:lnTo>
                  <a:pt x="5064087" y="4797567"/>
                </a:lnTo>
                <a:lnTo>
                  <a:pt x="5064087" y="4805186"/>
                </a:lnTo>
                <a:lnTo>
                  <a:pt x="5309507" y="4559766"/>
                </a:lnTo>
                <a:lnTo>
                  <a:pt x="5309507" y="4590247"/>
                </a:lnTo>
                <a:lnTo>
                  <a:pt x="5064087" y="4835667"/>
                </a:lnTo>
                <a:lnTo>
                  <a:pt x="5064087" y="4843286"/>
                </a:lnTo>
                <a:lnTo>
                  <a:pt x="5309507" y="4597866"/>
                </a:lnTo>
                <a:lnTo>
                  <a:pt x="5309507" y="4628346"/>
                </a:lnTo>
                <a:lnTo>
                  <a:pt x="5064087" y="4873766"/>
                </a:lnTo>
                <a:lnTo>
                  <a:pt x="5064087" y="4881386"/>
                </a:lnTo>
                <a:lnTo>
                  <a:pt x="5309507" y="4635966"/>
                </a:lnTo>
                <a:lnTo>
                  <a:pt x="5309507" y="4666446"/>
                </a:lnTo>
                <a:lnTo>
                  <a:pt x="5064087" y="4911866"/>
                </a:lnTo>
                <a:lnTo>
                  <a:pt x="5064087" y="4919486"/>
                </a:lnTo>
                <a:lnTo>
                  <a:pt x="5309507" y="4674066"/>
                </a:lnTo>
                <a:lnTo>
                  <a:pt x="5309507" y="4704546"/>
                </a:lnTo>
                <a:lnTo>
                  <a:pt x="5064087" y="4949966"/>
                </a:lnTo>
                <a:lnTo>
                  <a:pt x="5064087" y="4957587"/>
                </a:lnTo>
                <a:lnTo>
                  <a:pt x="5309507" y="4712167"/>
                </a:lnTo>
                <a:lnTo>
                  <a:pt x="5309507" y="4742646"/>
                </a:lnTo>
                <a:lnTo>
                  <a:pt x="5064087" y="4988066"/>
                </a:lnTo>
                <a:lnTo>
                  <a:pt x="5064087" y="4995687"/>
                </a:lnTo>
                <a:lnTo>
                  <a:pt x="5309507" y="4750267"/>
                </a:lnTo>
                <a:lnTo>
                  <a:pt x="5309507" y="4780747"/>
                </a:lnTo>
                <a:lnTo>
                  <a:pt x="5064087" y="5026167"/>
                </a:lnTo>
                <a:lnTo>
                  <a:pt x="5064087" y="5033786"/>
                </a:lnTo>
                <a:lnTo>
                  <a:pt x="5309507" y="4788366"/>
                </a:lnTo>
                <a:lnTo>
                  <a:pt x="5309507" y="4818847"/>
                </a:lnTo>
                <a:lnTo>
                  <a:pt x="5064087" y="5064267"/>
                </a:lnTo>
                <a:lnTo>
                  <a:pt x="5064087" y="5071886"/>
                </a:lnTo>
                <a:lnTo>
                  <a:pt x="5309507" y="4826466"/>
                </a:lnTo>
                <a:lnTo>
                  <a:pt x="5309507" y="4856946"/>
                </a:lnTo>
                <a:lnTo>
                  <a:pt x="5064087" y="5102366"/>
                </a:lnTo>
                <a:lnTo>
                  <a:pt x="5064087" y="5109986"/>
                </a:lnTo>
                <a:lnTo>
                  <a:pt x="5309507" y="4864566"/>
                </a:lnTo>
                <a:lnTo>
                  <a:pt x="5309507" y="4895046"/>
                </a:lnTo>
                <a:lnTo>
                  <a:pt x="5064087" y="5140466"/>
                </a:lnTo>
                <a:lnTo>
                  <a:pt x="5064087" y="5148086"/>
                </a:lnTo>
                <a:lnTo>
                  <a:pt x="5309507" y="4902666"/>
                </a:lnTo>
                <a:lnTo>
                  <a:pt x="5309507" y="4933146"/>
                </a:lnTo>
                <a:lnTo>
                  <a:pt x="5064087" y="5178566"/>
                </a:lnTo>
                <a:lnTo>
                  <a:pt x="5064087" y="5186186"/>
                </a:lnTo>
                <a:lnTo>
                  <a:pt x="5309507" y="4940766"/>
                </a:lnTo>
                <a:lnTo>
                  <a:pt x="5309507" y="4971246"/>
                </a:lnTo>
                <a:lnTo>
                  <a:pt x="5064087" y="5216666"/>
                </a:lnTo>
                <a:lnTo>
                  <a:pt x="5064087" y="5224287"/>
                </a:lnTo>
                <a:lnTo>
                  <a:pt x="5309507" y="4978867"/>
                </a:lnTo>
                <a:lnTo>
                  <a:pt x="5309507" y="5009346"/>
                </a:lnTo>
                <a:lnTo>
                  <a:pt x="5064087" y="5254766"/>
                </a:lnTo>
                <a:lnTo>
                  <a:pt x="5064087" y="5262386"/>
                </a:lnTo>
                <a:lnTo>
                  <a:pt x="5309507" y="5016966"/>
                </a:lnTo>
                <a:lnTo>
                  <a:pt x="5309507" y="5047447"/>
                </a:lnTo>
                <a:lnTo>
                  <a:pt x="5064087" y="5292867"/>
                </a:lnTo>
                <a:lnTo>
                  <a:pt x="5064087" y="5300486"/>
                </a:lnTo>
                <a:lnTo>
                  <a:pt x="5309507" y="5055066"/>
                </a:lnTo>
                <a:lnTo>
                  <a:pt x="5309507" y="5085546"/>
                </a:lnTo>
                <a:lnTo>
                  <a:pt x="5064087" y="5330966"/>
                </a:lnTo>
                <a:lnTo>
                  <a:pt x="5064087" y="5338586"/>
                </a:lnTo>
                <a:lnTo>
                  <a:pt x="5309507" y="5093166"/>
                </a:lnTo>
                <a:lnTo>
                  <a:pt x="5309507" y="5123646"/>
                </a:lnTo>
                <a:lnTo>
                  <a:pt x="5064087" y="5369066"/>
                </a:lnTo>
                <a:lnTo>
                  <a:pt x="5064087" y="5376686"/>
                </a:lnTo>
                <a:lnTo>
                  <a:pt x="5309507" y="5131266"/>
                </a:lnTo>
                <a:lnTo>
                  <a:pt x="5309507" y="5162699"/>
                </a:lnTo>
                <a:lnTo>
                  <a:pt x="5064087" y="5408119"/>
                </a:lnTo>
                <a:lnTo>
                  <a:pt x="5064087" y="5415739"/>
                </a:lnTo>
                <a:lnTo>
                  <a:pt x="5309507" y="5170319"/>
                </a:lnTo>
                <a:lnTo>
                  <a:pt x="5309507" y="5200798"/>
                </a:lnTo>
                <a:lnTo>
                  <a:pt x="5064087" y="5446218"/>
                </a:lnTo>
                <a:lnTo>
                  <a:pt x="5064087" y="5453838"/>
                </a:lnTo>
                <a:lnTo>
                  <a:pt x="5309507" y="5208418"/>
                </a:lnTo>
                <a:lnTo>
                  <a:pt x="5309507" y="5238899"/>
                </a:lnTo>
                <a:lnTo>
                  <a:pt x="5064087" y="5484319"/>
                </a:lnTo>
                <a:lnTo>
                  <a:pt x="5064087" y="5491938"/>
                </a:lnTo>
                <a:lnTo>
                  <a:pt x="5309507" y="5246518"/>
                </a:lnTo>
                <a:lnTo>
                  <a:pt x="5309507" y="5276998"/>
                </a:lnTo>
                <a:lnTo>
                  <a:pt x="5064087" y="5522418"/>
                </a:lnTo>
                <a:lnTo>
                  <a:pt x="5064087" y="5530038"/>
                </a:lnTo>
                <a:lnTo>
                  <a:pt x="5309507" y="5284618"/>
                </a:lnTo>
                <a:lnTo>
                  <a:pt x="5309507" y="5315098"/>
                </a:lnTo>
                <a:lnTo>
                  <a:pt x="5064087" y="5560518"/>
                </a:lnTo>
                <a:lnTo>
                  <a:pt x="5064087" y="5568138"/>
                </a:lnTo>
                <a:lnTo>
                  <a:pt x="5309507" y="5322718"/>
                </a:lnTo>
                <a:lnTo>
                  <a:pt x="5309507" y="5353198"/>
                </a:lnTo>
                <a:lnTo>
                  <a:pt x="5064087" y="5598618"/>
                </a:lnTo>
                <a:lnTo>
                  <a:pt x="5064087" y="5606238"/>
                </a:lnTo>
                <a:lnTo>
                  <a:pt x="5309507" y="5360818"/>
                </a:lnTo>
                <a:lnTo>
                  <a:pt x="5309507" y="5391298"/>
                </a:lnTo>
                <a:lnTo>
                  <a:pt x="5064087" y="5636718"/>
                </a:lnTo>
                <a:lnTo>
                  <a:pt x="5064087" y="5644339"/>
                </a:lnTo>
                <a:lnTo>
                  <a:pt x="5309507" y="5398919"/>
                </a:lnTo>
                <a:lnTo>
                  <a:pt x="5309507" y="5429398"/>
                </a:lnTo>
                <a:lnTo>
                  <a:pt x="5064087" y="5674818"/>
                </a:lnTo>
                <a:lnTo>
                  <a:pt x="5064087" y="5682439"/>
                </a:lnTo>
                <a:lnTo>
                  <a:pt x="5309507" y="5437019"/>
                </a:lnTo>
                <a:lnTo>
                  <a:pt x="5309507" y="5467499"/>
                </a:lnTo>
                <a:lnTo>
                  <a:pt x="5087824" y="5689182"/>
                </a:lnTo>
                <a:lnTo>
                  <a:pt x="5095443" y="5689182"/>
                </a:lnTo>
                <a:lnTo>
                  <a:pt x="5309507" y="5475118"/>
                </a:lnTo>
                <a:lnTo>
                  <a:pt x="5309507" y="5505599"/>
                </a:lnTo>
                <a:lnTo>
                  <a:pt x="5125924" y="5689182"/>
                </a:lnTo>
                <a:lnTo>
                  <a:pt x="5133543" y="5689182"/>
                </a:lnTo>
                <a:lnTo>
                  <a:pt x="5309507" y="5513218"/>
                </a:lnTo>
                <a:lnTo>
                  <a:pt x="5309507" y="5543698"/>
                </a:lnTo>
                <a:lnTo>
                  <a:pt x="5164023" y="5689182"/>
                </a:lnTo>
                <a:lnTo>
                  <a:pt x="5171643" y="5689182"/>
                </a:lnTo>
                <a:lnTo>
                  <a:pt x="5309507" y="5551318"/>
                </a:lnTo>
                <a:lnTo>
                  <a:pt x="5309507" y="5581798"/>
                </a:lnTo>
                <a:lnTo>
                  <a:pt x="5202123" y="5689182"/>
                </a:lnTo>
                <a:lnTo>
                  <a:pt x="5209743" y="5689182"/>
                </a:lnTo>
                <a:lnTo>
                  <a:pt x="5309507" y="5589418"/>
                </a:lnTo>
                <a:lnTo>
                  <a:pt x="5309507" y="5619898"/>
                </a:lnTo>
                <a:lnTo>
                  <a:pt x="5240223" y="5689182"/>
                </a:lnTo>
                <a:lnTo>
                  <a:pt x="5247844" y="5689182"/>
                </a:lnTo>
                <a:lnTo>
                  <a:pt x="5309507" y="5627519"/>
                </a:lnTo>
                <a:lnTo>
                  <a:pt x="5309507" y="5657998"/>
                </a:lnTo>
                <a:lnTo>
                  <a:pt x="5278323" y="5689182"/>
                </a:lnTo>
                <a:lnTo>
                  <a:pt x="5285944" y="5689182"/>
                </a:lnTo>
                <a:lnTo>
                  <a:pt x="5309507" y="5665619"/>
                </a:lnTo>
                <a:lnTo>
                  <a:pt x="5309507" y="6482443"/>
                </a:lnTo>
                <a:lnTo>
                  <a:pt x="0" y="6482443"/>
                </a:lnTo>
                <a:close/>
              </a:path>
            </a:pathLst>
          </a:custGeom>
          <a:solidFill>
            <a:schemeClr val="bg2">
              <a:lumMod val="60000"/>
              <a:lumOff val="40000"/>
            </a:schemeClr>
          </a:solidFill>
        </p:spPr>
        <p:txBody>
          <a:bodyPr wrap="square">
            <a:noAutofit/>
          </a:bodyPr>
          <a:lstStyle/>
          <a:p>
            <a:r>
              <a:rPr lang="nl-NL"/>
              <a:t>Klik op het pictogram als u een afbeelding wilt toevoegen</a:t>
            </a:r>
            <a:endParaRPr lang="en-GB"/>
          </a:p>
        </p:txBody>
      </p:sp>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063535" y="2342513"/>
            <a:ext cx="4550748" cy="481631"/>
          </a:xfrm>
          <a:prstGeom prst="rect">
            <a:avLst/>
          </a:prstGeom>
        </p:spPr>
        <p:txBody>
          <a:bodyPr vert="horz" lIns="0" tIns="45720" rIns="0" bIns="45720" rtlCol="0" anchor="b">
            <a:noAutofit/>
          </a:bodyPr>
          <a:lstStyle>
            <a:lvl1pPr>
              <a:defRPr sz="2400">
                <a:solidFill>
                  <a:schemeClr val="tx1"/>
                </a:solidFill>
              </a:defRPr>
            </a:lvl1pPr>
          </a:lstStyle>
          <a:p>
            <a:r>
              <a:rPr lang="nl-NL"/>
              <a:t>NAAM</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463241" y="2659010"/>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063535" y="2824144"/>
            <a:ext cx="4550748"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Functie</a:t>
            </a:r>
            <a:endParaRPr lang="en-GB"/>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hasCustomPrompt="1"/>
          </p:nvPr>
        </p:nvSpPr>
        <p:spPr>
          <a:xfrm>
            <a:off x="2063535" y="5222110"/>
            <a:ext cx="2606117" cy="360850"/>
          </a:xfrm>
          <a:solidFill>
            <a:schemeClr val="bg1"/>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err="1"/>
              <a:t>Voornaam.naam@vives.be</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5" name="Tijdelijke aanduiding voor tekst 784">
            <a:extLst>
              <a:ext uri="{FF2B5EF4-FFF2-40B4-BE49-F238E27FC236}">
                <a16:creationId xmlns:a16="http://schemas.microsoft.com/office/drawing/2014/main" id="{F84283E8-E514-1C46-BEEB-423B30EA643F}"/>
              </a:ext>
            </a:extLst>
          </p:cNvPr>
          <p:cNvSpPr>
            <a:spLocks noGrp="1"/>
          </p:cNvSpPr>
          <p:nvPr>
            <p:ph type="body" sz="quarter" idx="15" hasCustomPrompt="1"/>
          </p:nvPr>
        </p:nvSpPr>
        <p:spPr>
          <a:xfrm>
            <a:off x="2063535" y="5703741"/>
            <a:ext cx="1817440" cy="360850"/>
          </a:xfrm>
          <a:solidFill>
            <a:schemeClr val="bg1"/>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a:t>+32 000 00 00 00</a:t>
            </a:r>
            <a:endParaRPr lang="en-GB"/>
          </a:p>
        </p:txBody>
      </p:sp>
    </p:spTree>
    <p:extLst>
      <p:ext uri="{BB962C8B-B14F-4D97-AF65-F5344CB8AC3E}">
        <p14:creationId xmlns:p14="http://schemas.microsoft.com/office/powerpoint/2010/main" val="3693826893"/>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Horizontale voorstellin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3B4717A1-461A-A14C-916B-E93F0D646F0F}"/>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sp>
        <p:nvSpPr>
          <p:cNvPr id="80" name="Tijdelijke aanduiding voor afbeelding 79">
            <a:extLst>
              <a:ext uri="{FF2B5EF4-FFF2-40B4-BE49-F238E27FC236}">
                <a16:creationId xmlns:a16="http://schemas.microsoft.com/office/drawing/2014/main" id="{44A6F8B2-79EA-F749-BC5C-06593B26ED3E}"/>
              </a:ext>
            </a:extLst>
          </p:cNvPr>
          <p:cNvSpPr>
            <a:spLocks noGrp="1"/>
          </p:cNvSpPr>
          <p:nvPr>
            <p:ph type="pic" sz="quarter" idx="14"/>
          </p:nvPr>
        </p:nvSpPr>
        <p:spPr>
          <a:xfrm>
            <a:off x="2590799" y="2663106"/>
            <a:ext cx="9601200" cy="4194894"/>
          </a:xfrm>
          <a:custGeom>
            <a:avLst/>
            <a:gdLst>
              <a:gd name="connsiteX0" fmla="*/ 9102323 w 9601200"/>
              <a:gd name="connsiteY0" fmla="*/ 3803532 h 4194894"/>
              <a:gd name="connsiteX1" fmla="*/ 9126300 w 9601200"/>
              <a:gd name="connsiteY1" fmla="*/ 3811738 h 4194894"/>
              <a:gd name="connsiteX2" fmla="*/ 9135893 w 9601200"/>
              <a:gd name="connsiteY2" fmla="*/ 3833831 h 4194894"/>
              <a:gd name="connsiteX3" fmla="*/ 9067475 w 9601200"/>
              <a:gd name="connsiteY3" fmla="*/ 3833831 h 4194894"/>
              <a:gd name="connsiteX4" fmla="*/ 9079144 w 9601200"/>
              <a:gd name="connsiteY4" fmla="*/ 3811421 h 4194894"/>
              <a:gd name="connsiteX5" fmla="*/ 9102323 w 9601200"/>
              <a:gd name="connsiteY5" fmla="*/ 3803532 h 4194894"/>
              <a:gd name="connsiteX6" fmla="*/ 8748335 w 9601200"/>
              <a:gd name="connsiteY6" fmla="*/ 3762835 h 4194894"/>
              <a:gd name="connsiteX7" fmla="*/ 8748335 w 9601200"/>
              <a:gd name="connsiteY7" fmla="*/ 3938951 h 4194894"/>
              <a:gd name="connsiteX8" fmla="*/ 8803005 w 9601200"/>
              <a:gd name="connsiteY8" fmla="*/ 3938951 h 4194894"/>
              <a:gd name="connsiteX9" fmla="*/ 8803005 w 9601200"/>
              <a:gd name="connsiteY9" fmla="*/ 3762835 h 4194894"/>
              <a:gd name="connsiteX10" fmla="*/ 8816158 w 9601200"/>
              <a:gd name="connsiteY10" fmla="*/ 3762821 h 4194894"/>
              <a:gd name="connsiteX11" fmla="*/ 8879461 w 9601200"/>
              <a:gd name="connsiteY11" fmla="*/ 3938937 h 4194894"/>
              <a:gd name="connsiteX12" fmla="*/ 8946919 w 9601200"/>
              <a:gd name="connsiteY12" fmla="*/ 3938937 h 4194894"/>
              <a:gd name="connsiteX13" fmla="*/ 9010222 w 9601200"/>
              <a:gd name="connsiteY13" fmla="*/ 3762821 h 4194894"/>
              <a:gd name="connsiteX14" fmla="*/ 8952035 w 9601200"/>
              <a:gd name="connsiteY14" fmla="*/ 3762821 h 4194894"/>
              <a:gd name="connsiteX15" fmla="*/ 8913350 w 9601200"/>
              <a:gd name="connsiteY15" fmla="*/ 3888438 h 4194894"/>
              <a:gd name="connsiteX16" fmla="*/ 8874665 w 9601200"/>
              <a:gd name="connsiteY16" fmla="*/ 3762821 h 4194894"/>
              <a:gd name="connsiteX17" fmla="*/ 8540867 w 9601200"/>
              <a:gd name="connsiteY17" fmla="*/ 3762808 h 4194894"/>
              <a:gd name="connsiteX18" fmla="*/ 8604171 w 9601200"/>
              <a:gd name="connsiteY18" fmla="*/ 3938922 h 4194894"/>
              <a:gd name="connsiteX19" fmla="*/ 8671629 w 9601200"/>
              <a:gd name="connsiteY19" fmla="*/ 3938923 h 4194894"/>
              <a:gd name="connsiteX20" fmla="*/ 8734931 w 9601200"/>
              <a:gd name="connsiteY20" fmla="*/ 3762808 h 4194894"/>
              <a:gd name="connsiteX21" fmla="*/ 8676744 w 9601200"/>
              <a:gd name="connsiteY21" fmla="*/ 3762808 h 4194894"/>
              <a:gd name="connsiteX22" fmla="*/ 8638059 w 9601200"/>
              <a:gd name="connsiteY22" fmla="*/ 3888424 h 4194894"/>
              <a:gd name="connsiteX23" fmla="*/ 8599374 w 9601200"/>
              <a:gd name="connsiteY23" fmla="*/ 3762808 h 4194894"/>
              <a:gd name="connsiteX24" fmla="*/ 9279766 w 9601200"/>
              <a:gd name="connsiteY24" fmla="*/ 3760299 h 4194894"/>
              <a:gd name="connsiteX25" fmla="*/ 9240602 w 9601200"/>
              <a:gd name="connsiteY25" fmla="*/ 3767559 h 4194894"/>
              <a:gd name="connsiteX26" fmla="*/ 9215667 w 9601200"/>
              <a:gd name="connsiteY26" fmla="*/ 3787284 h 4194894"/>
              <a:gd name="connsiteX27" fmla="*/ 9207193 w 9601200"/>
              <a:gd name="connsiteY27" fmla="*/ 3814902 h 4194894"/>
              <a:gd name="connsiteX28" fmla="*/ 9216464 w 9601200"/>
              <a:gd name="connsiteY28" fmla="*/ 3843464 h 4194894"/>
              <a:gd name="connsiteX29" fmla="*/ 9238523 w 9601200"/>
              <a:gd name="connsiteY29" fmla="*/ 3858930 h 4194894"/>
              <a:gd name="connsiteX30" fmla="*/ 9270495 w 9601200"/>
              <a:gd name="connsiteY30" fmla="*/ 3868240 h 4194894"/>
              <a:gd name="connsiteX31" fmla="*/ 9296392 w 9601200"/>
              <a:gd name="connsiteY31" fmla="*/ 3876289 h 4194894"/>
              <a:gd name="connsiteX32" fmla="*/ 9304383 w 9601200"/>
              <a:gd name="connsiteY32" fmla="*/ 3887492 h 4194894"/>
              <a:gd name="connsiteX33" fmla="*/ 9298790 w 9601200"/>
              <a:gd name="connsiteY33" fmla="*/ 3897750 h 4194894"/>
              <a:gd name="connsiteX34" fmla="*/ 9282965 w 9601200"/>
              <a:gd name="connsiteY34" fmla="*/ 3901697 h 4194894"/>
              <a:gd name="connsiteX35" fmla="*/ 9264101 w 9601200"/>
              <a:gd name="connsiteY35" fmla="*/ 3896015 h 4194894"/>
              <a:gd name="connsiteX36" fmla="*/ 9255468 w 9601200"/>
              <a:gd name="connsiteY36" fmla="*/ 3881181 h 4194894"/>
              <a:gd name="connsiteX37" fmla="*/ 9201439 w 9601200"/>
              <a:gd name="connsiteY37" fmla="*/ 3881181 h 4194894"/>
              <a:gd name="connsiteX38" fmla="*/ 9213267 w 9601200"/>
              <a:gd name="connsiteY38" fmla="*/ 3911954 h 4194894"/>
              <a:gd name="connsiteX39" fmla="*/ 9242041 w 9601200"/>
              <a:gd name="connsiteY39" fmla="*/ 3933574 h 4194894"/>
              <a:gd name="connsiteX40" fmla="*/ 9283602 w 9601200"/>
              <a:gd name="connsiteY40" fmla="*/ 3941464 h 4194894"/>
              <a:gd name="connsiteX41" fmla="*/ 9321810 w 9601200"/>
              <a:gd name="connsiteY41" fmla="*/ 3934521 h 4194894"/>
              <a:gd name="connsiteX42" fmla="*/ 9347064 w 9601200"/>
              <a:gd name="connsiteY42" fmla="*/ 3915425 h 4194894"/>
              <a:gd name="connsiteX43" fmla="*/ 9355857 w 9601200"/>
              <a:gd name="connsiteY43" fmla="*/ 3887810 h 4194894"/>
              <a:gd name="connsiteX44" fmla="*/ 9346108 w 9601200"/>
              <a:gd name="connsiteY44" fmla="*/ 3858614 h 4194894"/>
              <a:gd name="connsiteX45" fmla="*/ 9324207 w 9601200"/>
              <a:gd name="connsiteY45" fmla="*/ 3842833 h 4194894"/>
              <a:gd name="connsiteX46" fmla="*/ 9291917 w 9601200"/>
              <a:gd name="connsiteY46" fmla="*/ 3832891 h 4194894"/>
              <a:gd name="connsiteX47" fmla="*/ 9266499 w 9601200"/>
              <a:gd name="connsiteY47" fmla="*/ 3825316 h 4194894"/>
              <a:gd name="connsiteX48" fmla="*/ 9258348 w 9601200"/>
              <a:gd name="connsiteY48" fmla="*/ 3813953 h 4194894"/>
              <a:gd name="connsiteX49" fmla="*/ 9263462 w 9601200"/>
              <a:gd name="connsiteY49" fmla="*/ 3804012 h 4194894"/>
              <a:gd name="connsiteX50" fmla="*/ 9278169 w 9601200"/>
              <a:gd name="connsiteY50" fmla="*/ 3800383 h 4194894"/>
              <a:gd name="connsiteX51" fmla="*/ 9296232 w 9601200"/>
              <a:gd name="connsiteY51" fmla="*/ 3805747 h 4194894"/>
              <a:gd name="connsiteX52" fmla="*/ 9304383 w 9601200"/>
              <a:gd name="connsiteY52" fmla="*/ 3820266 h 4194894"/>
              <a:gd name="connsiteX53" fmla="*/ 9354897 w 9601200"/>
              <a:gd name="connsiteY53" fmla="*/ 3820266 h 4194894"/>
              <a:gd name="connsiteX54" fmla="*/ 9332678 w 9601200"/>
              <a:gd name="connsiteY54" fmla="*/ 3776712 h 4194894"/>
              <a:gd name="connsiteX55" fmla="*/ 9279766 w 9601200"/>
              <a:gd name="connsiteY55" fmla="*/ 3760299 h 4194894"/>
              <a:gd name="connsiteX56" fmla="*/ 9102961 w 9601200"/>
              <a:gd name="connsiteY56" fmla="*/ 3760292 h 4194894"/>
              <a:gd name="connsiteX57" fmla="*/ 9055965 w 9601200"/>
              <a:gd name="connsiteY57" fmla="*/ 3771338 h 4194894"/>
              <a:gd name="connsiteX58" fmla="*/ 9024153 w 9601200"/>
              <a:gd name="connsiteY58" fmla="*/ 3802900 h 4194894"/>
              <a:gd name="connsiteX59" fmla="*/ 9012805 w 9601200"/>
              <a:gd name="connsiteY59" fmla="*/ 3850874 h 4194894"/>
              <a:gd name="connsiteX60" fmla="*/ 9024315 w 9601200"/>
              <a:gd name="connsiteY60" fmla="*/ 3898849 h 4194894"/>
              <a:gd name="connsiteX61" fmla="*/ 9056284 w 9601200"/>
              <a:gd name="connsiteY61" fmla="*/ 3930411 h 4194894"/>
              <a:gd name="connsiteX62" fmla="*/ 9102961 w 9601200"/>
              <a:gd name="connsiteY62" fmla="*/ 3941458 h 4194894"/>
              <a:gd name="connsiteX63" fmla="*/ 9142288 w 9601200"/>
              <a:gd name="connsiteY63" fmla="*/ 3933568 h 4194894"/>
              <a:gd name="connsiteX64" fmla="*/ 9171539 w 9601200"/>
              <a:gd name="connsiteY64" fmla="*/ 3911788 h 4194894"/>
              <a:gd name="connsiteX65" fmla="*/ 9187686 w 9601200"/>
              <a:gd name="connsiteY65" fmla="*/ 3880543 h 4194894"/>
              <a:gd name="connsiteX66" fmla="*/ 9129499 w 9601200"/>
              <a:gd name="connsiteY66" fmla="*/ 3880543 h 4194894"/>
              <a:gd name="connsiteX67" fmla="*/ 9101044 w 9601200"/>
              <a:gd name="connsiteY67" fmla="*/ 3897585 h 4194894"/>
              <a:gd name="connsiteX68" fmla="*/ 9077865 w 9601200"/>
              <a:gd name="connsiteY68" fmla="*/ 3888907 h 4194894"/>
              <a:gd name="connsiteX69" fmla="*/ 9067155 w 9601200"/>
              <a:gd name="connsiteY69" fmla="*/ 3863814 h 4194894"/>
              <a:gd name="connsiteX70" fmla="*/ 9190882 w 9601200"/>
              <a:gd name="connsiteY70" fmla="*/ 3863814 h 4194894"/>
              <a:gd name="connsiteX71" fmla="*/ 9191841 w 9601200"/>
              <a:gd name="connsiteY71" fmla="*/ 3848035 h 4194894"/>
              <a:gd name="connsiteX72" fmla="*/ 9180491 w 9601200"/>
              <a:gd name="connsiteY72" fmla="*/ 3801638 h 4194894"/>
              <a:gd name="connsiteX73" fmla="*/ 9149001 w 9601200"/>
              <a:gd name="connsiteY73" fmla="*/ 3771023 h 4194894"/>
              <a:gd name="connsiteX74" fmla="*/ 9102961 w 9601200"/>
              <a:gd name="connsiteY74" fmla="*/ 3760292 h 4194894"/>
              <a:gd name="connsiteX75" fmla="*/ 9032051 w 9601200"/>
              <a:gd name="connsiteY75" fmla="*/ 3682268 h 4194894"/>
              <a:gd name="connsiteX76" fmla="*/ 9037781 w 9601200"/>
              <a:gd name="connsiteY76" fmla="*/ 3683799 h 4194894"/>
              <a:gd name="connsiteX77" fmla="*/ 9042017 w 9601200"/>
              <a:gd name="connsiteY77" fmla="*/ 3688197 h 4194894"/>
              <a:gd name="connsiteX78" fmla="*/ 9043587 w 9601200"/>
              <a:gd name="connsiteY78" fmla="*/ 3695070 h 4194894"/>
              <a:gd name="connsiteX79" fmla="*/ 9042017 w 9601200"/>
              <a:gd name="connsiteY79" fmla="*/ 3701942 h 4194894"/>
              <a:gd name="connsiteX80" fmla="*/ 9037781 w 9601200"/>
              <a:gd name="connsiteY80" fmla="*/ 3706340 h 4194894"/>
              <a:gd name="connsiteX81" fmla="*/ 9032051 w 9601200"/>
              <a:gd name="connsiteY81" fmla="*/ 3707872 h 4194894"/>
              <a:gd name="connsiteX82" fmla="*/ 9026440 w 9601200"/>
              <a:gd name="connsiteY82" fmla="*/ 3706302 h 4194894"/>
              <a:gd name="connsiteX83" fmla="*/ 9022202 w 9601200"/>
              <a:gd name="connsiteY83" fmla="*/ 3701785 h 4194894"/>
              <a:gd name="connsiteX84" fmla="*/ 9020594 w 9601200"/>
              <a:gd name="connsiteY84" fmla="*/ 3694913 h 4194894"/>
              <a:gd name="connsiteX85" fmla="*/ 9022202 w 9601200"/>
              <a:gd name="connsiteY85" fmla="*/ 3688119 h 4194894"/>
              <a:gd name="connsiteX86" fmla="*/ 9026400 w 9601200"/>
              <a:gd name="connsiteY86" fmla="*/ 3683760 h 4194894"/>
              <a:gd name="connsiteX87" fmla="*/ 9032051 w 9601200"/>
              <a:gd name="connsiteY87" fmla="*/ 3682268 h 4194894"/>
              <a:gd name="connsiteX88" fmla="*/ 9315846 w 9601200"/>
              <a:gd name="connsiteY88" fmla="*/ 3682192 h 4194894"/>
              <a:gd name="connsiteX89" fmla="*/ 9323811 w 9601200"/>
              <a:gd name="connsiteY89" fmla="*/ 3685531 h 4194894"/>
              <a:gd name="connsiteX90" fmla="*/ 9327067 w 9601200"/>
              <a:gd name="connsiteY90" fmla="*/ 3695073 h 4194894"/>
              <a:gd name="connsiteX91" fmla="*/ 9325499 w 9601200"/>
              <a:gd name="connsiteY91" fmla="*/ 3702142 h 4194894"/>
              <a:gd name="connsiteX92" fmla="*/ 9321300 w 9601200"/>
              <a:gd name="connsiteY92" fmla="*/ 3706501 h 4194894"/>
              <a:gd name="connsiteX93" fmla="*/ 9315688 w 9601200"/>
              <a:gd name="connsiteY93" fmla="*/ 3707954 h 4194894"/>
              <a:gd name="connsiteX94" fmla="*/ 9307879 w 9601200"/>
              <a:gd name="connsiteY94" fmla="*/ 3704616 h 4194894"/>
              <a:gd name="connsiteX95" fmla="*/ 9304780 w 9601200"/>
              <a:gd name="connsiteY95" fmla="*/ 3695073 h 4194894"/>
              <a:gd name="connsiteX96" fmla="*/ 9307958 w 9601200"/>
              <a:gd name="connsiteY96" fmla="*/ 3685531 h 4194894"/>
              <a:gd name="connsiteX97" fmla="*/ 9315846 w 9601200"/>
              <a:gd name="connsiteY97" fmla="*/ 3682192 h 4194894"/>
              <a:gd name="connsiteX98" fmla="*/ 9267344 w 9601200"/>
              <a:gd name="connsiteY98" fmla="*/ 3682192 h 4194894"/>
              <a:gd name="connsiteX99" fmla="*/ 9275309 w 9601200"/>
              <a:gd name="connsiteY99" fmla="*/ 3685531 h 4194894"/>
              <a:gd name="connsiteX100" fmla="*/ 9278565 w 9601200"/>
              <a:gd name="connsiteY100" fmla="*/ 3695073 h 4194894"/>
              <a:gd name="connsiteX101" fmla="*/ 9276997 w 9601200"/>
              <a:gd name="connsiteY101" fmla="*/ 3702142 h 4194894"/>
              <a:gd name="connsiteX102" fmla="*/ 9272798 w 9601200"/>
              <a:gd name="connsiteY102" fmla="*/ 3706501 h 4194894"/>
              <a:gd name="connsiteX103" fmla="*/ 9267186 w 9601200"/>
              <a:gd name="connsiteY103" fmla="*/ 3707954 h 4194894"/>
              <a:gd name="connsiteX104" fmla="*/ 9259377 w 9601200"/>
              <a:gd name="connsiteY104" fmla="*/ 3704616 h 4194894"/>
              <a:gd name="connsiteX105" fmla="*/ 9256278 w 9601200"/>
              <a:gd name="connsiteY105" fmla="*/ 3695073 h 4194894"/>
              <a:gd name="connsiteX106" fmla="*/ 9259456 w 9601200"/>
              <a:gd name="connsiteY106" fmla="*/ 3685531 h 4194894"/>
              <a:gd name="connsiteX107" fmla="*/ 9267344 w 9601200"/>
              <a:gd name="connsiteY107" fmla="*/ 3682192 h 4194894"/>
              <a:gd name="connsiteX108" fmla="*/ 8983155 w 9601200"/>
              <a:gd name="connsiteY108" fmla="*/ 3682192 h 4194894"/>
              <a:gd name="connsiteX109" fmla="*/ 8991121 w 9601200"/>
              <a:gd name="connsiteY109" fmla="*/ 3685531 h 4194894"/>
              <a:gd name="connsiteX110" fmla="*/ 8994378 w 9601200"/>
              <a:gd name="connsiteY110" fmla="*/ 3695073 h 4194894"/>
              <a:gd name="connsiteX111" fmla="*/ 8992808 w 9601200"/>
              <a:gd name="connsiteY111" fmla="*/ 3702142 h 4194894"/>
              <a:gd name="connsiteX112" fmla="*/ 8988610 w 9601200"/>
              <a:gd name="connsiteY112" fmla="*/ 3706501 h 4194894"/>
              <a:gd name="connsiteX113" fmla="*/ 8982998 w 9601200"/>
              <a:gd name="connsiteY113" fmla="*/ 3707954 h 4194894"/>
              <a:gd name="connsiteX114" fmla="*/ 8975190 w 9601200"/>
              <a:gd name="connsiteY114" fmla="*/ 3704616 h 4194894"/>
              <a:gd name="connsiteX115" fmla="*/ 8972090 w 9601200"/>
              <a:gd name="connsiteY115" fmla="*/ 3695073 h 4194894"/>
              <a:gd name="connsiteX116" fmla="*/ 8975269 w 9601200"/>
              <a:gd name="connsiteY116" fmla="*/ 3685531 h 4194894"/>
              <a:gd name="connsiteX117" fmla="*/ 8983155 w 9601200"/>
              <a:gd name="connsiteY117" fmla="*/ 3682192 h 4194894"/>
              <a:gd name="connsiteX118" fmla="*/ 9082514 w 9601200"/>
              <a:gd name="connsiteY118" fmla="*/ 3681641 h 4194894"/>
              <a:gd name="connsiteX119" fmla="*/ 9089813 w 9601200"/>
              <a:gd name="connsiteY119" fmla="*/ 3684193 h 4194894"/>
              <a:gd name="connsiteX120" fmla="*/ 9092874 w 9601200"/>
              <a:gd name="connsiteY120" fmla="*/ 3690987 h 4194894"/>
              <a:gd name="connsiteX121" fmla="*/ 9072235 w 9601200"/>
              <a:gd name="connsiteY121" fmla="*/ 3690987 h 4194894"/>
              <a:gd name="connsiteX122" fmla="*/ 9075648 w 9601200"/>
              <a:gd name="connsiteY122" fmla="*/ 3684115 h 4194894"/>
              <a:gd name="connsiteX123" fmla="*/ 9082514 w 9601200"/>
              <a:gd name="connsiteY123" fmla="*/ 3681641 h 4194894"/>
              <a:gd name="connsiteX124" fmla="*/ 9316001 w 9601200"/>
              <a:gd name="connsiteY124" fmla="*/ 3672611 h 4194894"/>
              <a:gd name="connsiteX125" fmla="*/ 9304623 w 9601200"/>
              <a:gd name="connsiteY125" fmla="*/ 3675399 h 4194894"/>
              <a:gd name="connsiteX126" fmla="*/ 9296579 w 9601200"/>
              <a:gd name="connsiteY126" fmla="*/ 3683293 h 4194894"/>
              <a:gd name="connsiteX127" fmla="*/ 9293637 w 9601200"/>
              <a:gd name="connsiteY127" fmla="*/ 3695073 h 4194894"/>
              <a:gd name="connsiteX128" fmla="*/ 9296501 w 9601200"/>
              <a:gd name="connsiteY128" fmla="*/ 3706855 h 4194894"/>
              <a:gd name="connsiteX129" fmla="*/ 9304387 w 9601200"/>
              <a:gd name="connsiteY129" fmla="*/ 3714748 h 4194894"/>
              <a:gd name="connsiteX130" fmla="*/ 9315688 w 9601200"/>
              <a:gd name="connsiteY130" fmla="*/ 3717537 h 4194894"/>
              <a:gd name="connsiteX131" fmla="*/ 9327185 w 9601200"/>
              <a:gd name="connsiteY131" fmla="*/ 3714748 h 4194894"/>
              <a:gd name="connsiteX132" fmla="*/ 9335347 w 9601200"/>
              <a:gd name="connsiteY132" fmla="*/ 3706855 h 4194894"/>
              <a:gd name="connsiteX133" fmla="*/ 9338368 w 9601200"/>
              <a:gd name="connsiteY133" fmla="*/ 3695073 h 4194894"/>
              <a:gd name="connsiteX134" fmla="*/ 9335425 w 9601200"/>
              <a:gd name="connsiteY134" fmla="*/ 3683293 h 4194894"/>
              <a:gd name="connsiteX135" fmla="*/ 9327382 w 9601200"/>
              <a:gd name="connsiteY135" fmla="*/ 3675399 h 4194894"/>
              <a:gd name="connsiteX136" fmla="*/ 9316001 w 9601200"/>
              <a:gd name="connsiteY136" fmla="*/ 3672611 h 4194894"/>
              <a:gd name="connsiteX137" fmla="*/ 9267500 w 9601200"/>
              <a:gd name="connsiteY137" fmla="*/ 3672611 h 4194894"/>
              <a:gd name="connsiteX138" fmla="*/ 9256122 w 9601200"/>
              <a:gd name="connsiteY138" fmla="*/ 3675399 h 4194894"/>
              <a:gd name="connsiteX139" fmla="*/ 9248077 w 9601200"/>
              <a:gd name="connsiteY139" fmla="*/ 3683293 h 4194894"/>
              <a:gd name="connsiteX140" fmla="*/ 9245134 w 9601200"/>
              <a:gd name="connsiteY140" fmla="*/ 3695073 h 4194894"/>
              <a:gd name="connsiteX141" fmla="*/ 9247999 w 9601200"/>
              <a:gd name="connsiteY141" fmla="*/ 3706855 h 4194894"/>
              <a:gd name="connsiteX142" fmla="*/ 9255885 w 9601200"/>
              <a:gd name="connsiteY142" fmla="*/ 3714748 h 4194894"/>
              <a:gd name="connsiteX143" fmla="*/ 9267186 w 9601200"/>
              <a:gd name="connsiteY143" fmla="*/ 3717537 h 4194894"/>
              <a:gd name="connsiteX144" fmla="*/ 9278683 w 9601200"/>
              <a:gd name="connsiteY144" fmla="*/ 3714748 h 4194894"/>
              <a:gd name="connsiteX145" fmla="*/ 9286845 w 9601200"/>
              <a:gd name="connsiteY145" fmla="*/ 3706855 h 4194894"/>
              <a:gd name="connsiteX146" fmla="*/ 9289866 w 9601200"/>
              <a:gd name="connsiteY146" fmla="*/ 3695073 h 4194894"/>
              <a:gd name="connsiteX147" fmla="*/ 9286923 w 9601200"/>
              <a:gd name="connsiteY147" fmla="*/ 3683293 h 4194894"/>
              <a:gd name="connsiteX148" fmla="*/ 9278880 w 9601200"/>
              <a:gd name="connsiteY148" fmla="*/ 3675399 h 4194894"/>
              <a:gd name="connsiteX149" fmla="*/ 9267500 w 9601200"/>
              <a:gd name="connsiteY149" fmla="*/ 3672611 h 4194894"/>
              <a:gd name="connsiteX150" fmla="*/ 9126543 w 9601200"/>
              <a:gd name="connsiteY150" fmla="*/ 3672611 h 4194894"/>
              <a:gd name="connsiteX151" fmla="*/ 9117400 w 9601200"/>
              <a:gd name="connsiteY151" fmla="*/ 3674339 h 4194894"/>
              <a:gd name="connsiteX152" fmla="*/ 9111436 w 9601200"/>
              <a:gd name="connsiteY152" fmla="*/ 3679053 h 4194894"/>
              <a:gd name="connsiteX153" fmla="*/ 9109356 w 9601200"/>
              <a:gd name="connsiteY153" fmla="*/ 3685650 h 4194894"/>
              <a:gd name="connsiteX154" fmla="*/ 9111592 w 9601200"/>
              <a:gd name="connsiteY154" fmla="*/ 3692640 h 4194894"/>
              <a:gd name="connsiteX155" fmla="*/ 9116929 w 9601200"/>
              <a:gd name="connsiteY155" fmla="*/ 3696488 h 4194894"/>
              <a:gd name="connsiteX156" fmla="*/ 9124894 w 9601200"/>
              <a:gd name="connsiteY156" fmla="*/ 3698923 h 4194894"/>
              <a:gd name="connsiteX157" fmla="*/ 9131760 w 9601200"/>
              <a:gd name="connsiteY157" fmla="*/ 3701240 h 4194894"/>
              <a:gd name="connsiteX158" fmla="*/ 9133919 w 9601200"/>
              <a:gd name="connsiteY158" fmla="*/ 3704421 h 4194894"/>
              <a:gd name="connsiteX159" fmla="*/ 9132154 w 9601200"/>
              <a:gd name="connsiteY159" fmla="*/ 3707641 h 4194894"/>
              <a:gd name="connsiteX160" fmla="*/ 9127247 w 9601200"/>
              <a:gd name="connsiteY160" fmla="*/ 3708898 h 4194894"/>
              <a:gd name="connsiteX161" fmla="*/ 9121873 w 9601200"/>
              <a:gd name="connsiteY161" fmla="*/ 3707248 h 4194894"/>
              <a:gd name="connsiteX162" fmla="*/ 9119401 w 9601200"/>
              <a:gd name="connsiteY162" fmla="*/ 3703086 h 4194894"/>
              <a:gd name="connsiteX163" fmla="*/ 9108336 w 9601200"/>
              <a:gd name="connsiteY163" fmla="*/ 3703086 h 4194894"/>
              <a:gd name="connsiteX164" fmla="*/ 9111044 w 9601200"/>
              <a:gd name="connsiteY164" fmla="*/ 3710391 h 4194894"/>
              <a:gd name="connsiteX165" fmla="*/ 9117752 w 9601200"/>
              <a:gd name="connsiteY165" fmla="*/ 3715613 h 4194894"/>
              <a:gd name="connsiteX166" fmla="*/ 9127327 w 9601200"/>
              <a:gd name="connsiteY166" fmla="*/ 3717537 h 4194894"/>
              <a:gd name="connsiteX167" fmla="*/ 9136391 w 9601200"/>
              <a:gd name="connsiteY167" fmla="*/ 3715849 h 4194894"/>
              <a:gd name="connsiteX168" fmla="*/ 9142355 w 9601200"/>
              <a:gd name="connsiteY168" fmla="*/ 3711176 h 4194894"/>
              <a:gd name="connsiteX169" fmla="*/ 9144434 w 9601200"/>
              <a:gd name="connsiteY169" fmla="*/ 3704421 h 4194894"/>
              <a:gd name="connsiteX170" fmla="*/ 9142120 w 9601200"/>
              <a:gd name="connsiteY170" fmla="*/ 3697471 h 4194894"/>
              <a:gd name="connsiteX171" fmla="*/ 9136822 w 9601200"/>
              <a:gd name="connsiteY171" fmla="*/ 3693582 h 4194894"/>
              <a:gd name="connsiteX172" fmla="*/ 9129053 w 9601200"/>
              <a:gd name="connsiteY172" fmla="*/ 3691148 h 4194894"/>
              <a:gd name="connsiteX173" fmla="*/ 9122225 w 9601200"/>
              <a:gd name="connsiteY173" fmla="*/ 3688830 h 4194894"/>
              <a:gd name="connsiteX174" fmla="*/ 9120029 w 9601200"/>
              <a:gd name="connsiteY174" fmla="*/ 3685492 h 4194894"/>
              <a:gd name="connsiteX175" fmla="*/ 9121638 w 9601200"/>
              <a:gd name="connsiteY175" fmla="*/ 3682429 h 4194894"/>
              <a:gd name="connsiteX176" fmla="*/ 9126227 w 9601200"/>
              <a:gd name="connsiteY176" fmla="*/ 3681330 h 4194894"/>
              <a:gd name="connsiteX177" fmla="*/ 9131368 w 9601200"/>
              <a:gd name="connsiteY177" fmla="*/ 3682862 h 4194894"/>
              <a:gd name="connsiteX178" fmla="*/ 9133526 w 9601200"/>
              <a:gd name="connsiteY178" fmla="*/ 3686984 h 4194894"/>
              <a:gd name="connsiteX179" fmla="*/ 9144042 w 9601200"/>
              <a:gd name="connsiteY179" fmla="*/ 3686984 h 4194894"/>
              <a:gd name="connsiteX180" fmla="*/ 9138941 w 9601200"/>
              <a:gd name="connsiteY180" fmla="*/ 3676499 h 4194894"/>
              <a:gd name="connsiteX181" fmla="*/ 9126543 w 9601200"/>
              <a:gd name="connsiteY181" fmla="*/ 3672611 h 4194894"/>
              <a:gd name="connsiteX182" fmla="*/ 8983312 w 9601200"/>
              <a:gd name="connsiteY182" fmla="*/ 3672611 h 4194894"/>
              <a:gd name="connsiteX183" fmla="*/ 8971933 w 9601200"/>
              <a:gd name="connsiteY183" fmla="*/ 3675399 h 4194894"/>
              <a:gd name="connsiteX184" fmla="*/ 8963889 w 9601200"/>
              <a:gd name="connsiteY184" fmla="*/ 3683293 h 4194894"/>
              <a:gd name="connsiteX185" fmla="*/ 8960946 w 9601200"/>
              <a:gd name="connsiteY185" fmla="*/ 3695073 h 4194894"/>
              <a:gd name="connsiteX186" fmla="*/ 8963811 w 9601200"/>
              <a:gd name="connsiteY186" fmla="*/ 3706855 h 4194894"/>
              <a:gd name="connsiteX187" fmla="*/ 8971698 w 9601200"/>
              <a:gd name="connsiteY187" fmla="*/ 3714748 h 4194894"/>
              <a:gd name="connsiteX188" fmla="*/ 8982998 w 9601200"/>
              <a:gd name="connsiteY188" fmla="*/ 3717537 h 4194894"/>
              <a:gd name="connsiteX189" fmla="*/ 8994495 w 9601200"/>
              <a:gd name="connsiteY189" fmla="*/ 3714748 h 4194894"/>
              <a:gd name="connsiteX190" fmla="*/ 9002657 w 9601200"/>
              <a:gd name="connsiteY190" fmla="*/ 3706855 h 4194894"/>
              <a:gd name="connsiteX191" fmla="*/ 9005678 w 9601200"/>
              <a:gd name="connsiteY191" fmla="*/ 3695073 h 4194894"/>
              <a:gd name="connsiteX192" fmla="*/ 9002735 w 9601200"/>
              <a:gd name="connsiteY192" fmla="*/ 3683293 h 4194894"/>
              <a:gd name="connsiteX193" fmla="*/ 8994692 w 9601200"/>
              <a:gd name="connsiteY193" fmla="*/ 3675399 h 4194894"/>
              <a:gd name="connsiteX194" fmla="*/ 8983312 w 9601200"/>
              <a:gd name="connsiteY194" fmla="*/ 3672611 h 4194894"/>
              <a:gd name="connsiteX195" fmla="*/ 9082829 w 9601200"/>
              <a:gd name="connsiteY195" fmla="*/ 3672609 h 4194894"/>
              <a:gd name="connsiteX196" fmla="*/ 9071449 w 9601200"/>
              <a:gd name="connsiteY196" fmla="*/ 3675357 h 4194894"/>
              <a:gd name="connsiteX197" fmla="*/ 9063758 w 9601200"/>
              <a:gd name="connsiteY197" fmla="*/ 3683212 h 4194894"/>
              <a:gd name="connsiteX198" fmla="*/ 9061013 w 9601200"/>
              <a:gd name="connsiteY198" fmla="*/ 3695072 h 4194894"/>
              <a:gd name="connsiteX199" fmla="*/ 9063797 w 9601200"/>
              <a:gd name="connsiteY199" fmla="*/ 3706854 h 4194894"/>
              <a:gd name="connsiteX200" fmla="*/ 9071567 w 9601200"/>
              <a:gd name="connsiteY200" fmla="*/ 3714746 h 4194894"/>
              <a:gd name="connsiteX201" fmla="*/ 9082829 w 9601200"/>
              <a:gd name="connsiteY201" fmla="*/ 3717535 h 4194894"/>
              <a:gd name="connsiteX202" fmla="*/ 9095935 w 9601200"/>
              <a:gd name="connsiteY202" fmla="*/ 3713490 h 4194894"/>
              <a:gd name="connsiteX203" fmla="*/ 9103153 w 9601200"/>
              <a:gd name="connsiteY203" fmla="*/ 3703162 h 4194894"/>
              <a:gd name="connsiteX204" fmla="*/ 9091304 w 9601200"/>
              <a:gd name="connsiteY204" fmla="*/ 3703162 h 4194894"/>
              <a:gd name="connsiteX205" fmla="*/ 9082593 w 9601200"/>
              <a:gd name="connsiteY205" fmla="*/ 3708424 h 4194894"/>
              <a:gd name="connsiteX206" fmla="*/ 9075451 w 9601200"/>
              <a:gd name="connsiteY206" fmla="*/ 3705753 h 4194894"/>
              <a:gd name="connsiteX207" fmla="*/ 9072156 w 9601200"/>
              <a:gd name="connsiteY207" fmla="*/ 3698370 h 4194894"/>
              <a:gd name="connsiteX208" fmla="*/ 9103939 w 9601200"/>
              <a:gd name="connsiteY208" fmla="*/ 3698370 h 4194894"/>
              <a:gd name="connsiteX209" fmla="*/ 9104253 w 9601200"/>
              <a:gd name="connsiteY209" fmla="*/ 3694129 h 4194894"/>
              <a:gd name="connsiteX210" fmla="*/ 9101544 w 9601200"/>
              <a:gd name="connsiteY210" fmla="*/ 3682859 h 4194894"/>
              <a:gd name="connsiteX211" fmla="*/ 9093934 w 9601200"/>
              <a:gd name="connsiteY211" fmla="*/ 3675280 h 4194894"/>
              <a:gd name="connsiteX212" fmla="*/ 9082829 w 9601200"/>
              <a:gd name="connsiteY212" fmla="*/ 3672609 h 4194894"/>
              <a:gd name="connsiteX213" fmla="*/ 9170571 w 9601200"/>
              <a:gd name="connsiteY213" fmla="*/ 3672608 h 4194894"/>
              <a:gd name="connsiteX214" fmla="*/ 9159427 w 9601200"/>
              <a:gd name="connsiteY214" fmla="*/ 3675396 h 4194894"/>
              <a:gd name="connsiteX215" fmla="*/ 9151814 w 9601200"/>
              <a:gd name="connsiteY215" fmla="*/ 3683251 h 4194894"/>
              <a:gd name="connsiteX216" fmla="*/ 9149068 w 9601200"/>
              <a:gd name="connsiteY216" fmla="*/ 3695071 h 4194894"/>
              <a:gd name="connsiteX217" fmla="*/ 9151814 w 9601200"/>
              <a:gd name="connsiteY217" fmla="*/ 3706892 h 4194894"/>
              <a:gd name="connsiteX218" fmla="*/ 9159427 w 9601200"/>
              <a:gd name="connsiteY218" fmla="*/ 3714746 h 4194894"/>
              <a:gd name="connsiteX219" fmla="*/ 9170571 w 9601200"/>
              <a:gd name="connsiteY219" fmla="*/ 3717534 h 4194894"/>
              <a:gd name="connsiteX220" fmla="*/ 9183912 w 9601200"/>
              <a:gd name="connsiteY220" fmla="*/ 3713372 h 4194894"/>
              <a:gd name="connsiteX221" fmla="*/ 9191053 w 9601200"/>
              <a:gd name="connsiteY221" fmla="*/ 3702140 h 4194894"/>
              <a:gd name="connsiteX222" fmla="*/ 9179203 w 9601200"/>
              <a:gd name="connsiteY222" fmla="*/ 3702140 h 4194894"/>
              <a:gd name="connsiteX223" fmla="*/ 9170492 w 9601200"/>
              <a:gd name="connsiteY223" fmla="*/ 3708110 h 4194894"/>
              <a:gd name="connsiteX224" fmla="*/ 9163037 w 9601200"/>
              <a:gd name="connsiteY224" fmla="*/ 3704692 h 4194894"/>
              <a:gd name="connsiteX225" fmla="*/ 9160291 w 9601200"/>
              <a:gd name="connsiteY225" fmla="*/ 3695071 h 4194894"/>
              <a:gd name="connsiteX226" fmla="*/ 9163037 w 9601200"/>
              <a:gd name="connsiteY226" fmla="*/ 3685371 h 4194894"/>
              <a:gd name="connsiteX227" fmla="*/ 9170492 w 9601200"/>
              <a:gd name="connsiteY227" fmla="*/ 3681955 h 4194894"/>
              <a:gd name="connsiteX228" fmla="*/ 9176024 w 9601200"/>
              <a:gd name="connsiteY228" fmla="*/ 3683565 h 4194894"/>
              <a:gd name="connsiteX229" fmla="*/ 9179203 w 9601200"/>
              <a:gd name="connsiteY229" fmla="*/ 3688002 h 4194894"/>
              <a:gd name="connsiteX230" fmla="*/ 9191053 w 9601200"/>
              <a:gd name="connsiteY230" fmla="*/ 3688002 h 4194894"/>
              <a:gd name="connsiteX231" fmla="*/ 9183952 w 9601200"/>
              <a:gd name="connsiteY231" fmla="*/ 3676653 h 4194894"/>
              <a:gd name="connsiteX232" fmla="*/ 9170571 w 9601200"/>
              <a:gd name="connsiteY232" fmla="*/ 3672608 h 4194894"/>
              <a:gd name="connsiteX233" fmla="*/ 9029225 w 9601200"/>
              <a:gd name="connsiteY233" fmla="*/ 3672607 h 4194894"/>
              <a:gd name="connsiteX234" fmla="*/ 9019141 w 9601200"/>
              <a:gd name="connsiteY234" fmla="*/ 3675355 h 4194894"/>
              <a:gd name="connsiteX235" fmla="*/ 9012001 w 9601200"/>
              <a:gd name="connsiteY235" fmla="*/ 3683209 h 4194894"/>
              <a:gd name="connsiteX236" fmla="*/ 9009371 w 9601200"/>
              <a:gd name="connsiteY236" fmla="*/ 3694913 h 4194894"/>
              <a:gd name="connsiteX237" fmla="*/ 9012001 w 9601200"/>
              <a:gd name="connsiteY237" fmla="*/ 3706733 h 4194894"/>
              <a:gd name="connsiteX238" fmla="*/ 9019180 w 9601200"/>
              <a:gd name="connsiteY238" fmla="*/ 3714705 h 4194894"/>
              <a:gd name="connsiteX239" fmla="*/ 9029225 w 9601200"/>
              <a:gd name="connsiteY239" fmla="*/ 3717533 h 4194894"/>
              <a:gd name="connsiteX240" fmla="*/ 9037741 w 9601200"/>
              <a:gd name="connsiteY240" fmla="*/ 3715490 h 4194894"/>
              <a:gd name="connsiteX241" fmla="*/ 9043587 w 9601200"/>
              <a:gd name="connsiteY241" fmla="*/ 3710385 h 4194894"/>
              <a:gd name="connsiteX242" fmla="*/ 9043587 w 9601200"/>
              <a:gd name="connsiteY242" fmla="*/ 3717140 h 4194894"/>
              <a:gd name="connsiteX243" fmla="*/ 9040605 w 9601200"/>
              <a:gd name="connsiteY243" fmla="*/ 3725819 h 4194894"/>
              <a:gd name="connsiteX244" fmla="*/ 9032835 w 9601200"/>
              <a:gd name="connsiteY244" fmla="*/ 3728685 h 4194894"/>
              <a:gd name="connsiteX245" fmla="*/ 9025890 w 9601200"/>
              <a:gd name="connsiteY245" fmla="*/ 3726918 h 4194894"/>
              <a:gd name="connsiteX246" fmla="*/ 9022162 w 9601200"/>
              <a:gd name="connsiteY246" fmla="*/ 3722167 h 4194894"/>
              <a:gd name="connsiteX247" fmla="*/ 9011254 w 9601200"/>
              <a:gd name="connsiteY247" fmla="*/ 3722167 h 4194894"/>
              <a:gd name="connsiteX248" fmla="*/ 9017964 w 9601200"/>
              <a:gd name="connsiteY248" fmla="*/ 3733948 h 4194894"/>
              <a:gd name="connsiteX249" fmla="*/ 9033150 w 9601200"/>
              <a:gd name="connsiteY249" fmla="*/ 3738268 h 4194894"/>
              <a:gd name="connsiteX250" fmla="*/ 9044920 w 9601200"/>
              <a:gd name="connsiteY250" fmla="*/ 3735479 h 4194894"/>
              <a:gd name="connsiteX251" fmla="*/ 9052219 w 9601200"/>
              <a:gd name="connsiteY251" fmla="*/ 3727939 h 4194894"/>
              <a:gd name="connsiteX252" fmla="*/ 9054652 w 9601200"/>
              <a:gd name="connsiteY252" fmla="*/ 3717140 h 4194894"/>
              <a:gd name="connsiteX253" fmla="*/ 9054652 w 9601200"/>
              <a:gd name="connsiteY253" fmla="*/ 3673314 h 4194894"/>
              <a:gd name="connsiteX254" fmla="*/ 9043587 w 9601200"/>
              <a:gd name="connsiteY254" fmla="*/ 3673314 h 4194894"/>
              <a:gd name="connsiteX255" fmla="*/ 9043587 w 9601200"/>
              <a:gd name="connsiteY255" fmla="*/ 3679518 h 4194894"/>
              <a:gd name="connsiteX256" fmla="*/ 9037781 w 9601200"/>
              <a:gd name="connsiteY256" fmla="*/ 3674532 h 4194894"/>
              <a:gd name="connsiteX257" fmla="*/ 9029225 w 9601200"/>
              <a:gd name="connsiteY257" fmla="*/ 3672607 h 4194894"/>
              <a:gd name="connsiteX258" fmla="*/ 9344794 w 9601200"/>
              <a:gd name="connsiteY258" fmla="*/ 3658741 h 4194894"/>
              <a:gd name="connsiteX259" fmla="*/ 9344794 w 9601200"/>
              <a:gd name="connsiteY259" fmla="*/ 3716862 h 4194894"/>
              <a:gd name="connsiteX260" fmla="*/ 9355780 w 9601200"/>
              <a:gd name="connsiteY260" fmla="*/ 3716862 h 4194894"/>
              <a:gd name="connsiteX261" fmla="*/ 9355780 w 9601200"/>
              <a:gd name="connsiteY261" fmla="*/ 3658741 h 4194894"/>
              <a:gd name="connsiteX262" fmla="*/ 9197574 w 9601200"/>
              <a:gd name="connsiteY262" fmla="*/ 3658707 h 4194894"/>
              <a:gd name="connsiteX263" fmla="*/ 9197574 w 9601200"/>
              <a:gd name="connsiteY263" fmla="*/ 3716828 h 4194894"/>
              <a:gd name="connsiteX264" fmla="*/ 9208560 w 9601200"/>
              <a:gd name="connsiteY264" fmla="*/ 3716828 h 4194894"/>
              <a:gd name="connsiteX265" fmla="*/ 9208560 w 9601200"/>
              <a:gd name="connsiteY265" fmla="*/ 3692794 h 4194894"/>
              <a:gd name="connsiteX266" fmla="*/ 9211189 w 9601200"/>
              <a:gd name="connsiteY266" fmla="*/ 3684822 h 4194894"/>
              <a:gd name="connsiteX267" fmla="*/ 9218370 w 9601200"/>
              <a:gd name="connsiteY267" fmla="*/ 3682034 h 4194894"/>
              <a:gd name="connsiteX268" fmla="*/ 9225433 w 9601200"/>
              <a:gd name="connsiteY268" fmla="*/ 3684822 h 4194894"/>
              <a:gd name="connsiteX269" fmla="*/ 9228023 w 9601200"/>
              <a:gd name="connsiteY269" fmla="*/ 3692794 h 4194894"/>
              <a:gd name="connsiteX270" fmla="*/ 9228023 w 9601200"/>
              <a:gd name="connsiteY270" fmla="*/ 3716828 h 4194894"/>
              <a:gd name="connsiteX271" fmla="*/ 9239009 w 9601200"/>
              <a:gd name="connsiteY271" fmla="*/ 3716828 h 4194894"/>
              <a:gd name="connsiteX272" fmla="*/ 9239009 w 9601200"/>
              <a:gd name="connsiteY272" fmla="*/ 3691301 h 4194894"/>
              <a:gd name="connsiteX273" fmla="*/ 9236850 w 9601200"/>
              <a:gd name="connsiteY273" fmla="*/ 3681209 h 4194894"/>
              <a:gd name="connsiteX274" fmla="*/ 9230848 w 9601200"/>
              <a:gd name="connsiteY274" fmla="*/ 3674847 h 4194894"/>
              <a:gd name="connsiteX275" fmla="*/ 9222059 w 9601200"/>
              <a:gd name="connsiteY275" fmla="*/ 3672687 h 4194894"/>
              <a:gd name="connsiteX276" fmla="*/ 9214210 w 9601200"/>
              <a:gd name="connsiteY276" fmla="*/ 3674298 h 4194894"/>
              <a:gd name="connsiteX277" fmla="*/ 9208560 w 9601200"/>
              <a:gd name="connsiteY277" fmla="*/ 3678735 h 4194894"/>
              <a:gd name="connsiteX278" fmla="*/ 9208560 w 9601200"/>
              <a:gd name="connsiteY278" fmla="*/ 3658707 h 4194894"/>
              <a:gd name="connsiteX279" fmla="*/ 8913386 w 9601200"/>
              <a:gd name="connsiteY279" fmla="*/ 3658707 h 4194894"/>
              <a:gd name="connsiteX280" fmla="*/ 8913386 w 9601200"/>
              <a:gd name="connsiteY280" fmla="*/ 3716828 h 4194894"/>
              <a:gd name="connsiteX281" fmla="*/ 8924372 w 9601200"/>
              <a:gd name="connsiteY281" fmla="*/ 3716828 h 4194894"/>
              <a:gd name="connsiteX282" fmla="*/ 8924372 w 9601200"/>
              <a:gd name="connsiteY282" fmla="*/ 3692794 h 4194894"/>
              <a:gd name="connsiteX283" fmla="*/ 8927001 w 9601200"/>
              <a:gd name="connsiteY283" fmla="*/ 3684822 h 4194894"/>
              <a:gd name="connsiteX284" fmla="*/ 8934181 w 9601200"/>
              <a:gd name="connsiteY284" fmla="*/ 3682034 h 4194894"/>
              <a:gd name="connsiteX285" fmla="*/ 8941244 w 9601200"/>
              <a:gd name="connsiteY285" fmla="*/ 3684822 h 4194894"/>
              <a:gd name="connsiteX286" fmla="*/ 8943834 w 9601200"/>
              <a:gd name="connsiteY286" fmla="*/ 3692794 h 4194894"/>
              <a:gd name="connsiteX287" fmla="*/ 8943834 w 9601200"/>
              <a:gd name="connsiteY287" fmla="*/ 3716828 h 4194894"/>
              <a:gd name="connsiteX288" fmla="*/ 8954820 w 9601200"/>
              <a:gd name="connsiteY288" fmla="*/ 3716828 h 4194894"/>
              <a:gd name="connsiteX289" fmla="*/ 8954820 w 9601200"/>
              <a:gd name="connsiteY289" fmla="*/ 3691301 h 4194894"/>
              <a:gd name="connsiteX290" fmla="*/ 8952662 w 9601200"/>
              <a:gd name="connsiteY290" fmla="*/ 3681209 h 4194894"/>
              <a:gd name="connsiteX291" fmla="*/ 8946659 w 9601200"/>
              <a:gd name="connsiteY291" fmla="*/ 3674847 h 4194894"/>
              <a:gd name="connsiteX292" fmla="*/ 8937869 w 9601200"/>
              <a:gd name="connsiteY292" fmla="*/ 3672687 h 4194894"/>
              <a:gd name="connsiteX293" fmla="*/ 8930022 w 9601200"/>
              <a:gd name="connsiteY293" fmla="*/ 3674298 h 4194894"/>
              <a:gd name="connsiteX294" fmla="*/ 8924372 w 9601200"/>
              <a:gd name="connsiteY294" fmla="*/ 3678735 h 4194894"/>
              <a:gd name="connsiteX295" fmla="*/ 8924372 w 9601200"/>
              <a:gd name="connsiteY295" fmla="*/ 3658707 h 4194894"/>
              <a:gd name="connsiteX296" fmla="*/ 8686393 w 9601200"/>
              <a:gd name="connsiteY296" fmla="*/ 3649867 h 4194894"/>
              <a:gd name="connsiteX297" fmla="*/ 8775707 w 9601200"/>
              <a:gd name="connsiteY297" fmla="*/ 3739256 h 4194894"/>
              <a:gd name="connsiteX298" fmla="*/ 8865022 w 9601200"/>
              <a:gd name="connsiteY298" fmla="*/ 3649867 h 4194894"/>
              <a:gd name="connsiteX299" fmla="*/ 8821608 w 9601200"/>
              <a:gd name="connsiteY299" fmla="*/ 3649867 h 4194894"/>
              <a:gd name="connsiteX300" fmla="*/ 8775707 w 9601200"/>
              <a:gd name="connsiteY300" fmla="*/ 3695806 h 4194894"/>
              <a:gd name="connsiteX301" fmla="*/ 8729806 w 9601200"/>
              <a:gd name="connsiteY301" fmla="*/ 3649867 h 4194894"/>
              <a:gd name="connsiteX302" fmla="*/ 9570620 w 9601200"/>
              <a:gd name="connsiteY302" fmla="*/ 1418878 h 4194894"/>
              <a:gd name="connsiteX303" fmla="*/ 9355781 w 9601200"/>
              <a:gd name="connsiteY303" fmla="*/ 1633717 h 4194894"/>
              <a:gd name="connsiteX304" fmla="*/ 9355781 w 9601200"/>
              <a:gd name="connsiteY304" fmla="*/ 1641337 h 4194894"/>
              <a:gd name="connsiteX305" fmla="*/ 9574430 w 9601200"/>
              <a:gd name="connsiteY305" fmla="*/ 1422688 h 4194894"/>
              <a:gd name="connsiteX306" fmla="*/ 9532520 w 9601200"/>
              <a:gd name="connsiteY306" fmla="*/ 1418878 h 4194894"/>
              <a:gd name="connsiteX307" fmla="*/ 9355781 w 9601200"/>
              <a:gd name="connsiteY307" fmla="*/ 1595617 h 4194894"/>
              <a:gd name="connsiteX308" fmla="*/ 9355781 w 9601200"/>
              <a:gd name="connsiteY308" fmla="*/ 1603237 h 4194894"/>
              <a:gd name="connsiteX309" fmla="*/ 9536330 w 9601200"/>
              <a:gd name="connsiteY309" fmla="*/ 1422688 h 4194894"/>
              <a:gd name="connsiteX310" fmla="*/ 9494420 w 9601200"/>
              <a:gd name="connsiteY310" fmla="*/ 1418878 h 4194894"/>
              <a:gd name="connsiteX311" fmla="*/ 9355781 w 9601200"/>
              <a:gd name="connsiteY311" fmla="*/ 1557517 h 4194894"/>
              <a:gd name="connsiteX312" fmla="*/ 9355781 w 9601200"/>
              <a:gd name="connsiteY312" fmla="*/ 1565137 h 4194894"/>
              <a:gd name="connsiteX313" fmla="*/ 9498230 w 9601200"/>
              <a:gd name="connsiteY313" fmla="*/ 1422688 h 4194894"/>
              <a:gd name="connsiteX314" fmla="*/ 9456320 w 9601200"/>
              <a:gd name="connsiteY314" fmla="*/ 1418878 h 4194894"/>
              <a:gd name="connsiteX315" fmla="*/ 9355781 w 9601200"/>
              <a:gd name="connsiteY315" fmla="*/ 1519417 h 4194894"/>
              <a:gd name="connsiteX316" fmla="*/ 9355781 w 9601200"/>
              <a:gd name="connsiteY316" fmla="*/ 1527037 h 4194894"/>
              <a:gd name="connsiteX317" fmla="*/ 9460130 w 9601200"/>
              <a:gd name="connsiteY317" fmla="*/ 1422688 h 4194894"/>
              <a:gd name="connsiteX318" fmla="*/ 9418220 w 9601200"/>
              <a:gd name="connsiteY318" fmla="*/ 1418878 h 4194894"/>
              <a:gd name="connsiteX319" fmla="*/ 9355781 w 9601200"/>
              <a:gd name="connsiteY319" fmla="*/ 1481317 h 4194894"/>
              <a:gd name="connsiteX320" fmla="*/ 9355781 w 9601200"/>
              <a:gd name="connsiteY320" fmla="*/ 1488937 h 4194894"/>
              <a:gd name="connsiteX321" fmla="*/ 9422030 w 9601200"/>
              <a:gd name="connsiteY321" fmla="*/ 1422688 h 4194894"/>
              <a:gd name="connsiteX322" fmla="*/ 9380120 w 9601200"/>
              <a:gd name="connsiteY322" fmla="*/ 1418878 h 4194894"/>
              <a:gd name="connsiteX323" fmla="*/ 9355781 w 9601200"/>
              <a:gd name="connsiteY323" fmla="*/ 1443217 h 4194894"/>
              <a:gd name="connsiteX324" fmla="*/ 9355781 w 9601200"/>
              <a:gd name="connsiteY324" fmla="*/ 1450837 h 4194894"/>
              <a:gd name="connsiteX325" fmla="*/ 9383930 w 9601200"/>
              <a:gd name="connsiteY325" fmla="*/ 1422688 h 4194894"/>
              <a:gd name="connsiteX326" fmla="*/ 0 w 9601200"/>
              <a:gd name="connsiteY326" fmla="*/ 0 h 4194894"/>
              <a:gd name="connsiteX327" fmla="*/ 3649813 w 9601200"/>
              <a:gd name="connsiteY327" fmla="*/ 0 h 4194894"/>
              <a:gd name="connsiteX328" fmla="*/ 5398520 w 9601200"/>
              <a:gd name="connsiteY328" fmla="*/ 0 h 4194894"/>
              <a:gd name="connsiteX329" fmla="*/ 5398520 w 9601200"/>
              <a:gd name="connsiteY329" fmla="*/ 1 h 4194894"/>
              <a:gd name="connsiteX330" fmla="*/ 9601199 w 9601200"/>
              <a:gd name="connsiteY330" fmla="*/ 1 h 4194894"/>
              <a:gd name="connsiteX331" fmla="*/ 9601199 w 9601200"/>
              <a:gd name="connsiteY331" fmla="*/ 0 h 4194894"/>
              <a:gd name="connsiteX332" fmla="*/ 9601200 w 9601200"/>
              <a:gd name="connsiteY332" fmla="*/ 0 h 4194894"/>
              <a:gd name="connsiteX333" fmla="*/ 9601200 w 9601200"/>
              <a:gd name="connsiteY333" fmla="*/ 1426398 h 4194894"/>
              <a:gd name="connsiteX334" fmla="*/ 9355781 w 9601200"/>
              <a:gd name="connsiteY334" fmla="*/ 1671817 h 4194894"/>
              <a:gd name="connsiteX335" fmla="*/ 9355781 w 9601200"/>
              <a:gd name="connsiteY335" fmla="*/ 1679437 h 4194894"/>
              <a:gd name="connsiteX336" fmla="*/ 9601200 w 9601200"/>
              <a:gd name="connsiteY336" fmla="*/ 1434018 h 4194894"/>
              <a:gd name="connsiteX337" fmla="*/ 9601200 w 9601200"/>
              <a:gd name="connsiteY337" fmla="*/ 1464498 h 4194894"/>
              <a:gd name="connsiteX338" fmla="*/ 9355781 w 9601200"/>
              <a:gd name="connsiteY338" fmla="*/ 1709917 h 4194894"/>
              <a:gd name="connsiteX339" fmla="*/ 9355781 w 9601200"/>
              <a:gd name="connsiteY339" fmla="*/ 1717537 h 4194894"/>
              <a:gd name="connsiteX340" fmla="*/ 9601200 w 9601200"/>
              <a:gd name="connsiteY340" fmla="*/ 1472118 h 4194894"/>
              <a:gd name="connsiteX341" fmla="*/ 9601200 w 9601200"/>
              <a:gd name="connsiteY341" fmla="*/ 1502598 h 4194894"/>
              <a:gd name="connsiteX342" fmla="*/ 9355781 w 9601200"/>
              <a:gd name="connsiteY342" fmla="*/ 1748017 h 4194894"/>
              <a:gd name="connsiteX343" fmla="*/ 9355781 w 9601200"/>
              <a:gd name="connsiteY343" fmla="*/ 1755638 h 4194894"/>
              <a:gd name="connsiteX344" fmla="*/ 9601200 w 9601200"/>
              <a:gd name="connsiteY344" fmla="*/ 1510219 h 4194894"/>
              <a:gd name="connsiteX345" fmla="*/ 9601200 w 9601200"/>
              <a:gd name="connsiteY345" fmla="*/ 1540699 h 4194894"/>
              <a:gd name="connsiteX346" fmla="*/ 9355781 w 9601200"/>
              <a:gd name="connsiteY346" fmla="*/ 1786118 h 4194894"/>
              <a:gd name="connsiteX347" fmla="*/ 9355781 w 9601200"/>
              <a:gd name="connsiteY347" fmla="*/ 1793737 h 4194894"/>
              <a:gd name="connsiteX348" fmla="*/ 9601200 w 9601200"/>
              <a:gd name="connsiteY348" fmla="*/ 1548318 h 4194894"/>
              <a:gd name="connsiteX349" fmla="*/ 9601200 w 9601200"/>
              <a:gd name="connsiteY349" fmla="*/ 1578799 h 4194894"/>
              <a:gd name="connsiteX350" fmla="*/ 9355781 w 9601200"/>
              <a:gd name="connsiteY350" fmla="*/ 1824218 h 4194894"/>
              <a:gd name="connsiteX351" fmla="*/ 9355781 w 9601200"/>
              <a:gd name="connsiteY351" fmla="*/ 1831837 h 4194894"/>
              <a:gd name="connsiteX352" fmla="*/ 9601200 w 9601200"/>
              <a:gd name="connsiteY352" fmla="*/ 1586418 h 4194894"/>
              <a:gd name="connsiteX353" fmla="*/ 9601200 w 9601200"/>
              <a:gd name="connsiteY353" fmla="*/ 1616898 h 4194894"/>
              <a:gd name="connsiteX354" fmla="*/ 9355781 w 9601200"/>
              <a:gd name="connsiteY354" fmla="*/ 1862317 h 4194894"/>
              <a:gd name="connsiteX355" fmla="*/ 9355781 w 9601200"/>
              <a:gd name="connsiteY355" fmla="*/ 1869937 h 4194894"/>
              <a:gd name="connsiteX356" fmla="*/ 9601200 w 9601200"/>
              <a:gd name="connsiteY356" fmla="*/ 1624518 h 4194894"/>
              <a:gd name="connsiteX357" fmla="*/ 9601200 w 9601200"/>
              <a:gd name="connsiteY357" fmla="*/ 1654998 h 4194894"/>
              <a:gd name="connsiteX358" fmla="*/ 9355781 w 9601200"/>
              <a:gd name="connsiteY358" fmla="*/ 1900417 h 4194894"/>
              <a:gd name="connsiteX359" fmla="*/ 9355781 w 9601200"/>
              <a:gd name="connsiteY359" fmla="*/ 1908037 h 4194894"/>
              <a:gd name="connsiteX360" fmla="*/ 9601200 w 9601200"/>
              <a:gd name="connsiteY360" fmla="*/ 1662618 h 4194894"/>
              <a:gd name="connsiteX361" fmla="*/ 9601200 w 9601200"/>
              <a:gd name="connsiteY361" fmla="*/ 1693098 h 4194894"/>
              <a:gd name="connsiteX362" fmla="*/ 9355781 w 9601200"/>
              <a:gd name="connsiteY362" fmla="*/ 1938517 h 4194894"/>
              <a:gd name="connsiteX363" fmla="*/ 9355781 w 9601200"/>
              <a:gd name="connsiteY363" fmla="*/ 1946138 h 4194894"/>
              <a:gd name="connsiteX364" fmla="*/ 9601200 w 9601200"/>
              <a:gd name="connsiteY364" fmla="*/ 1700719 h 4194894"/>
              <a:gd name="connsiteX365" fmla="*/ 9601200 w 9601200"/>
              <a:gd name="connsiteY365" fmla="*/ 1731198 h 4194894"/>
              <a:gd name="connsiteX366" fmla="*/ 9355781 w 9601200"/>
              <a:gd name="connsiteY366" fmla="*/ 1976617 h 4194894"/>
              <a:gd name="connsiteX367" fmla="*/ 9355781 w 9601200"/>
              <a:gd name="connsiteY367" fmla="*/ 1984238 h 4194894"/>
              <a:gd name="connsiteX368" fmla="*/ 9601200 w 9601200"/>
              <a:gd name="connsiteY368" fmla="*/ 1738819 h 4194894"/>
              <a:gd name="connsiteX369" fmla="*/ 9601200 w 9601200"/>
              <a:gd name="connsiteY369" fmla="*/ 1769299 h 4194894"/>
              <a:gd name="connsiteX370" fmla="*/ 9355781 w 9601200"/>
              <a:gd name="connsiteY370" fmla="*/ 2014718 h 4194894"/>
              <a:gd name="connsiteX371" fmla="*/ 9355781 w 9601200"/>
              <a:gd name="connsiteY371" fmla="*/ 2022337 h 4194894"/>
              <a:gd name="connsiteX372" fmla="*/ 9601200 w 9601200"/>
              <a:gd name="connsiteY372" fmla="*/ 1776918 h 4194894"/>
              <a:gd name="connsiteX373" fmla="*/ 9601200 w 9601200"/>
              <a:gd name="connsiteY373" fmla="*/ 1807399 h 4194894"/>
              <a:gd name="connsiteX374" fmla="*/ 9355781 w 9601200"/>
              <a:gd name="connsiteY374" fmla="*/ 2052818 h 4194894"/>
              <a:gd name="connsiteX375" fmla="*/ 9355781 w 9601200"/>
              <a:gd name="connsiteY375" fmla="*/ 2060437 h 4194894"/>
              <a:gd name="connsiteX376" fmla="*/ 9601200 w 9601200"/>
              <a:gd name="connsiteY376" fmla="*/ 1815018 h 4194894"/>
              <a:gd name="connsiteX377" fmla="*/ 9601200 w 9601200"/>
              <a:gd name="connsiteY377" fmla="*/ 1845498 h 4194894"/>
              <a:gd name="connsiteX378" fmla="*/ 9355781 w 9601200"/>
              <a:gd name="connsiteY378" fmla="*/ 2090917 h 4194894"/>
              <a:gd name="connsiteX379" fmla="*/ 9355781 w 9601200"/>
              <a:gd name="connsiteY379" fmla="*/ 2098537 h 4194894"/>
              <a:gd name="connsiteX380" fmla="*/ 9601200 w 9601200"/>
              <a:gd name="connsiteY380" fmla="*/ 1853118 h 4194894"/>
              <a:gd name="connsiteX381" fmla="*/ 9601200 w 9601200"/>
              <a:gd name="connsiteY381" fmla="*/ 1883598 h 4194894"/>
              <a:gd name="connsiteX382" fmla="*/ 9355781 w 9601200"/>
              <a:gd name="connsiteY382" fmla="*/ 2129017 h 4194894"/>
              <a:gd name="connsiteX383" fmla="*/ 9355781 w 9601200"/>
              <a:gd name="connsiteY383" fmla="*/ 2136637 h 4194894"/>
              <a:gd name="connsiteX384" fmla="*/ 9601200 w 9601200"/>
              <a:gd name="connsiteY384" fmla="*/ 1891218 h 4194894"/>
              <a:gd name="connsiteX385" fmla="*/ 9601200 w 9601200"/>
              <a:gd name="connsiteY385" fmla="*/ 1921698 h 4194894"/>
              <a:gd name="connsiteX386" fmla="*/ 9355781 w 9601200"/>
              <a:gd name="connsiteY386" fmla="*/ 2167117 h 4194894"/>
              <a:gd name="connsiteX387" fmla="*/ 9355781 w 9601200"/>
              <a:gd name="connsiteY387" fmla="*/ 2174737 h 4194894"/>
              <a:gd name="connsiteX388" fmla="*/ 9601200 w 9601200"/>
              <a:gd name="connsiteY388" fmla="*/ 1929318 h 4194894"/>
              <a:gd name="connsiteX389" fmla="*/ 9601200 w 9601200"/>
              <a:gd name="connsiteY389" fmla="*/ 1959798 h 4194894"/>
              <a:gd name="connsiteX390" fmla="*/ 9355781 w 9601200"/>
              <a:gd name="connsiteY390" fmla="*/ 2205217 h 4194894"/>
              <a:gd name="connsiteX391" fmla="*/ 9355781 w 9601200"/>
              <a:gd name="connsiteY391" fmla="*/ 2212838 h 4194894"/>
              <a:gd name="connsiteX392" fmla="*/ 9601200 w 9601200"/>
              <a:gd name="connsiteY392" fmla="*/ 1967419 h 4194894"/>
              <a:gd name="connsiteX393" fmla="*/ 9601200 w 9601200"/>
              <a:gd name="connsiteY393" fmla="*/ 1997898 h 4194894"/>
              <a:gd name="connsiteX394" fmla="*/ 9355781 w 9601200"/>
              <a:gd name="connsiteY394" fmla="*/ 2243317 h 4194894"/>
              <a:gd name="connsiteX395" fmla="*/ 9355781 w 9601200"/>
              <a:gd name="connsiteY395" fmla="*/ 2250937 h 4194894"/>
              <a:gd name="connsiteX396" fmla="*/ 9601200 w 9601200"/>
              <a:gd name="connsiteY396" fmla="*/ 2005518 h 4194894"/>
              <a:gd name="connsiteX397" fmla="*/ 9601200 w 9601200"/>
              <a:gd name="connsiteY397" fmla="*/ 2035999 h 4194894"/>
              <a:gd name="connsiteX398" fmla="*/ 9355781 w 9601200"/>
              <a:gd name="connsiteY398" fmla="*/ 2281418 h 4194894"/>
              <a:gd name="connsiteX399" fmla="*/ 9355781 w 9601200"/>
              <a:gd name="connsiteY399" fmla="*/ 2289037 h 4194894"/>
              <a:gd name="connsiteX400" fmla="*/ 9601200 w 9601200"/>
              <a:gd name="connsiteY400" fmla="*/ 2043618 h 4194894"/>
              <a:gd name="connsiteX401" fmla="*/ 9601200 w 9601200"/>
              <a:gd name="connsiteY401" fmla="*/ 2074098 h 4194894"/>
              <a:gd name="connsiteX402" fmla="*/ 9355781 w 9601200"/>
              <a:gd name="connsiteY402" fmla="*/ 2319517 h 4194894"/>
              <a:gd name="connsiteX403" fmla="*/ 9355781 w 9601200"/>
              <a:gd name="connsiteY403" fmla="*/ 2327137 h 4194894"/>
              <a:gd name="connsiteX404" fmla="*/ 9601200 w 9601200"/>
              <a:gd name="connsiteY404" fmla="*/ 2081718 h 4194894"/>
              <a:gd name="connsiteX405" fmla="*/ 9601200 w 9601200"/>
              <a:gd name="connsiteY405" fmla="*/ 2112198 h 4194894"/>
              <a:gd name="connsiteX406" fmla="*/ 9355781 w 9601200"/>
              <a:gd name="connsiteY406" fmla="*/ 2357617 h 4194894"/>
              <a:gd name="connsiteX407" fmla="*/ 9355781 w 9601200"/>
              <a:gd name="connsiteY407" fmla="*/ 2365237 h 4194894"/>
              <a:gd name="connsiteX408" fmla="*/ 9601200 w 9601200"/>
              <a:gd name="connsiteY408" fmla="*/ 2119818 h 4194894"/>
              <a:gd name="connsiteX409" fmla="*/ 9601200 w 9601200"/>
              <a:gd name="connsiteY409" fmla="*/ 2150298 h 4194894"/>
              <a:gd name="connsiteX410" fmla="*/ 9355781 w 9601200"/>
              <a:gd name="connsiteY410" fmla="*/ 2395717 h 4194894"/>
              <a:gd name="connsiteX411" fmla="*/ 9355781 w 9601200"/>
              <a:gd name="connsiteY411" fmla="*/ 2403337 h 4194894"/>
              <a:gd name="connsiteX412" fmla="*/ 9601200 w 9601200"/>
              <a:gd name="connsiteY412" fmla="*/ 2157918 h 4194894"/>
              <a:gd name="connsiteX413" fmla="*/ 9601200 w 9601200"/>
              <a:gd name="connsiteY413" fmla="*/ 2188398 h 4194894"/>
              <a:gd name="connsiteX414" fmla="*/ 9355781 w 9601200"/>
              <a:gd name="connsiteY414" fmla="*/ 2433817 h 4194894"/>
              <a:gd name="connsiteX415" fmla="*/ 9355781 w 9601200"/>
              <a:gd name="connsiteY415" fmla="*/ 2441438 h 4194894"/>
              <a:gd name="connsiteX416" fmla="*/ 9601200 w 9601200"/>
              <a:gd name="connsiteY416" fmla="*/ 2196019 h 4194894"/>
              <a:gd name="connsiteX417" fmla="*/ 9601200 w 9601200"/>
              <a:gd name="connsiteY417" fmla="*/ 2226498 h 4194894"/>
              <a:gd name="connsiteX418" fmla="*/ 9355781 w 9601200"/>
              <a:gd name="connsiteY418" fmla="*/ 2471917 h 4194894"/>
              <a:gd name="connsiteX419" fmla="*/ 9355781 w 9601200"/>
              <a:gd name="connsiteY419" fmla="*/ 2479538 h 4194894"/>
              <a:gd name="connsiteX420" fmla="*/ 9601200 w 9601200"/>
              <a:gd name="connsiteY420" fmla="*/ 2234119 h 4194894"/>
              <a:gd name="connsiteX421" fmla="*/ 9601200 w 9601200"/>
              <a:gd name="connsiteY421" fmla="*/ 2264599 h 4194894"/>
              <a:gd name="connsiteX422" fmla="*/ 9355781 w 9601200"/>
              <a:gd name="connsiteY422" fmla="*/ 2510018 h 4194894"/>
              <a:gd name="connsiteX423" fmla="*/ 9355781 w 9601200"/>
              <a:gd name="connsiteY423" fmla="*/ 2517637 h 4194894"/>
              <a:gd name="connsiteX424" fmla="*/ 9601200 w 9601200"/>
              <a:gd name="connsiteY424" fmla="*/ 2272218 h 4194894"/>
              <a:gd name="connsiteX425" fmla="*/ 9601200 w 9601200"/>
              <a:gd name="connsiteY425" fmla="*/ 2302699 h 4194894"/>
              <a:gd name="connsiteX426" fmla="*/ 9355781 w 9601200"/>
              <a:gd name="connsiteY426" fmla="*/ 2548118 h 4194894"/>
              <a:gd name="connsiteX427" fmla="*/ 9355781 w 9601200"/>
              <a:gd name="connsiteY427" fmla="*/ 2555737 h 4194894"/>
              <a:gd name="connsiteX428" fmla="*/ 9601200 w 9601200"/>
              <a:gd name="connsiteY428" fmla="*/ 2310318 h 4194894"/>
              <a:gd name="connsiteX429" fmla="*/ 9601200 w 9601200"/>
              <a:gd name="connsiteY429" fmla="*/ 2340798 h 4194894"/>
              <a:gd name="connsiteX430" fmla="*/ 9355781 w 9601200"/>
              <a:gd name="connsiteY430" fmla="*/ 2586217 h 4194894"/>
              <a:gd name="connsiteX431" fmla="*/ 9355781 w 9601200"/>
              <a:gd name="connsiteY431" fmla="*/ 2593837 h 4194894"/>
              <a:gd name="connsiteX432" fmla="*/ 9601200 w 9601200"/>
              <a:gd name="connsiteY432" fmla="*/ 2348418 h 4194894"/>
              <a:gd name="connsiteX433" fmla="*/ 9601200 w 9601200"/>
              <a:gd name="connsiteY433" fmla="*/ 2378898 h 4194894"/>
              <a:gd name="connsiteX434" fmla="*/ 9355781 w 9601200"/>
              <a:gd name="connsiteY434" fmla="*/ 2624317 h 4194894"/>
              <a:gd name="connsiteX435" fmla="*/ 9355781 w 9601200"/>
              <a:gd name="connsiteY435" fmla="*/ 2631937 h 4194894"/>
              <a:gd name="connsiteX436" fmla="*/ 9601200 w 9601200"/>
              <a:gd name="connsiteY436" fmla="*/ 2386518 h 4194894"/>
              <a:gd name="connsiteX437" fmla="*/ 9601200 w 9601200"/>
              <a:gd name="connsiteY437" fmla="*/ 2416998 h 4194894"/>
              <a:gd name="connsiteX438" fmla="*/ 9355781 w 9601200"/>
              <a:gd name="connsiteY438" fmla="*/ 2662417 h 4194894"/>
              <a:gd name="connsiteX439" fmla="*/ 9355781 w 9601200"/>
              <a:gd name="connsiteY439" fmla="*/ 2670038 h 4194894"/>
              <a:gd name="connsiteX440" fmla="*/ 9601200 w 9601200"/>
              <a:gd name="connsiteY440" fmla="*/ 2424619 h 4194894"/>
              <a:gd name="connsiteX441" fmla="*/ 9601200 w 9601200"/>
              <a:gd name="connsiteY441" fmla="*/ 2455098 h 4194894"/>
              <a:gd name="connsiteX442" fmla="*/ 9355781 w 9601200"/>
              <a:gd name="connsiteY442" fmla="*/ 2700517 h 4194894"/>
              <a:gd name="connsiteX443" fmla="*/ 9355781 w 9601200"/>
              <a:gd name="connsiteY443" fmla="*/ 2708138 h 4194894"/>
              <a:gd name="connsiteX444" fmla="*/ 9601200 w 9601200"/>
              <a:gd name="connsiteY444" fmla="*/ 2462719 h 4194894"/>
              <a:gd name="connsiteX445" fmla="*/ 9601200 w 9601200"/>
              <a:gd name="connsiteY445" fmla="*/ 2493199 h 4194894"/>
              <a:gd name="connsiteX446" fmla="*/ 9355781 w 9601200"/>
              <a:gd name="connsiteY446" fmla="*/ 2738618 h 4194894"/>
              <a:gd name="connsiteX447" fmla="*/ 9355781 w 9601200"/>
              <a:gd name="connsiteY447" fmla="*/ 2746237 h 4194894"/>
              <a:gd name="connsiteX448" fmla="*/ 9601200 w 9601200"/>
              <a:gd name="connsiteY448" fmla="*/ 2500818 h 4194894"/>
              <a:gd name="connsiteX449" fmla="*/ 9601200 w 9601200"/>
              <a:gd name="connsiteY449" fmla="*/ 2531299 h 4194894"/>
              <a:gd name="connsiteX450" fmla="*/ 9355781 w 9601200"/>
              <a:gd name="connsiteY450" fmla="*/ 2776718 h 4194894"/>
              <a:gd name="connsiteX451" fmla="*/ 9355781 w 9601200"/>
              <a:gd name="connsiteY451" fmla="*/ 2784337 h 4194894"/>
              <a:gd name="connsiteX452" fmla="*/ 9601200 w 9601200"/>
              <a:gd name="connsiteY452" fmla="*/ 2538918 h 4194894"/>
              <a:gd name="connsiteX453" fmla="*/ 9601200 w 9601200"/>
              <a:gd name="connsiteY453" fmla="*/ 2569398 h 4194894"/>
              <a:gd name="connsiteX454" fmla="*/ 9355781 w 9601200"/>
              <a:gd name="connsiteY454" fmla="*/ 2814817 h 4194894"/>
              <a:gd name="connsiteX455" fmla="*/ 9355781 w 9601200"/>
              <a:gd name="connsiteY455" fmla="*/ 2822437 h 4194894"/>
              <a:gd name="connsiteX456" fmla="*/ 9601200 w 9601200"/>
              <a:gd name="connsiteY456" fmla="*/ 2577018 h 4194894"/>
              <a:gd name="connsiteX457" fmla="*/ 9601200 w 9601200"/>
              <a:gd name="connsiteY457" fmla="*/ 2607498 h 4194894"/>
              <a:gd name="connsiteX458" fmla="*/ 9355781 w 9601200"/>
              <a:gd name="connsiteY458" fmla="*/ 2852917 h 4194894"/>
              <a:gd name="connsiteX459" fmla="*/ 9355781 w 9601200"/>
              <a:gd name="connsiteY459" fmla="*/ 2860537 h 4194894"/>
              <a:gd name="connsiteX460" fmla="*/ 9601200 w 9601200"/>
              <a:gd name="connsiteY460" fmla="*/ 2615118 h 4194894"/>
              <a:gd name="connsiteX461" fmla="*/ 9601200 w 9601200"/>
              <a:gd name="connsiteY461" fmla="*/ 2645598 h 4194894"/>
              <a:gd name="connsiteX462" fmla="*/ 9355781 w 9601200"/>
              <a:gd name="connsiteY462" fmla="*/ 2891017 h 4194894"/>
              <a:gd name="connsiteX463" fmla="*/ 9355781 w 9601200"/>
              <a:gd name="connsiteY463" fmla="*/ 2898637 h 4194894"/>
              <a:gd name="connsiteX464" fmla="*/ 9601200 w 9601200"/>
              <a:gd name="connsiteY464" fmla="*/ 2653218 h 4194894"/>
              <a:gd name="connsiteX465" fmla="*/ 9601200 w 9601200"/>
              <a:gd name="connsiteY465" fmla="*/ 2683698 h 4194894"/>
              <a:gd name="connsiteX466" fmla="*/ 9355781 w 9601200"/>
              <a:gd name="connsiteY466" fmla="*/ 2929117 h 4194894"/>
              <a:gd name="connsiteX467" fmla="*/ 9355781 w 9601200"/>
              <a:gd name="connsiteY467" fmla="*/ 2936738 h 4194894"/>
              <a:gd name="connsiteX468" fmla="*/ 9601200 w 9601200"/>
              <a:gd name="connsiteY468" fmla="*/ 2691319 h 4194894"/>
              <a:gd name="connsiteX469" fmla="*/ 9601200 w 9601200"/>
              <a:gd name="connsiteY469" fmla="*/ 2721798 h 4194894"/>
              <a:gd name="connsiteX470" fmla="*/ 9355781 w 9601200"/>
              <a:gd name="connsiteY470" fmla="*/ 2967217 h 4194894"/>
              <a:gd name="connsiteX471" fmla="*/ 9355781 w 9601200"/>
              <a:gd name="connsiteY471" fmla="*/ 2974837 h 4194894"/>
              <a:gd name="connsiteX472" fmla="*/ 9601200 w 9601200"/>
              <a:gd name="connsiteY472" fmla="*/ 2729418 h 4194894"/>
              <a:gd name="connsiteX473" fmla="*/ 9601200 w 9601200"/>
              <a:gd name="connsiteY473" fmla="*/ 2759899 h 4194894"/>
              <a:gd name="connsiteX474" fmla="*/ 9355781 w 9601200"/>
              <a:gd name="connsiteY474" fmla="*/ 3005318 h 4194894"/>
              <a:gd name="connsiteX475" fmla="*/ 9355781 w 9601200"/>
              <a:gd name="connsiteY475" fmla="*/ 3012937 h 4194894"/>
              <a:gd name="connsiteX476" fmla="*/ 9601200 w 9601200"/>
              <a:gd name="connsiteY476" fmla="*/ 2767518 h 4194894"/>
              <a:gd name="connsiteX477" fmla="*/ 9601200 w 9601200"/>
              <a:gd name="connsiteY477" fmla="*/ 2797998 h 4194894"/>
              <a:gd name="connsiteX478" fmla="*/ 9355781 w 9601200"/>
              <a:gd name="connsiteY478" fmla="*/ 3043417 h 4194894"/>
              <a:gd name="connsiteX479" fmla="*/ 9355781 w 9601200"/>
              <a:gd name="connsiteY479" fmla="*/ 3051037 h 4194894"/>
              <a:gd name="connsiteX480" fmla="*/ 9601200 w 9601200"/>
              <a:gd name="connsiteY480" fmla="*/ 2805618 h 4194894"/>
              <a:gd name="connsiteX481" fmla="*/ 9601200 w 9601200"/>
              <a:gd name="connsiteY481" fmla="*/ 2836098 h 4194894"/>
              <a:gd name="connsiteX482" fmla="*/ 9355781 w 9601200"/>
              <a:gd name="connsiteY482" fmla="*/ 3081517 h 4194894"/>
              <a:gd name="connsiteX483" fmla="*/ 9355781 w 9601200"/>
              <a:gd name="connsiteY483" fmla="*/ 3089137 h 4194894"/>
              <a:gd name="connsiteX484" fmla="*/ 9601200 w 9601200"/>
              <a:gd name="connsiteY484" fmla="*/ 2843718 h 4194894"/>
              <a:gd name="connsiteX485" fmla="*/ 9601200 w 9601200"/>
              <a:gd name="connsiteY485" fmla="*/ 2875151 h 4194894"/>
              <a:gd name="connsiteX486" fmla="*/ 9355781 w 9601200"/>
              <a:gd name="connsiteY486" fmla="*/ 3120570 h 4194894"/>
              <a:gd name="connsiteX487" fmla="*/ 9355781 w 9601200"/>
              <a:gd name="connsiteY487" fmla="*/ 3128190 h 4194894"/>
              <a:gd name="connsiteX488" fmla="*/ 9601200 w 9601200"/>
              <a:gd name="connsiteY488" fmla="*/ 2882771 h 4194894"/>
              <a:gd name="connsiteX489" fmla="*/ 9601200 w 9601200"/>
              <a:gd name="connsiteY489" fmla="*/ 2913250 h 4194894"/>
              <a:gd name="connsiteX490" fmla="*/ 9355781 w 9601200"/>
              <a:gd name="connsiteY490" fmla="*/ 3158669 h 4194894"/>
              <a:gd name="connsiteX491" fmla="*/ 9355781 w 9601200"/>
              <a:gd name="connsiteY491" fmla="*/ 3166289 h 4194894"/>
              <a:gd name="connsiteX492" fmla="*/ 9601200 w 9601200"/>
              <a:gd name="connsiteY492" fmla="*/ 2920870 h 4194894"/>
              <a:gd name="connsiteX493" fmla="*/ 9601200 w 9601200"/>
              <a:gd name="connsiteY493" fmla="*/ 2951351 h 4194894"/>
              <a:gd name="connsiteX494" fmla="*/ 9355781 w 9601200"/>
              <a:gd name="connsiteY494" fmla="*/ 3196770 h 4194894"/>
              <a:gd name="connsiteX495" fmla="*/ 9355781 w 9601200"/>
              <a:gd name="connsiteY495" fmla="*/ 3204389 h 4194894"/>
              <a:gd name="connsiteX496" fmla="*/ 9601200 w 9601200"/>
              <a:gd name="connsiteY496" fmla="*/ 2958970 h 4194894"/>
              <a:gd name="connsiteX497" fmla="*/ 9601200 w 9601200"/>
              <a:gd name="connsiteY497" fmla="*/ 2989450 h 4194894"/>
              <a:gd name="connsiteX498" fmla="*/ 9355781 w 9601200"/>
              <a:gd name="connsiteY498" fmla="*/ 3234869 h 4194894"/>
              <a:gd name="connsiteX499" fmla="*/ 9355781 w 9601200"/>
              <a:gd name="connsiteY499" fmla="*/ 3242489 h 4194894"/>
              <a:gd name="connsiteX500" fmla="*/ 9601200 w 9601200"/>
              <a:gd name="connsiteY500" fmla="*/ 2997070 h 4194894"/>
              <a:gd name="connsiteX501" fmla="*/ 9601200 w 9601200"/>
              <a:gd name="connsiteY501" fmla="*/ 3027550 h 4194894"/>
              <a:gd name="connsiteX502" fmla="*/ 9355781 w 9601200"/>
              <a:gd name="connsiteY502" fmla="*/ 3272969 h 4194894"/>
              <a:gd name="connsiteX503" fmla="*/ 9355781 w 9601200"/>
              <a:gd name="connsiteY503" fmla="*/ 3280589 h 4194894"/>
              <a:gd name="connsiteX504" fmla="*/ 9601200 w 9601200"/>
              <a:gd name="connsiteY504" fmla="*/ 3035170 h 4194894"/>
              <a:gd name="connsiteX505" fmla="*/ 9601200 w 9601200"/>
              <a:gd name="connsiteY505" fmla="*/ 3065650 h 4194894"/>
              <a:gd name="connsiteX506" fmla="*/ 9355781 w 9601200"/>
              <a:gd name="connsiteY506" fmla="*/ 3311069 h 4194894"/>
              <a:gd name="connsiteX507" fmla="*/ 9355781 w 9601200"/>
              <a:gd name="connsiteY507" fmla="*/ 3318689 h 4194894"/>
              <a:gd name="connsiteX508" fmla="*/ 9601200 w 9601200"/>
              <a:gd name="connsiteY508" fmla="*/ 3073270 h 4194894"/>
              <a:gd name="connsiteX509" fmla="*/ 9601200 w 9601200"/>
              <a:gd name="connsiteY509" fmla="*/ 3103750 h 4194894"/>
              <a:gd name="connsiteX510" fmla="*/ 9355781 w 9601200"/>
              <a:gd name="connsiteY510" fmla="*/ 3349169 h 4194894"/>
              <a:gd name="connsiteX511" fmla="*/ 9355781 w 9601200"/>
              <a:gd name="connsiteY511" fmla="*/ 3356790 h 4194894"/>
              <a:gd name="connsiteX512" fmla="*/ 9601200 w 9601200"/>
              <a:gd name="connsiteY512" fmla="*/ 3111371 h 4194894"/>
              <a:gd name="connsiteX513" fmla="*/ 9601200 w 9601200"/>
              <a:gd name="connsiteY513" fmla="*/ 3141850 h 4194894"/>
              <a:gd name="connsiteX514" fmla="*/ 9355781 w 9601200"/>
              <a:gd name="connsiteY514" fmla="*/ 3387269 h 4194894"/>
              <a:gd name="connsiteX515" fmla="*/ 9355781 w 9601200"/>
              <a:gd name="connsiteY515" fmla="*/ 3394890 h 4194894"/>
              <a:gd name="connsiteX516" fmla="*/ 9601200 w 9601200"/>
              <a:gd name="connsiteY516" fmla="*/ 3149471 h 4194894"/>
              <a:gd name="connsiteX517" fmla="*/ 9601200 w 9601200"/>
              <a:gd name="connsiteY517" fmla="*/ 3179951 h 4194894"/>
              <a:gd name="connsiteX518" fmla="*/ 9379518 w 9601200"/>
              <a:gd name="connsiteY518" fmla="*/ 3401633 h 4194894"/>
              <a:gd name="connsiteX519" fmla="*/ 9387137 w 9601200"/>
              <a:gd name="connsiteY519" fmla="*/ 3401633 h 4194894"/>
              <a:gd name="connsiteX520" fmla="*/ 9601200 w 9601200"/>
              <a:gd name="connsiteY520" fmla="*/ 3187570 h 4194894"/>
              <a:gd name="connsiteX521" fmla="*/ 9601200 w 9601200"/>
              <a:gd name="connsiteY521" fmla="*/ 3218051 h 4194894"/>
              <a:gd name="connsiteX522" fmla="*/ 9417618 w 9601200"/>
              <a:gd name="connsiteY522" fmla="*/ 3401633 h 4194894"/>
              <a:gd name="connsiteX523" fmla="*/ 9425237 w 9601200"/>
              <a:gd name="connsiteY523" fmla="*/ 3401633 h 4194894"/>
              <a:gd name="connsiteX524" fmla="*/ 9601200 w 9601200"/>
              <a:gd name="connsiteY524" fmla="*/ 3225670 h 4194894"/>
              <a:gd name="connsiteX525" fmla="*/ 9601200 w 9601200"/>
              <a:gd name="connsiteY525" fmla="*/ 3256150 h 4194894"/>
              <a:gd name="connsiteX526" fmla="*/ 9455717 w 9601200"/>
              <a:gd name="connsiteY526" fmla="*/ 3401633 h 4194894"/>
              <a:gd name="connsiteX527" fmla="*/ 9463337 w 9601200"/>
              <a:gd name="connsiteY527" fmla="*/ 3401633 h 4194894"/>
              <a:gd name="connsiteX528" fmla="*/ 9601200 w 9601200"/>
              <a:gd name="connsiteY528" fmla="*/ 3263770 h 4194894"/>
              <a:gd name="connsiteX529" fmla="*/ 9601200 w 9601200"/>
              <a:gd name="connsiteY529" fmla="*/ 3294250 h 4194894"/>
              <a:gd name="connsiteX530" fmla="*/ 9493817 w 9601200"/>
              <a:gd name="connsiteY530" fmla="*/ 3401633 h 4194894"/>
              <a:gd name="connsiteX531" fmla="*/ 9501437 w 9601200"/>
              <a:gd name="connsiteY531" fmla="*/ 3401633 h 4194894"/>
              <a:gd name="connsiteX532" fmla="*/ 9601200 w 9601200"/>
              <a:gd name="connsiteY532" fmla="*/ 3301870 h 4194894"/>
              <a:gd name="connsiteX533" fmla="*/ 9601200 w 9601200"/>
              <a:gd name="connsiteY533" fmla="*/ 3332350 h 4194894"/>
              <a:gd name="connsiteX534" fmla="*/ 9531917 w 9601200"/>
              <a:gd name="connsiteY534" fmla="*/ 3401633 h 4194894"/>
              <a:gd name="connsiteX535" fmla="*/ 9539538 w 9601200"/>
              <a:gd name="connsiteY535" fmla="*/ 3401633 h 4194894"/>
              <a:gd name="connsiteX536" fmla="*/ 9601200 w 9601200"/>
              <a:gd name="connsiteY536" fmla="*/ 3339971 h 4194894"/>
              <a:gd name="connsiteX537" fmla="*/ 9601200 w 9601200"/>
              <a:gd name="connsiteY537" fmla="*/ 3370450 h 4194894"/>
              <a:gd name="connsiteX538" fmla="*/ 9570017 w 9601200"/>
              <a:gd name="connsiteY538" fmla="*/ 3401633 h 4194894"/>
              <a:gd name="connsiteX539" fmla="*/ 9577638 w 9601200"/>
              <a:gd name="connsiteY539" fmla="*/ 3401633 h 4194894"/>
              <a:gd name="connsiteX540" fmla="*/ 9601200 w 9601200"/>
              <a:gd name="connsiteY540" fmla="*/ 3378071 h 4194894"/>
              <a:gd name="connsiteX541" fmla="*/ 9601200 w 9601200"/>
              <a:gd name="connsiteY541" fmla="*/ 4194894 h 4194894"/>
              <a:gd name="connsiteX542" fmla="*/ 4291693 w 9601200"/>
              <a:gd name="connsiteY542" fmla="*/ 4194894 h 4194894"/>
              <a:gd name="connsiteX543" fmla="*/ 4291693 w 9601200"/>
              <a:gd name="connsiteY543" fmla="*/ 4194893 h 4194894"/>
              <a:gd name="connsiteX544" fmla="*/ 0 w 9601200"/>
              <a:gd name="connsiteY544" fmla="*/ 4194893 h 4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Lst>
            <a:rect l="l" t="t" r="r" b="b"/>
            <a:pathLst>
              <a:path w="9601200" h="4194894">
                <a:moveTo>
                  <a:pt x="9102323" y="3803532"/>
                </a:moveTo>
                <a:cubicBezTo>
                  <a:pt x="9111914" y="3803532"/>
                  <a:pt x="9119906" y="3806268"/>
                  <a:pt x="9126300" y="3811738"/>
                </a:cubicBezTo>
                <a:cubicBezTo>
                  <a:pt x="9132695" y="3817212"/>
                  <a:pt x="9135893" y="3824575"/>
                  <a:pt x="9135893" y="3833831"/>
                </a:cubicBezTo>
                <a:lnTo>
                  <a:pt x="9067475" y="3833831"/>
                </a:lnTo>
                <a:cubicBezTo>
                  <a:pt x="9068963" y="3824156"/>
                  <a:pt x="9072855" y="3816684"/>
                  <a:pt x="9079144" y="3811421"/>
                </a:cubicBezTo>
                <a:cubicBezTo>
                  <a:pt x="9085428" y="3806166"/>
                  <a:pt x="9093157" y="3803532"/>
                  <a:pt x="9102323" y="3803532"/>
                </a:cubicBezTo>
                <a:close/>
                <a:moveTo>
                  <a:pt x="8748335" y="3762835"/>
                </a:moveTo>
                <a:lnTo>
                  <a:pt x="8748335" y="3938951"/>
                </a:lnTo>
                <a:lnTo>
                  <a:pt x="8803005" y="3938951"/>
                </a:lnTo>
                <a:lnTo>
                  <a:pt x="8803005" y="3762835"/>
                </a:lnTo>
                <a:close/>
                <a:moveTo>
                  <a:pt x="8816158" y="3762821"/>
                </a:moveTo>
                <a:lnTo>
                  <a:pt x="8879461" y="3938937"/>
                </a:lnTo>
                <a:lnTo>
                  <a:pt x="8946919" y="3938937"/>
                </a:lnTo>
                <a:lnTo>
                  <a:pt x="9010222" y="3762821"/>
                </a:lnTo>
                <a:lnTo>
                  <a:pt x="8952035" y="3762821"/>
                </a:lnTo>
                <a:lnTo>
                  <a:pt x="8913350" y="3888438"/>
                </a:lnTo>
                <a:lnTo>
                  <a:pt x="8874665" y="3762821"/>
                </a:lnTo>
                <a:close/>
                <a:moveTo>
                  <a:pt x="8540867" y="3762808"/>
                </a:moveTo>
                <a:lnTo>
                  <a:pt x="8604171" y="3938922"/>
                </a:lnTo>
                <a:lnTo>
                  <a:pt x="8671629" y="3938923"/>
                </a:lnTo>
                <a:lnTo>
                  <a:pt x="8734931" y="3762808"/>
                </a:lnTo>
                <a:lnTo>
                  <a:pt x="8676744" y="3762808"/>
                </a:lnTo>
                <a:lnTo>
                  <a:pt x="8638059" y="3888424"/>
                </a:lnTo>
                <a:lnTo>
                  <a:pt x="8599374" y="3762808"/>
                </a:lnTo>
                <a:close/>
                <a:moveTo>
                  <a:pt x="9279766" y="3760299"/>
                </a:moveTo>
                <a:cubicBezTo>
                  <a:pt x="9264632" y="3760299"/>
                  <a:pt x="9251580" y="3762720"/>
                  <a:pt x="9240602" y="3767559"/>
                </a:cubicBezTo>
                <a:cubicBezTo>
                  <a:pt x="9229624" y="3772401"/>
                  <a:pt x="9221309" y="3778975"/>
                  <a:pt x="9215667" y="3787284"/>
                </a:cubicBezTo>
                <a:cubicBezTo>
                  <a:pt x="9210014" y="3795599"/>
                  <a:pt x="9207193" y="3804801"/>
                  <a:pt x="9207193" y="3814902"/>
                </a:cubicBezTo>
                <a:cubicBezTo>
                  <a:pt x="9207193" y="3826894"/>
                  <a:pt x="9210281" y="3836417"/>
                  <a:pt x="9216464" y="3843464"/>
                </a:cubicBezTo>
                <a:cubicBezTo>
                  <a:pt x="9222643" y="3850517"/>
                  <a:pt x="9229998" y="3855669"/>
                  <a:pt x="9238523" y="3858930"/>
                </a:cubicBezTo>
                <a:cubicBezTo>
                  <a:pt x="9247046" y="3862194"/>
                  <a:pt x="9257706" y="3865296"/>
                  <a:pt x="9270495" y="3868240"/>
                </a:cubicBezTo>
                <a:cubicBezTo>
                  <a:pt x="9282427" y="3871189"/>
                  <a:pt x="9291062" y="3873873"/>
                  <a:pt x="9296392" y="3876289"/>
                </a:cubicBezTo>
                <a:cubicBezTo>
                  <a:pt x="9301716" y="3878709"/>
                  <a:pt x="9304383" y="3882443"/>
                  <a:pt x="9304383" y="3887492"/>
                </a:cubicBezTo>
                <a:cubicBezTo>
                  <a:pt x="9304383" y="3891705"/>
                  <a:pt x="9302516" y="3895122"/>
                  <a:pt x="9298790" y="3897750"/>
                </a:cubicBezTo>
                <a:cubicBezTo>
                  <a:pt x="9295058" y="3900384"/>
                  <a:pt x="9289782" y="3901697"/>
                  <a:pt x="9282965" y="3901697"/>
                </a:cubicBezTo>
                <a:cubicBezTo>
                  <a:pt x="9275500" y="3901697"/>
                  <a:pt x="9269216" y="3899803"/>
                  <a:pt x="9264101" y="3896015"/>
                </a:cubicBezTo>
                <a:cubicBezTo>
                  <a:pt x="9258985" y="3892228"/>
                  <a:pt x="9256109" y="3887286"/>
                  <a:pt x="9255468" y="3881181"/>
                </a:cubicBezTo>
                <a:lnTo>
                  <a:pt x="9201439" y="3881181"/>
                </a:lnTo>
                <a:cubicBezTo>
                  <a:pt x="9202289" y="3892543"/>
                  <a:pt x="9206233" y="3902800"/>
                  <a:pt x="9213267" y="3911954"/>
                </a:cubicBezTo>
                <a:cubicBezTo>
                  <a:pt x="9220300" y="3921107"/>
                  <a:pt x="9229893" y="3928316"/>
                  <a:pt x="9242041" y="3933574"/>
                </a:cubicBezTo>
                <a:cubicBezTo>
                  <a:pt x="9254189" y="3938836"/>
                  <a:pt x="9268042" y="3941464"/>
                  <a:pt x="9283602" y="3941464"/>
                </a:cubicBezTo>
                <a:cubicBezTo>
                  <a:pt x="9298096" y="3941464"/>
                  <a:pt x="9310827" y="3939147"/>
                  <a:pt x="9321810" y="3934521"/>
                </a:cubicBezTo>
                <a:cubicBezTo>
                  <a:pt x="9332783" y="3929894"/>
                  <a:pt x="9341201" y="3923529"/>
                  <a:pt x="9347064" y="3915425"/>
                </a:cubicBezTo>
                <a:cubicBezTo>
                  <a:pt x="9352925" y="3907327"/>
                  <a:pt x="9355857" y="3898120"/>
                  <a:pt x="9355857" y="3887810"/>
                </a:cubicBezTo>
                <a:cubicBezTo>
                  <a:pt x="9355642" y="3875607"/>
                  <a:pt x="9352392" y="3865873"/>
                  <a:pt x="9346108" y="3858614"/>
                </a:cubicBezTo>
                <a:cubicBezTo>
                  <a:pt x="9339817" y="3851355"/>
                  <a:pt x="9332518" y="3846097"/>
                  <a:pt x="9324207" y="3842833"/>
                </a:cubicBezTo>
                <a:cubicBezTo>
                  <a:pt x="9315893" y="3839573"/>
                  <a:pt x="9305129" y="3836259"/>
                  <a:pt x="9291917" y="3832891"/>
                </a:cubicBezTo>
                <a:cubicBezTo>
                  <a:pt x="9280407" y="3830366"/>
                  <a:pt x="9271934" y="3827841"/>
                  <a:pt x="9266499" y="3825316"/>
                </a:cubicBezTo>
                <a:cubicBezTo>
                  <a:pt x="9261064" y="3822791"/>
                  <a:pt x="9258348" y="3819004"/>
                  <a:pt x="9258348" y="3813953"/>
                </a:cubicBezTo>
                <a:cubicBezTo>
                  <a:pt x="9258348" y="3809747"/>
                  <a:pt x="9260049" y="3806432"/>
                  <a:pt x="9263462" y="3804012"/>
                </a:cubicBezTo>
                <a:cubicBezTo>
                  <a:pt x="9266867" y="3801595"/>
                  <a:pt x="9271774" y="3800383"/>
                  <a:pt x="9278169" y="3800383"/>
                </a:cubicBezTo>
                <a:cubicBezTo>
                  <a:pt x="9285627" y="3800383"/>
                  <a:pt x="9291647" y="3802173"/>
                  <a:pt x="9296232" y="3805747"/>
                </a:cubicBezTo>
                <a:cubicBezTo>
                  <a:pt x="9300814" y="3809328"/>
                  <a:pt x="9303532" y="3814166"/>
                  <a:pt x="9304383" y="3820266"/>
                </a:cubicBezTo>
                <a:lnTo>
                  <a:pt x="9354897" y="3820266"/>
                </a:lnTo>
                <a:cubicBezTo>
                  <a:pt x="9352981" y="3802173"/>
                  <a:pt x="9345571" y="3787655"/>
                  <a:pt x="9332678" y="3776712"/>
                </a:cubicBezTo>
                <a:cubicBezTo>
                  <a:pt x="9319780" y="3765773"/>
                  <a:pt x="9302148" y="3760299"/>
                  <a:pt x="9279766" y="3760299"/>
                </a:cubicBezTo>
                <a:close/>
                <a:moveTo>
                  <a:pt x="9102961" y="3760292"/>
                </a:moveTo>
                <a:cubicBezTo>
                  <a:pt x="9085270" y="3760292"/>
                  <a:pt x="9069603" y="3763976"/>
                  <a:pt x="9055965" y="3771338"/>
                </a:cubicBezTo>
                <a:cubicBezTo>
                  <a:pt x="9042324" y="3778707"/>
                  <a:pt x="9031716" y="3789225"/>
                  <a:pt x="9024153" y="3802900"/>
                </a:cubicBezTo>
                <a:cubicBezTo>
                  <a:pt x="9016587" y="3816581"/>
                  <a:pt x="9012805" y="3832568"/>
                  <a:pt x="9012805" y="3850874"/>
                </a:cubicBezTo>
                <a:cubicBezTo>
                  <a:pt x="9012805" y="3869181"/>
                  <a:pt x="9016642" y="3885174"/>
                  <a:pt x="9024315" y="3898849"/>
                </a:cubicBezTo>
                <a:cubicBezTo>
                  <a:pt x="9031989" y="3912528"/>
                  <a:pt x="9042642" y="3923047"/>
                  <a:pt x="9056284" y="3930411"/>
                </a:cubicBezTo>
                <a:cubicBezTo>
                  <a:pt x="9069923" y="3937778"/>
                  <a:pt x="9085484" y="3941458"/>
                  <a:pt x="9102961" y="3941458"/>
                </a:cubicBezTo>
                <a:cubicBezTo>
                  <a:pt x="9117455" y="3941458"/>
                  <a:pt x="9130563" y="3938829"/>
                  <a:pt x="9142288" y="3933568"/>
                </a:cubicBezTo>
                <a:cubicBezTo>
                  <a:pt x="9154006" y="3928310"/>
                  <a:pt x="9163759" y="3921050"/>
                  <a:pt x="9171539" y="3911788"/>
                </a:cubicBezTo>
                <a:cubicBezTo>
                  <a:pt x="9179319" y="3902532"/>
                  <a:pt x="9184699" y="3892117"/>
                  <a:pt x="9187686" y="3880543"/>
                </a:cubicBezTo>
                <a:lnTo>
                  <a:pt x="9129499" y="3880543"/>
                </a:lnTo>
                <a:cubicBezTo>
                  <a:pt x="9124169" y="3891905"/>
                  <a:pt x="9114683" y="3897585"/>
                  <a:pt x="9101044" y="3897585"/>
                </a:cubicBezTo>
                <a:cubicBezTo>
                  <a:pt x="9091877" y="3897585"/>
                  <a:pt x="9084150" y="3894696"/>
                  <a:pt x="9077865" y="3888907"/>
                </a:cubicBezTo>
                <a:cubicBezTo>
                  <a:pt x="9071575" y="3883121"/>
                  <a:pt x="9068005" y="3874758"/>
                  <a:pt x="9067155" y="3863814"/>
                </a:cubicBezTo>
                <a:lnTo>
                  <a:pt x="9190882" y="3863814"/>
                </a:lnTo>
                <a:cubicBezTo>
                  <a:pt x="9191522" y="3858347"/>
                  <a:pt x="9191841" y="3853084"/>
                  <a:pt x="9191841" y="3848035"/>
                </a:cubicBezTo>
                <a:cubicBezTo>
                  <a:pt x="9191841" y="3830359"/>
                  <a:pt x="9188055" y="3814894"/>
                  <a:pt x="9180491" y="3801638"/>
                </a:cubicBezTo>
                <a:cubicBezTo>
                  <a:pt x="9172925" y="3788381"/>
                  <a:pt x="9162428" y="3778178"/>
                  <a:pt x="9149001" y="3771023"/>
                </a:cubicBezTo>
                <a:cubicBezTo>
                  <a:pt x="9135574" y="3763872"/>
                  <a:pt x="9120228" y="3760292"/>
                  <a:pt x="9102961" y="3760292"/>
                </a:cubicBezTo>
                <a:close/>
                <a:moveTo>
                  <a:pt x="9032051" y="3682268"/>
                </a:moveTo>
                <a:cubicBezTo>
                  <a:pt x="9034092" y="3682268"/>
                  <a:pt x="9036001" y="3682778"/>
                  <a:pt x="9037781" y="3683799"/>
                </a:cubicBezTo>
                <a:cubicBezTo>
                  <a:pt x="9039558" y="3684820"/>
                  <a:pt x="9040970" y="3686287"/>
                  <a:pt x="9042017" y="3688197"/>
                </a:cubicBezTo>
                <a:cubicBezTo>
                  <a:pt x="9043064" y="3690109"/>
                  <a:pt x="9043587" y="3692400"/>
                  <a:pt x="9043587" y="3695070"/>
                </a:cubicBezTo>
                <a:cubicBezTo>
                  <a:pt x="9043587" y="3697740"/>
                  <a:pt x="9043064" y="3700032"/>
                  <a:pt x="9042017" y="3701942"/>
                </a:cubicBezTo>
                <a:cubicBezTo>
                  <a:pt x="9040970" y="3703854"/>
                  <a:pt x="9039558" y="3705320"/>
                  <a:pt x="9037781" y="3706340"/>
                </a:cubicBezTo>
                <a:cubicBezTo>
                  <a:pt x="9036001" y="3707362"/>
                  <a:pt x="9034092" y="3707872"/>
                  <a:pt x="9032051" y="3707872"/>
                </a:cubicBezTo>
                <a:cubicBezTo>
                  <a:pt x="9030062" y="3707872"/>
                  <a:pt x="9028191" y="3707349"/>
                  <a:pt x="9026440" y="3706302"/>
                </a:cubicBezTo>
                <a:cubicBezTo>
                  <a:pt x="9024686" y="3705254"/>
                  <a:pt x="9023274" y="3703749"/>
                  <a:pt x="9022202" y="3701785"/>
                </a:cubicBezTo>
                <a:cubicBezTo>
                  <a:pt x="9021129" y="3699822"/>
                  <a:pt x="9020594" y="3697531"/>
                  <a:pt x="9020594" y="3694913"/>
                </a:cubicBezTo>
                <a:cubicBezTo>
                  <a:pt x="9020594" y="3692296"/>
                  <a:pt x="9021129" y="3690031"/>
                  <a:pt x="9022202" y="3688119"/>
                </a:cubicBezTo>
                <a:cubicBezTo>
                  <a:pt x="9023274" y="3686208"/>
                  <a:pt x="9024675" y="3684756"/>
                  <a:pt x="9026400" y="3683760"/>
                </a:cubicBezTo>
                <a:cubicBezTo>
                  <a:pt x="9028128" y="3682765"/>
                  <a:pt x="9030011" y="3682268"/>
                  <a:pt x="9032051" y="3682268"/>
                </a:cubicBezTo>
                <a:close/>
                <a:moveTo>
                  <a:pt x="9315846" y="3682192"/>
                </a:moveTo>
                <a:cubicBezTo>
                  <a:pt x="9318984" y="3682192"/>
                  <a:pt x="9321639" y="3683306"/>
                  <a:pt x="9323811" y="3685531"/>
                </a:cubicBezTo>
                <a:cubicBezTo>
                  <a:pt x="9325981" y="3687757"/>
                  <a:pt x="9327067" y="3690938"/>
                  <a:pt x="9327067" y="3695073"/>
                </a:cubicBezTo>
                <a:cubicBezTo>
                  <a:pt x="9327067" y="3697849"/>
                  <a:pt x="9326543" y="3700206"/>
                  <a:pt x="9325499" y="3702142"/>
                </a:cubicBezTo>
                <a:cubicBezTo>
                  <a:pt x="9324451" y="3704080"/>
                  <a:pt x="9323051" y="3705533"/>
                  <a:pt x="9321300" y="3706501"/>
                </a:cubicBezTo>
                <a:cubicBezTo>
                  <a:pt x="9319546" y="3707470"/>
                  <a:pt x="9317676" y="3707954"/>
                  <a:pt x="9315688" y="3707954"/>
                </a:cubicBezTo>
                <a:cubicBezTo>
                  <a:pt x="9312549" y="3707954"/>
                  <a:pt x="9309946" y="3706843"/>
                  <a:pt x="9307879" y="3704616"/>
                </a:cubicBezTo>
                <a:cubicBezTo>
                  <a:pt x="9305812" y="3702392"/>
                  <a:pt x="9304780" y="3699210"/>
                  <a:pt x="9304780" y="3695073"/>
                </a:cubicBezTo>
                <a:cubicBezTo>
                  <a:pt x="9304780" y="3690938"/>
                  <a:pt x="9305840" y="3687757"/>
                  <a:pt x="9307958" y="3685531"/>
                </a:cubicBezTo>
                <a:cubicBezTo>
                  <a:pt x="9310077" y="3683306"/>
                  <a:pt x="9312707" y="3682192"/>
                  <a:pt x="9315846" y="3682192"/>
                </a:cubicBezTo>
                <a:close/>
                <a:moveTo>
                  <a:pt x="9267344" y="3682192"/>
                </a:moveTo>
                <a:cubicBezTo>
                  <a:pt x="9270482" y="3682192"/>
                  <a:pt x="9273137" y="3683306"/>
                  <a:pt x="9275309" y="3685531"/>
                </a:cubicBezTo>
                <a:cubicBezTo>
                  <a:pt x="9277479" y="3687757"/>
                  <a:pt x="9278565" y="3690938"/>
                  <a:pt x="9278565" y="3695073"/>
                </a:cubicBezTo>
                <a:cubicBezTo>
                  <a:pt x="9278565" y="3697849"/>
                  <a:pt x="9278041" y="3700206"/>
                  <a:pt x="9276997" y="3702142"/>
                </a:cubicBezTo>
                <a:cubicBezTo>
                  <a:pt x="9275949" y="3704080"/>
                  <a:pt x="9274549" y="3705533"/>
                  <a:pt x="9272798" y="3706501"/>
                </a:cubicBezTo>
                <a:cubicBezTo>
                  <a:pt x="9271045" y="3707470"/>
                  <a:pt x="9269174" y="3707954"/>
                  <a:pt x="9267186" y="3707954"/>
                </a:cubicBezTo>
                <a:cubicBezTo>
                  <a:pt x="9264047" y="3707954"/>
                  <a:pt x="9261444" y="3706843"/>
                  <a:pt x="9259377" y="3704616"/>
                </a:cubicBezTo>
                <a:cubicBezTo>
                  <a:pt x="9257310" y="3702392"/>
                  <a:pt x="9256278" y="3699210"/>
                  <a:pt x="9256278" y="3695073"/>
                </a:cubicBezTo>
                <a:cubicBezTo>
                  <a:pt x="9256278" y="3690938"/>
                  <a:pt x="9257338" y="3687757"/>
                  <a:pt x="9259456" y="3685531"/>
                </a:cubicBezTo>
                <a:cubicBezTo>
                  <a:pt x="9261575" y="3683306"/>
                  <a:pt x="9264205" y="3682192"/>
                  <a:pt x="9267344" y="3682192"/>
                </a:cubicBezTo>
                <a:close/>
                <a:moveTo>
                  <a:pt x="8983155" y="3682192"/>
                </a:moveTo>
                <a:cubicBezTo>
                  <a:pt x="8986295" y="3682192"/>
                  <a:pt x="8988949" y="3683306"/>
                  <a:pt x="8991121" y="3685531"/>
                </a:cubicBezTo>
                <a:cubicBezTo>
                  <a:pt x="8993291" y="3687757"/>
                  <a:pt x="8994378" y="3690938"/>
                  <a:pt x="8994378" y="3695073"/>
                </a:cubicBezTo>
                <a:cubicBezTo>
                  <a:pt x="8994378" y="3697849"/>
                  <a:pt x="8993853" y="3700206"/>
                  <a:pt x="8992808" y="3702142"/>
                </a:cubicBezTo>
                <a:cubicBezTo>
                  <a:pt x="8991761" y="3704080"/>
                  <a:pt x="8990361" y="3705533"/>
                  <a:pt x="8988610" y="3706501"/>
                </a:cubicBezTo>
                <a:cubicBezTo>
                  <a:pt x="8986856" y="3707470"/>
                  <a:pt x="8984986" y="3707954"/>
                  <a:pt x="8982998" y="3707954"/>
                </a:cubicBezTo>
                <a:cubicBezTo>
                  <a:pt x="8979859" y="3707954"/>
                  <a:pt x="8977256" y="3706843"/>
                  <a:pt x="8975190" y="3704616"/>
                </a:cubicBezTo>
                <a:cubicBezTo>
                  <a:pt x="8973122" y="3702392"/>
                  <a:pt x="8972090" y="3699210"/>
                  <a:pt x="8972090" y="3695073"/>
                </a:cubicBezTo>
                <a:cubicBezTo>
                  <a:pt x="8972090" y="3690938"/>
                  <a:pt x="8973150" y="3687757"/>
                  <a:pt x="8975269" y="3685531"/>
                </a:cubicBezTo>
                <a:cubicBezTo>
                  <a:pt x="8977387" y="3683306"/>
                  <a:pt x="8980017" y="3682192"/>
                  <a:pt x="8983155" y="3682192"/>
                </a:cubicBezTo>
                <a:close/>
                <a:moveTo>
                  <a:pt x="9082514" y="3681641"/>
                </a:moveTo>
                <a:cubicBezTo>
                  <a:pt x="9085391" y="3681641"/>
                  <a:pt x="9087824" y="3682493"/>
                  <a:pt x="9089813" y="3684193"/>
                </a:cubicBezTo>
                <a:cubicBezTo>
                  <a:pt x="9091802" y="3685896"/>
                  <a:pt x="9092821" y="3688160"/>
                  <a:pt x="9092874" y="3690987"/>
                </a:cubicBezTo>
                <a:lnTo>
                  <a:pt x="9072235" y="3690987"/>
                </a:lnTo>
                <a:cubicBezTo>
                  <a:pt x="9072653" y="3688056"/>
                  <a:pt x="9073790" y="3685765"/>
                  <a:pt x="9075648" y="3684115"/>
                </a:cubicBezTo>
                <a:cubicBezTo>
                  <a:pt x="9077505" y="3682466"/>
                  <a:pt x="9079793" y="3681641"/>
                  <a:pt x="9082514" y="3681641"/>
                </a:cubicBezTo>
                <a:close/>
                <a:moveTo>
                  <a:pt x="9316001" y="3672611"/>
                </a:moveTo>
                <a:cubicBezTo>
                  <a:pt x="9311816" y="3672611"/>
                  <a:pt x="9308023" y="3673541"/>
                  <a:pt x="9304623" y="3675399"/>
                </a:cubicBezTo>
                <a:cubicBezTo>
                  <a:pt x="9301221" y="3677257"/>
                  <a:pt x="9298541" y="3679889"/>
                  <a:pt x="9296579" y="3683293"/>
                </a:cubicBezTo>
                <a:cubicBezTo>
                  <a:pt x="9294618" y="3686696"/>
                  <a:pt x="9293637" y="3690623"/>
                  <a:pt x="9293637" y="3695073"/>
                </a:cubicBezTo>
                <a:cubicBezTo>
                  <a:pt x="9293637" y="3699524"/>
                  <a:pt x="9294590" y="3703452"/>
                  <a:pt x="9296501" y="3706855"/>
                </a:cubicBezTo>
                <a:cubicBezTo>
                  <a:pt x="9298410" y="3710259"/>
                  <a:pt x="9301040" y="3712890"/>
                  <a:pt x="9304387" y="3714748"/>
                </a:cubicBezTo>
                <a:cubicBezTo>
                  <a:pt x="9307735" y="3716607"/>
                  <a:pt x="9311502" y="3717537"/>
                  <a:pt x="9315688" y="3717537"/>
                </a:cubicBezTo>
                <a:cubicBezTo>
                  <a:pt x="9319926" y="3717537"/>
                  <a:pt x="9323758" y="3716607"/>
                  <a:pt x="9327185" y="3714748"/>
                </a:cubicBezTo>
                <a:cubicBezTo>
                  <a:pt x="9330611" y="3712890"/>
                  <a:pt x="9333333" y="3710259"/>
                  <a:pt x="9335347" y="3706855"/>
                </a:cubicBezTo>
                <a:cubicBezTo>
                  <a:pt x="9337361" y="3703452"/>
                  <a:pt x="9338368" y="3699524"/>
                  <a:pt x="9338368" y="3695073"/>
                </a:cubicBezTo>
                <a:cubicBezTo>
                  <a:pt x="9338368" y="3690623"/>
                  <a:pt x="9337387" y="3686696"/>
                  <a:pt x="9335425" y="3683293"/>
                </a:cubicBezTo>
                <a:cubicBezTo>
                  <a:pt x="9333464" y="3679889"/>
                  <a:pt x="9330782" y="3677257"/>
                  <a:pt x="9327382" y="3675399"/>
                </a:cubicBezTo>
                <a:cubicBezTo>
                  <a:pt x="9323980" y="3673541"/>
                  <a:pt x="9320188" y="3672611"/>
                  <a:pt x="9316001" y="3672611"/>
                </a:cubicBezTo>
                <a:close/>
                <a:moveTo>
                  <a:pt x="9267500" y="3672611"/>
                </a:moveTo>
                <a:cubicBezTo>
                  <a:pt x="9263314" y="3672611"/>
                  <a:pt x="9259521" y="3673541"/>
                  <a:pt x="9256122" y="3675399"/>
                </a:cubicBezTo>
                <a:cubicBezTo>
                  <a:pt x="9252719" y="3677257"/>
                  <a:pt x="9250039" y="3679889"/>
                  <a:pt x="9248077" y="3683293"/>
                </a:cubicBezTo>
                <a:cubicBezTo>
                  <a:pt x="9246116" y="3686696"/>
                  <a:pt x="9245134" y="3690623"/>
                  <a:pt x="9245134" y="3695073"/>
                </a:cubicBezTo>
                <a:cubicBezTo>
                  <a:pt x="9245134" y="3699524"/>
                  <a:pt x="9246088" y="3703452"/>
                  <a:pt x="9247999" y="3706855"/>
                </a:cubicBezTo>
                <a:cubicBezTo>
                  <a:pt x="9249908" y="3710259"/>
                  <a:pt x="9252538" y="3712890"/>
                  <a:pt x="9255885" y="3714748"/>
                </a:cubicBezTo>
                <a:cubicBezTo>
                  <a:pt x="9259233" y="3716607"/>
                  <a:pt x="9263000" y="3717537"/>
                  <a:pt x="9267186" y="3717537"/>
                </a:cubicBezTo>
                <a:cubicBezTo>
                  <a:pt x="9271425" y="3717537"/>
                  <a:pt x="9275256" y="3716607"/>
                  <a:pt x="9278683" y="3714748"/>
                </a:cubicBezTo>
                <a:cubicBezTo>
                  <a:pt x="9282109" y="3712890"/>
                  <a:pt x="9284831" y="3710259"/>
                  <a:pt x="9286845" y="3706855"/>
                </a:cubicBezTo>
                <a:cubicBezTo>
                  <a:pt x="9288859" y="3703452"/>
                  <a:pt x="9289866" y="3699524"/>
                  <a:pt x="9289866" y="3695073"/>
                </a:cubicBezTo>
                <a:cubicBezTo>
                  <a:pt x="9289866" y="3690623"/>
                  <a:pt x="9288886" y="3686696"/>
                  <a:pt x="9286923" y="3683293"/>
                </a:cubicBezTo>
                <a:cubicBezTo>
                  <a:pt x="9284962" y="3679889"/>
                  <a:pt x="9282280" y="3677257"/>
                  <a:pt x="9278880" y="3675399"/>
                </a:cubicBezTo>
                <a:cubicBezTo>
                  <a:pt x="9275478" y="3673541"/>
                  <a:pt x="9271686" y="3672611"/>
                  <a:pt x="9267500" y="3672611"/>
                </a:cubicBezTo>
                <a:close/>
                <a:moveTo>
                  <a:pt x="9126543" y="3672611"/>
                </a:moveTo>
                <a:cubicBezTo>
                  <a:pt x="9123037" y="3672611"/>
                  <a:pt x="9119990" y="3673189"/>
                  <a:pt x="9117400" y="3674339"/>
                </a:cubicBezTo>
                <a:cubicBezTo>
                  <a:pt x="9114810" y="3675491"/>
                  <a:pt x="9112822" y="3677062"/>
                  <a:pt x="9111436" y="3679053"/>
                </a:cubicBezTo>
                <a:cubicBezTo>
                  <a:pt x="9110049" y="3681043"/>
                  <a:pt x="9109356" y="3683241"/>
                  <a:pt x="9109356" y="3685650"/>
                </a:cubicBezTo>
                <a:cubicBezTo>
                  <a:pt x="9109356" y="3688583"/>
                  <a:pt x="9110101" y="3690912"/>
                  <a:pt x="9111592" y="3692640"/>
                </a:cubicBezTo>
                <a:cubicBezTo>
                  <a:pt x="9113085" y="3694367"/>
                  <a:pt x="9114861" y="3695651"/>
                  <a:pt x="9116929" y="3696488"/>
                </a:cubicBezTo>
                <a:cubicBezTo>
                  <a:pt x="9118996" y="3697327"/>
                  <a:pt x="9121649" y="3698138"/>
                  <a:pt x="9124894" y="3698923"/>
                </a:cubicBezTo>
                <a:cubicBezTo>
                  <a:pt x="9128033" y="3699761"/>
                  <a:pt x="9130322" y="3700533"/>
                  <a:pt x="9131760" y="3701240"/>
                </a:cubicBezTo>
                <a:cubicBezTo>
                  <a:pt x="9133198" y="3701947"/>
                  <a:pt x="9133919" y="3703007"/>
                  <a:pt x="9133919" y="3704421"/>
                </a:cubicBezTo>
                <a:cubicBezTo>
                  <a:pt x="9133919" y="3705730"/>
                  <a:pt x="9133330" y="3706804"/>
                  <a:pt x="9132154" y="3707641"/>
                </a:cubicBezTo>
                <a:cubicBezTo>
                  <a:pt x="9130976" y="3708480"/>
                  <a:pt x="9129341" y="3708898"/>
                  <a:pt x="9127247" y="3708898"/>
                </a:cubicBezTo>
                <a:cubicBezTo>
                  <a:pt x="9125102" y="3708898"/>
                  <a:pt x="9123311" y="3708349"/>
                  <a:pt x="9121873" y="3707248"/>
                </a:cubicBezTo>
                <a:cubicBezTo>
                  <a:pt x="9120432" y="3706148"/>
                  <a:pt x="9119609" y="3704763"/>
                  <a:pt x="9119401" y="3703086"/>
                </a:cubicBezTo>
                <a:lnTo>
                  <a:pt x="9108336" y="3703086"/>
                </a:lnTo>
                <a:cubicBezTo>
                  <a:pt x="9108494" y="3705756"/>
                  <a:pt x="9109395" y="3708191"/>
                  <a:pt x="9111044" y="3710391"/>
                </a:cubicBezTo>
                <a:cubicBezTo>
                  <a:pt x="9112691" y="3712590"/>
                  <a:pt x="9114928" y="3714330"/>
                  <a:pt x="9117752" y="3715613"/>
                </a:cubicBezTo>
                <a:cubicBezTo>
                  <a:pt x="9120579" y="3716896"/>
                  <a:pt x="9123769" y="3717537"/>
                  <a:pt x="9127327" y="3717537"/>
                </a:cubicBezTo>
                <a:cubicBezTo>
                  <a:pt x="9130779" y="3717537"/>
                  <a:pt x="9133801" y="3716974"/>
                  <a:pt x="9136391" y="3715849"/>
                </a:cubicBezTo>
                <a:cubicBezTo>
                  <a:pt x="9138981" y="3714724"/>
                  <a:pt x="9140968" y="3713167"/>
                  <a:pt x="9142355" y="3711176"/>
                </a:cubicBezTo>
                <a:cubicBezTo>
                  <a:pt x="9143740" y="3709186"/>
                  <a:pt x="9144434" y="3706934"/>
                  <a:pt x="9144434" y="3704421"/>
                </a:cubicBezTo>
                <a:cubicBezTo>
                  <a:pt x="9144382" y="3701542"/>
                  <a:pt x="9143611" y="3699225"/>
                  <a:pt x="9142120" y="3697471"/>
                </a:cubicBezTo>
                <a:cubicBezTo>
                  <a:pt x="9140629" y="3695716"/>
                  <a:pt x="9138862" y="3694420"/>
                  <a:pt x="9136822" y="3693582"/>
                </a:cubicBezTo>
                <a:cubicBezTo>
                  <a:pt x="9134781" y="3692745"/>
                  <a:pt x="9132193" y="3691933"/>
                  <a:pt x="9129053" y="3691148"/>
                </a:cubicBezTo>
                <a:cubicBezTo>
                  <a:pt x="9125965" y="3690362"/>
                  <a:pt x="9123690" y="3689590"/>
                  <a:pt x="9122225" y="3688830"/>
                </a:cubicBezTo>
                <a:cubicBezTo>
                  <a:pt x="9120760" y="3688072"/>
                  <a:pt x="9120029" y="3686959"/>
                  <a:pt x="9120029" y="3685492"/>
                </a:cubicBezTo>
                <a:cubicBezTo>
                  <a:pt x="9120029" y="3684184"/>
                  <a:pt x="9120564" y="3683163"/>
                  <a:pt x="9121638" y="3682429"/>
                </a:cubicBezTo>
                <a:cubicBezTo>
                  <a:pt x="9122709" y="3681697"/>
                  <a:pt x="9124239" y="3681330"/>
                  <a:pt x="9126227" y="3681330"/>
                </a:cubicBezTo>
                <a:cubicBezTo>
                  <a:pt x="9128373" y="3681330"/>
                  <a:pt x="9130085" y="3681841"/>
                  <a:pt x="9131368" y="3682862"/>
                </a:cubicBezTo>
                <a:cubicBezTo>
                  <a:pt x="9132649" y="3683883"/>
                  <a:pt x="9133369" y="3685256"/>
                  <a:pt x="9133526" y="3686984"/>
                </a:cubicBezTo>
                <a:lnTo>
                  <a:pt x="9144042" y="3686984"/>
                </a:lnTo>
                <a:cubicBezTo>
                  <a:pt x="9143729" y="3682587"/>
                  <a:pt x="9142028" y="3679091"/>
                  <a:pt x="9138941" y="3676499"/>
                </a:cubicBezTo>
                <a:cubicBezTo>
                  <a:pt x="9135854" y="3673907"/>
                  <a:pt x="9131722" y="3672611"/>
                  <a:pt x="9126543" y="3672611"/>
                </a:cubicBezTo>
                <a:close/>
                <a:moveTo>
                  <a:pt x="8983312" y="3672611"/>
                </a:moveTo>
                <a:cubicBezTo>
                  <a:pt x="8979126" y="3672611"/>
                  <a:pt x="8975333" y="3673541"/>
                  <a:pt x="8971933" y="3675399"/>
                </a:cubicBezTo>
                <a:cubicBezTo>
                  <a:pt x="8968531" y="3677257"/>
                  <a:pt x="8965851" y="3679889"/>
                  <a:pt x="8963889" y="3683293"/>
                </a:cubicBezTo>
                <a:cubicBezTo>
                  <a:pt x="8961928" y="3686696"/>
                  <a:pt x="8960946" y="3690623"/>
                  <a:pt x="8960946" y="3695073"/>
                </a:cubicBezTo>
                <a:cubicBezTo>
                  <a:pt x="8960946" y="3699524"/>
                  <a:pt x="8961900" y="3703452"/>
                  <a:pt x="8963811" y="3706855"/>
                </a:cubicBezTo>
                <a:cubicBezTo>
                  <a:pt x="8965720" y="3710259"/>
                  <a:pt x="8968350" y="3712890"/>
                  <a:pt x="8971698" y="3714748"/>
                </a:cubicBezTo>
                <a:cubicBezTo>
                  <a:pt x="8975046" y="3716607"/>
                  <a:pt x="8978812" y="3717537"/>
                  <a:pt x="8982998" y="3717537"/>
                </a:cubicBezTo>
                <a:cubicBezTo>
                  <a:pt x="8987236" y="3717537"/>
                  <a:pt x="8991067" y="3716607"/>
                  <a:pt x="8994495" y="3714748"/>
                </a:cubicBezTo>
                <a:cubicBezTo>
                  <a:pt x="8997921" y="3712890"/>
                  <a:pt x="9000642" y="3710259"/>
                  <a:pt x="9002657" y="3706855"/>
                </a:cubicBezTo>
                <a:cubicBezTo>
                  <a:pt x="9004671" y="3703452"/>
                  <a:pt x="9005678" y="3699524"/>
                  <a:pt x="9005678" y="3695073"/>
                </a:cubicBezTo>
                <a:cubicBezTo>
                  <a:pt x="9005678" y="3690623"/>
                  <a:pt x="9004698" y="3686696"/>
                  <a:pt x="9002735" y="3683293"/>
                </a:cubicBezTo>
                <a:cubicBezTo>
                  <a:pt x="9000773" y="3679889"/>
                  <a:pt x="8998092" y="3677257"/>
                  <a:pt x="8994692" y="3675399"/>
                </a:cubicBezTo>
                <a:cubicBezTo>
                  <a:pt x="8991290" y="3673541"/>
                  <a:pt x="8987498" y="3672611"/>
                  <a:pt x="8983312" y="3672611"/>
                </a:cubicBezTo>
                <a:close/>
                <a:moveTo>
                  <a:pt x="9082829" y="3672609"/>
                </a:moveTo>
                <a:cubicBezTo>
                  <a:pt x="9078539" y="3672609"/>
                  <a:pt x="9074747" y="3673525"/>
                  <a:pt x="9071449" y="3675357"/>
                </a:cubicBezTo>
                <a:cubicBezTo>
                  <a:pt x="9068154" y="3677191"/>
                  <a:pt x="9065590" y="3679809"/>
                  <a:pt x="9063758" y="3683212"/>
                </a:cubicBezTo>
                <a:cubicBezTo>
                  <a:pt x="9061928" y="3686617"/>
                  <a:pt x="9061013" y="3690570"/>
                  <a:pt x="9061013" y="3695072"/>
                </a:cubicBezTo>
                <a:cubicBezTo>
                  <a:pt x="9061013" y="3699523"/>
                  <a:pt x="9061941" y="3703450"/>
                  <a:pt x="9063797" y="3706854"/>
                </a:cubicBezTo>
                <a:cubicBezTo>
                  <a:pt x="9065655" y="3710257"/>
                  <a:pt x="9068245" y="3712889"/>
                  <a:pt x="9071567" y="3714746"/>
                </a:cubicBezTo>
                <a:cubicBezTo>
                  <a:pt x="9074889" y="3716606"/>
                  <a:pt x="9078642" y="3717535"/>
                  <a:pt x="9082829" y="3717535"/>
                </a:cubicBezTo>
                <a:cubicBezTo>
                  <a:pt x="9088007" y="3717535"/>
                  <a:pt x="9092375" y="3716188"/>
                  <a:pt x="9095935" y="3713490"/>
                </a:cubicBezTo>
                <a:cubicBezTo>
                  <a:pt x="9099491" y="3710794"/>
                  <a:pt x="9101899" y="3707351"/>
                  <a:pt x="9103153" y="3703162"/>
                </a:cubicBezTo>
                <a:lnTo>
                  <a:pt x="9091304" y="3703162"/>
                </a:lnTo>
                <a:cubicBezTo>
                  <a:pt x="9089577" y="3706670"/>
                  <a:pt x="9086674" y="3708424"/>
                  <a:pt x="9082593" y="3708424"/>
                </a:cubicBezTo>
                <a:cubicBezTo>
                  <a:pt x="9079769" y="3708424"/>
                  <a:pt x="9077387" y="3707534"/>
                  <a:pt x="9075451" y="3705753"/>
                </a:cubicBezTo>
                <a:cubicBezTo>
                  <a:pt x="9073516" y="3703974"/>
                  <a:pt x="9072417" y="3701512"/>
                  <a:pt x="9072156" y="3698370"/>
                </a:cubicBezTo>
                <a:lnTo>
                  <a:pt x="9103939" y="3698370"/>
                </a:lnTo>
                <a:cubicBezTo>
                  <a:pt x="9104148" y="3697113"/>
                  <a:pt x="9104253" y="3695700"/>
                  <a:pt x="9104253" y="3694129"/>
                </a:cubicBezTo>
                <a:cubicBezTo>
                  <a:pt x="9104253" y="3689888"/>
                  <a:pt x="9103350" y="3686131"/>
                  <a:pt x="9101544" y="3682859"/>
                </a:cubicBezTo>
                <a:cubicBezTo>
                  <a:pt x="9099740" y="3679587"/>
                  <a:pt x="9097202" y="3677060"/>
                  <a:pt x="9093934" y="3675280"/>
                </a:cubicBezTo>
                <a:cubicBezTo>
                  <a:pt x="9090663" y="3673500"/>
                  <a:pt x="9086961" y="3672609"/>
                  <a:pt x="9082829" y="3672609"/>
                </a:cubicBezTo>
                <a:close/>
                <a:moveTo>
                  <a:pt x="9170571" y="3672608"/>
                </a:moveTo>
                <a:cubicBezTo>
                  <a:pt x="9166384" y="3672608"/>
                  <a:pt x="9162671" y="3673538"/>
                  <a:pt x="9159427" y="3675396"/>
                </a:cubicBezTo>
                <a:cubicBezTo>
                  <a:pt x="9156182" y="3677255"/>
                  <a:pt x="9153647" y="3679873"/>
                  <a:pt x="9151814" y="3683251"/>
                </a:cubicBezTo>
                <a:cubicBezTo>
                  <a:pt x="9149984" y="3686628"/>
                  <a:pt x="9149068" y="3690569"/>
                  <a:pt x="9149068" y="3695071"/>
                </a:cubicBezTo>
                <a:cubicBezTo>
                  <a:pt x="9149068" y="3699575"/>
                  <a:pt x="9149984" y="3703515"/>
                  <a:pt x="9151814" y="3706892"/>
                </a:cubicBezTo>
                <a:cubicBezTo>
                  <a:pt x="9153647" y="3710269"/>
                  <a:pt x="9156182" y="3712888"/>
                  <a:pt x="9159427" y="3714746"/>
                </a:cubicBezTo>
                <a:cubicBezTo>
                  <a:pt x="9162671" y="3716605"/>
                  <a:pt x="9166384" y="3717534"/>
                  <a:pt x="9170571" y="3717534"/>
                </a:cubicBezTo>
                <a:cubicBezTo>
                  <a:pt x="9175908" y="3717534"/>
                  <a:pt x="9180353" y="3716148"/>
                  <a:pt x="9183912" y="3713372"/>
                </a:cubicBezTo>
                <a:cubicBezTo>
                  <a:pt x="9187468" y="3710597"/>
                  <a:pt x="9189848" y="3706853"/>
                  <a:pt x="9191053" y="3702140"/>
                </a:cubicBezTo>
                <a:lnTo>
                  <a:pt x="9179203" y="3702140"/>
                </a:lnTo>
                <a:cubicBezTo>
                  <a:pt x="9177842" y="3706120"/>
                  <a:pt x="9174938" y="3708110"/>
                  <a:pt x="9170492" y="3708110"/>
                </a:cubicBezTo>
                <a:cubicBezTo>
                  <a:pt x="9167354" y="3708110"/>
                  <a:pt x="9164868" y="3706970"/>
                  <a:pt x="9163037" y="3704692"/>
                </a:cubicBezTo>
                <a:cubicBezTo>
                  <a:pt x="9161204" y="3702414"/>
                  <a:pt x="9160291" y="3699208"/>
                  <a:pt x="9160291" y="3695071"/>
                </a:cubicBezTo>
                <a:cubicBezTo>
                  <a:pt x="9160291" y="3690882"/>
                  <a:pt x="9161204" y="3687649"/>
                  <a:pt x="9163037" y="3685371"/>
                </a:cubicBezTo>
                <a:cubicBezTo>
                  <a:pt x="9164868" y="3683093"/>
                  <a:pt x="9167354" y="3681955"/>
                  <a:pt x="9170492" y="3681955"/>
                </a:cubicBezTo>
                <a:cubicBezTo>
                  <a:pt x="9172690" y="3681955"/>
                  <a:pt x="9174534" y="3682492"/>
                  <a:pt x="9176024" y="3683565"/>
                </a:cubicBezTo>
                <a:cubicBezTo>
                  <a:pt x="9177515" y="3684639"/>
                  <a:pt x="9178575" y="3686117"/>
                  <a:pt x="9179203" y="3688002"/>
                </a:cubicBezTo>
                <a:lnTo>
                  <a:pt x="9191053" y="3688002"/>
                </a:lnTo>
                <a:cubicBezTo>
                  <a:pt x="9189848" y="3683133"/>
                  <a:pt x="9187483" y="3679351"/>
                  <a:pt x="9183952" y="3676653"/>
                </a:cubicBezTo>
                <a:cubicBezTo>
                  <a:pt x="9180420" y="3673957"/>
                  <a:pt x="9175959" y="3672608"/>
                  <a:pt x="9170571" y="3672608"/>
                </a:cubicBezTo>
                <a:close/>
                <a:moveTo>
                  <a:pt x="9029225" y="3672607"/>
                </a:moveTo>
                <a:cubicBezTo>
                  <a:pt x="9025510" y="3672607"/>
                  <a:pt x="9022149" y="3673524"/>
                  <a:pt x="9019141" y="3675355"/>
                </a:cubicBezTo>
                <a:cubicBezTo>
                  <a:pt x="9016133" y="3677189"/>
                  <a:pt x="9013753" y="3679807"/>
                  <a:pt x="9012001" y="3683209"/>
                </a:cubicBezTo>
                <a:cubicBezTo>
                  <a:pt x="9010247" y="3686614"/>
                  <a:pt x="9009371" y="3690514"/>
                  <a:pt x="9009371" y="3694913"/>
                </a:cubicBezTo>
                <a:cubicBezTo>
                  <a:pt x="9009371" y="3699364"/>
                  <a:pt x="9010247" y="3703304"/>
                  <a:pt x="9012001" y="3706733"/>
                </a:cubicBezTo>
                <a:cubicBezTo>
                  <a:pt x="9013753" y="3710163"/>
                  <a:pt x="9016146" y="3712820"/>
                  <a:pt x="9019180" y="3714705"/>
                </a:cubicBezTo>
                <a:cubicBezTo>
                  <a:pt x="9022215" y="3716590"/>
                  <a:pt x="9025564" y="3717533"/>
                  <a:pt x="9029225" y="3717533"/>
                </a:cubicBezTo>
                <a:cubicBezTo>
                  <a:pt x="9032417" y="3717533"/>
                  <a:pt x="9035254" y="3716851"/>
                  <a:pt x="9037741" y="3715490"/>
                </a:cubicBezTo>
                <a:cubicBezTo>
                  <a:pt x="9040224" y="3714129"/>
                  <a:pt x="9042175" y="3712427"/>
                  <a:pt x="9043587" y="3710385"/>
                </a:cubicBezTo>
                <a:lnTo>
                  <a:pt x="9043587" y="3717140"/>
                </a:lnTo>
                <a:cubicBezTo>
                  <a:pt x="9043587" y="3721015"/>
                  <a:pt x="9042593" y="3723907"/>
                  <a:pt x="9040605" y="3725819"/>
                </a:cubicBezTo>
                <a:cubicBezTo>
                  <a:pt x="9038615" y="3727729"/>
                  <a:pt x="9036027" y="3728685"/>
                  <a:pt x="9032835" y="3728685"/>
                </a:cubicBezTo>
                <a:cubicBezTo>
                  <a:pt x="9030114" y="3728685"/>
                  <a:pt x="9027800" y="3728097"/>
                  <a:pt x="9025890" y="3726918"/>
                </a:cubicBezTo>
                <a:cubicBezTo>
                  <a:pt x="9023980" y="3725741"/>
                  <a:pt x="9022738" y="3724156"/>
                  <a:pt x="9022162" y="3722167"/>
                </a:cubicBezTo>
                <a:lnTo>
                  <a:pt x="9011254" y="3722167"/>
                </a:lnTo>
                <a:cubicBezTo>
                  <a:pt x="9011778" y="3727141"/>
                  <a:pt x="9014014" y="3731067"/>
                  <a:pt x="9017964" y="3733948"/>
                </a:cubicBezTo>
                <a:cubicBezTo>
                  <a:pt x="9021914" y="3736827"/>
                  <a:pt x="9026976" y="3738268"/>
                  <a:pt x="9033150" y="3738268"/>
                </a:cubicBezTo>
                <a:cubicBezTo>
                  <a:pt x="9037752" y="3738268"/>
                  <a:pt x="9041676" y="3737337"/>
                  <a:pt x="9044920" y="3735479"/>
                </a:cubicBezTo>
                <a:cubicBezTo>
                  <a:pt x="9048165" y="3733621"/>
                  <a:pt x="9050598" y="3731107"/>
                  <a:pt x="9052219" y="3727939"/>
                </a:cubicBezTo>
                <a:cubicBezTo>
                  <a:pt x="9053840" y="3724771"/>
                  <a:pt x="9054652" y="3721171"/>
                  <a:pt x="9054652" y="3717140"/>
                </a:cubicBezTo>
                <a:lnTo>
                  <a:pt x="9054652" y="3673314"/>
                </a:lnTo>
                <a:lnTo>
                  <a:pt x="9043587" y="3673314"/>
                </a:lnTo>
                <a:lnTo>
                  <a:pt x="9043587" y="3679518"/>
                </a:lnTo>
                <a:cubicBezTo>
                  <a:pt x="9042175" y="3677476"/>
                  <a:pt x="9040238" y="3675815"/>
                  <a:pt x="9037781" y="3674532"/>
                </a:cubicBezTo>
                <a:cubicBezTo>
                  <a:pt x="9035320" y="3673248"/>
                  <a:pt x="9032469" y="3672607"/>
                  <a:pt x="9029225" y="3672607"/>
                </a:cubicBezTo>
                <a:close/>
                <a:moveTo>
                  <a:pt x="9344794" y="3658741"/>
                </a:moveTo>
                <a:lnTo>
                  <a:pt x="9344794" y="3716862"/>
                </a:lnTo>
                <a:lnTo>
                  <a:pt x="9355780" y="3716862"/>
                </a:lnTo>
                <a:lnTo>
                  <a:pt x="9355780" y="3658741"/>
                </a:lnTo>
                <a:close/>
                <a:moveTo>
                  <a:pt x="9197574" y="3658707"/>
                </a:moveTo>
                <a:lnTo>
                  <a:pt x="9197574" y="3716828"/>
                </a:lnTo>
                <a:lnTo>
                  <a:pt x="9208560" y="3716828"/>
                </a:lnTo>
                <a:lnTo>
                  <a:pt x="9208560" y="3692794"/>
                </a:lnTo>
                <a:cubicBezTo>
                  <a:pt x="9208560" y="3689338"/>
                  <a:pt x="9209436" y="3686682"/>
                  <a:pt x="9211189" y="3684822"/>
                </a:cubicBezTo>
                <a:cubicBezTo>
                  <a:pt x="9212943" y="3682964"/>
                  <a:pt x="9215336" y="3682034"/>
                  <a:pt x="9218370" y="3682034"/>
                </a:cubicBezTo>
                <a:cubicBezTo>
                  <a:pt x="9221353" y="3682034"/>
                  <a:pt x="9223706" y="3682964"/>
                  <a:pt x="9225433" y="3684822"/>
                </a:cubicBezTo>
                <a:cubicBezTo>
                  <a:pt x="9227160" y="3686682"/>
                  <a:pt x="9228023" y="3689338"/>
                  <a:pt x="9228023" y="3692794"/>
                </a:cubicBezTo>
                <a:lnTo>
                  <a:pt x="9228023" y="3716828"/>
                </a:lnTo>
                <a:lnTo>
                  <a:pt x="9239009" y="3716828"/>
                </a:lnTo>
                <a:lnTo>
                  <a:pt x="9239009" y="3691301"/>
                </a:lnTo>
                <a:cubicBezTo>
                  <a:pt x="9239009" y="3687375"/>
                  <a:pt x="9238290" y="3684011"/>
                  <a:pt x="9236850" y="3681209"/>
                </a:cubicBezTo>
                <a:cubicBezTo>
                  <a:pt x="9235412" y="3678408"/>
                  <a:pt x="9233411" y="3676288"/>
                  <a:pt x="9230848" y="3674847"/>
                </a:cubicBezTo>
                <a:cubicBezTo>
                  <a:pt x="9228284" y="3673408"/>
                  <a:pt x="9225354" y="3672687"/>
                  <a:pt x="9222059" y="3672687"/>
                </a:cubicBezTo>
                <a:cubicBezTo>
                  <a:pt x="9219181" y="3672687"/>
                  <a:pt x="9216566" y="3673225"/>
                  <a:pt x="9214210" y="3674298"/>
                </a:cubicBezTo>
                <a:cubicBezTo>
                  <a:pt x="9211857" y="3675371"/>
                  <a:pt x="9209974" y="3676850"/>
                  <a:pt x="9208560" y="3678735"/>
                </a:cubicBezTo>
                <a:lnTo>
                  <a:pt x="9208560" y="3658707"/>
                </a:lnTo>
                <a:close/>
                <a:moveTo>
                  <a:pt x="8913386" y="3658707"/>
                </a:moveTo>
                <a:lnTo>
                  <a:pt x="8913386" y="3716828"/>
                </a:lnTo>
                <a:lnTo>
                  <a:pt x="8924372" y="3716828"/>
                </a:lnTo>
                <a:lnTo>
                  <a:pt x="8924372" y="3692794"/>
                </a:lnTo>
                <a:cubicBezTo>
                  <a:pt x="8924372" y="3689338"/>
                  <a:pt x="8925247" y="3686682"/>
                  <a:pt x="8927001" y="3684822"/>
                </a:cubicBezTo>
                <a:cubicBezTo>
                  <a:pt x="8928753" y="3682964"/>
                  <a:pt x="8931147" y="3682034"/>
                  <a:pt x="8934181" y="3682034"/>
                </a:cubicBezTo>
                <a:cubicBezTo>
                  <a:pt x="8937164" y="3682034"/>
                  <a:pt x="8939518" y="3682964"/>
                  <a:pt x="8941244" y="3684822"/>
                </a:cubicBezTo>
                <a:cubicBezTo>
                  <a:pt x="8942971" y="3686682"/>
                  <a:pt x="8943834" y="3689338"/>
                  <a:pt x="8943834" y="3692794"/>
                </a:cubicBezTo>
                <a:lnTo>
                  <a:pt x="8943834" y="3716828"/>
                </a:lnTo>
                <a:lnTo>
                  <a:pt x="8954820" y="3716828"/>
                </a:lnTo>
                <a:lnTo>
                  <a:pt x="8954820" y="3691301"/>
                </a:lnTo>
                <a:cubicBezTo>
                  <a:pt x="8954820" y="3687375"/>
                  <a:pt x="8954101" y="3684011"/>
                  <a:pt x="8952662" y="3681209"/>
                </a:cubicBezTo>
                <a:cubicBezTo>
                  <a:pt x="8951222" y="3678408"/>
                  <a:pt x="8949221" y="3676288"/>
                  <a:pt x="8946659" y="3674847"/>
                </a:cubicBezTo>
                <a:cubicBezTo>
                  <a:pt x="8944095" y="3673408"/>
                  <a:pt x="8941165" y="3672687"/>
                  <a:pt x="8937869" y="3672687"/>
                </a:cubicBezTo>
                <a:cubicBezTo>
                  <a:pt x="8934992" y="3672687"/>
                  <a:pt x="8932376" y="3673225"/>
                  <a:pt x="8930022" y="3674298"/>
                </a:cubicBezTo>
                <a:cubicBezTo>
                  <a:pt x="8927668" y="3675371"/>
                  <a:pt x="8925784" y="3676850"/>
                  <a:pt x="8924372" y="3678735"/>
                </a:cubicBezTo>
                <a:lnTo>
                  <a:pt x="8924372" y="3658707"/>
                </a:lnTo>
                <a:close/>
                <a:moveTo>
                  <a:pt x="8686393" y="3649867"/>
                </a:moveTo>
                <a:cubicBezTo>
                  <a:pt x="8686393" y="3699235"/>
                  <a:pt x="8726380" y="3739256"/>
                  <a:pt x="8775707" y="3739256"/>
                </a:cubicBezTo>
                <a:cubicBezTo>
                  <a:pt x="8825034" y="3739256"/>
                  <a:pt x="8865022" y="3699235"/>
                  <a:pt x="8865022" y="3649867"/>
                </a:cubicBezTo>
                <a:lnTo>
                  <a:pt x="8821608" y="3649867"/>
                </a:lnTo>
                <a:cubicBezTo>
                  <a:pt x="8821608" y="3675239"/>
                  <a:pt x="8801057" y="3695806"/>
                  <a:pt x="8775707" y="3695806"/>
                </a:cubicBezTo>
                <a:cubicBezTo>
                  <a:pt x="8750356" y="3695806"/>
                  <a:pt x="8729806" y="3675239"/>
                  <a:pt x="8729806" y="3649867"/>
                </a:cubicBezTo>
                <a:close/>
                <a:moveTo>
                  <a:pt x="9570620" y="1418878"/>
                </a:moveTo>
                <a:lnTo>
                  <a:pt x="9355781" y="1633717"/>
                </a:lnTo>
                <a:lnTo>
                  <a:pt x="9355781" y="1641337"/>
                </a:lnTo>
                <a:lnTo>
                  <a:pt x="9574430" y="1422688"/>
                </a:lnTo>
                <a:close/>
                <a:moveTo>
                  <a:pt x="9532520" y="1418878"/>
                </a:moveTo>
                <a:lnTo>
                  <a:pt x="9355781" y="1595617"/>
                </a:lnTo>
                <a:lnTo>
                  <a:pt x="9355781" y="1603237"/>
                </a:lnTo>
                <a:lnTo>
                  <a:pt x="9536330" y="1422688"/>
                </a:lnTo>
                <a:close/>
                <a:moveTo>
                  <a:pt x="9494420" y="1418878"/>
                </a:moveTo>
                <a:lnTo>
                  <a:pt x="9355781" y="1557517"/>
                </a:lnTo>
                <a:lnTo>
                  <a:pt x="9355781" y="1565137"/>
                </a:lnTo>
                <a:lnTo>
                  <a:pt x="9498230" y="1422688"/>
                </a:lnTo>
                <a:close/>
                <a:moveTo>
                  <a:pt x="9456320" y="1418878"/>
                </a:moveTo>
                <a:lnTo>
                  <a:pt x="9355781" y="1519417"/>
                </a:lnTo>
                <a:lnTo>
                  <a:pt x="9355781" y="1527037"/>
                </a:lnTo>
                <a:lnTo>
                  <a:pt x="9460130" y="1422688"/>
                </a:lnTo>
                <a:close/>
                <a:moveTo>
                  <a:pt x="9418220" y="1418878"/>
                </a:moveTo>
                <a:lnTo>
                  <a:pt x="9355781" y="1481317"/>
                </a:lnTo>
                <a:lnTo>
                  <a:pt x="9355781" y="1488937"/>
                </a:lnTo>
                <a:lnTo>
                  <a:pt x="9422030" y="1422688"/>
                </a:lnTo>
                <a:close/>
                <a:moveTo>
                  <a:pt x="9380120" y="1418878"/>
                </a:moveTo>
                <a:lnTo>
                  <a:pt x="9355781" y="1443217"/>
                </a:lnTo>
                <a:lnTo>
                  <a:pt x="9355781" y="1450837"/>
                </a:lnTo>
                <a:lnTo>
                  <a:pt x="9383930" y="1422688"/>
                </a:lnTo>
                <a:close/>
                <a:moveTo>
                  <a:pt x="0" y="0"/>
                </a:moveTo>
                <a:lnTo>
                  <a:pt x="3649813" y="0"/>
                </a:lnTo>
                <a:lnTo>
                  <a:pt x="5398520" y="0"/>
                </a:lnTo>
                <a:lnTo>
                  <a:pt x="5398520" y="1"/>
                </a:lnTo>
                <a:lnTo>
                  <a:pt x="9601199" y="1"/>
                </a:lnTo>
                <a:lnTo>
                  <a:pt x="9601199" y="0"/>
                </a:lnTo>
                <a:lnTo>
                  <a:pt x="9601200" y="0"/>
                </a:lnTo>
                <a:lnTo>
                  <a:pt x="9601200" y="1426398"/>
                </a:lnTo>
                <a:lnTo>
                  <a:pt x="9355781" y="1671817"/>
                </a:lnTo>
                <a:lnTo>
                  <a:pt x="9355781" y="1679437"/>
                </a:lnTo>
                <a:lnTo>
                  <a:pt x="9601200" y="1434018"/>
                </a:lnTo>
                <a:lnTo>
                  <a:pt x="9601200" y="1464498"/>
                </a:lnTo>
                <a:lnTo>
                  <a:pt x="9355781" y="1709917"/>
                </a:lnTo>
                <a:lnTo>
                  <a:pt x="9355781" y="1717537"/>
                </a:lnTo>
                <a:lnTo>
                  <a:pt x="9601200" y="1472118"/>
                </a:lnTo>
                <a:lnTo>
                  <a:pt x="9601200" y="1502598"/>
                </a:lnTo>
                <a:lnTo>
                  <a:pt x="9355781" y="1748017"/>
                </a:lnTo>
                <a:lnTo>
                  <a:pt x="9355781" y="1755638"/>
                </a:lnTo>
                <a:lnTo>
                  <a:pt x="9601200" y="1510219"/>
                </a:lnTo>
                <a:lnTo>
                  <a:pt x="9601200" y="1540699"/>
                </a:lnTo>
                <a:lnTo>
                  <a:pt x="9355781" y="1786118"/>
                </a:lnTo>
                <a:lnTo>
                  <a:pt x="9355781" y="1793737"/>
                </a:lnTo>
                <a:lnTo>
                  <a:pt x="9601200" y="1548318"/>
                </a:lnTo>
                <a:lnTo>
                  <a:pt x="9601200" y="1578799"/>
                </a:lnTo>
                <a:lnTo>
                  <a:pt x="9355781" y="1824218"/>
                </a:lnTo>
                <a:lnTo>
                  <a:pt x="9355781" y="1831837"/>
                </a:lnTo>
                <a:lnTo>
                  <a:pt x="9601200" y="1586418"/>
                </a:lnTo>
                <a:lnTo>
                  <a:pt x="9601200" y="1616898"/>
                </a:lnTo>
                <a:lnTo>
                  <a:pt x="9355781" y="1862317"/>
                </a:lnTo>
                <a:lnTo>
                  <a:pt x="9355781" y="1869937"/>
                </a:lnTo>
                <a:lnTo>
                  <a:pt x="9601200" y="1624518"/>
                </a:lnTo>
                <a:lnTo>
                  <a:pt x="9601200" y="1654998"/>
                </a:lnTo>
                <a:lnTo>
                  <a:pt x="9355781" y="1900417"/>
                </a:lnTo>
                <a:lnTo>
                  <a:pt x="9355781" y="1908037"/>
                </a:lnTo>
                <a:lnTo>
                  <a:pt x="9601200" y="1662618"/>
                </a:lnTo>
                <a:lnTo>
                  <a:pt x="9601200" y="1693098"/>
                </a:lnTo>
                <a:lnTo>
                  <a:pt x="9355781" y="1938517"/>
                </a:lnTo>
                <a:lnTo>
                  <a:pt x="9355781" y="1946138"/>
                </a:lnTo>
                <a:lnTo>
                  <a:pt x="9601200" y="1700719"/>
                </a:lnTo>
                <a:lnTo>
                  <a:pt x="9601200" y="1731198"/>
                </a:lnTo>
                <a:lnTo>
                  <a:pt x="9355781" y="1976617"/>
                </a:lnTo>
                <a:lnTo>
                  <a:pt x="9355781" y="1984238"/>
                </a:lnTo>
                <a:lnTo>
                  <a:pt x="9601200" y="1738819"/>
                </a:lnTo>
                <a:lnTo>
                  <a:pt x="9601200" y="1769299"/>
                </a:lnTo>
                <a:lnTo>
                  <a:pt x="9355781" y="2014718"/>
                </a:lnTo>
                <a:lnTo>
                  <a:pt x="9355781" y="2022337"/>
                </a:lnTo>
                <a:lnTo>
                  <a:pt x="9601200" y="1776918"/>
                </a:lnTo>
                <a:lnTo>
                  <a:pt x="9601200" y="1807399"/>
                </a:lnTo>
                <a:lnTo>
                  <a:pt x="9355781" y="2052818"/>
                </a:lnTo>
                <a:lnTo>
                  <a:pt x="9355781" y="2060437"/>
                </a:lnTo>
                <a:lnTo>
                  <a:pt x="9601200" y="1815018"/>
                </a:lnTo>
                <a:lnTo>
                  <a:pt x="9601200" y="1845498"/>
                </a:lnTo>
                <a:lnTo>
                  <a:pt x="9355781" y="2090917"/>
                </a:lnTo>
                <a:lnTo>
                  <a:pt x="9355781" y="2098537"/>
                </a:lnTo>
                <a:lnTo>
                  <a:pt x="9601200" y="1853118"/>
                </a:lnTo>
                <a:lnTo>
                  <a:pt x="9601200" y="1883598"/>
                </a:lnTo>
                <a:lnTo>
                  <a:pt x="9355781" y="2129017"/>
                </a:lnTo>
                <a:lnTo>
                  <a:pt x="9355781" y="2136637"/>
                </a:lnTo>
                <a:lnTo>
                  <a:pt x="9601200" y="1891218"/>
                </a:lnTo>
                <a:lnTo>
                  <a:pt x="9601200" y="1921698"/>
                </a:lnTo>
                <a:lnTo>
                  <a:pt x="9355781" y="2167117"/>
                </a:lnTo>
                <a:lnTo>
                  <a:pt x="9355781" y="2174737"/>
                </a:lnTo>
                <a:lnTo>
                  <a:pt x="9601200" y="1929318"/>
                </a:lnTo>
                <a:lnTo>
                  <a:pt x="9601200" y="1959798"/>
                </a:lnTo>
                <a:lnTo>
                  <a:pt x="9355781" y="2205217"/>
                </a:lnTo>
                <a:lnTo>
                  <a:pt x="9355781" y="2212838"/>
                </a:lnTo>
                <a:lnTo>
                  <a:pt x="9601200" y="1967419"/>
                </a:lnTo>
                <a:lnTo>
                  <a:pt x="9601200" y="1997898"/>
                </a:lnTo>
                <a:lnTo>
                  <a:pt x="9355781" y="2243317"/>
                </a:lnTo>
                <a:lnTo>
                  <a:pt x="9355781" y="2250937"/>
                </a:lnTo>
                <a:lnTo>
                  <a:pt x="9601200" y="2005518"/>
                </a:lnTo>
                <a:lnTo>
                  <a:pt x="9601200" y="2035999"/>
                </a:lnTo>
                <a:lnTo>
                  <a:pt x="9355781" y="2281418"/>
                </a:lnTo>
                <a:lnTo>
                  <a:pt x="9355781" y="2289037"/>
                </a:lnTo>
                <a:lnTo>
                  <a:pt x="9601200" y="2043618"/>
                </a:lnTo>
                <a:lnTo>
                  <a:pt x="9601200" y="2074098"/>
                </a:lnTo>
                <a:lnTo>
                  <a:pt x="9355781" y="2319517"/>
                </a:lnTo>
                <a:lnTo>
                  <a:pt x="9355781" y="2327137"/>
                </a:lnTo>
                <a:lnTo>
                  <a:pt x="9601200" y="2081718"/>
                </a:lnTo>
                <a:lnTo>
                  <a:pt x="9601200" y="2112198"/>
                </a:lnTo>
                <a:lnTo>
                  <a:pt x="9355781" y="2357617"/>
                </a:lnTo>
                <a:lnTo>
                  <a:pt x="9355781" y="2365237"/>
                </a:lnTo>
                <a:lnTo>
                  <a:pt x="9601200" y="2119818"/>
                </a:lnTo>
                <a:lnTo>
                  <a:pt x="9601200" y="2150298"/>
                </a:lnTo>
                <a:lnTo>
                  <a:pt x="9355781" y="2395717"/>
                </a:lnTo>
                <a:lnTo>
                  <a:pt x="9355781" y="2403337"/>
                </a:lnTo>
                <a:lnTo>
                  <a:pt x="9601200" y="2157918"/>
                </a:lnTo>
                <a:lnTo>
                  <a:pt x="9601200" y="2188398"/>
                </a:lnTo>
                <a:lnTo>
                  <a:pt x="9355781" y="2433817"/>
                </a:lnTo>
                <a:lnTo>
                  <a:pt x="9355781" y="2441438"/>
                </a:lnTo>
                <a:lnTo>
                  <a:pt x="9601200" y="2196019"/>
                </a:lnTo>
                <a:lnTo>
                  <a:pt x="9601200" y="2226498"/>
                </a:lnTo>
                <a:lnTo>
                  <a:pt x="9355781" y="2471917"/>
                </a:lnTo>
                <a:lnTo>
                  <a:pt x="9355781" y="2479538"/>
                </a:lnTo>
                <a:lnTo>
                  <a:pt x="9601200" y="2234119"/>
                </a:lnTo>
                <a:lnTo>
                  <a:pt x="9601200" y="2264599"/>
                </a:lnTo>
                <a:lnTo>
                  <a:pt x="9355781" y="2510018"/>
                </a:lnTo>
                <a:lnTo>
                  <a:pt x="9355781" y="2517637"/>
                </a:lnTo>
                <a:lnTo>
                  <a:pt x="9601200" y="2272218"/>
                </a:lnTo>
                <a:lnTo>
                  <a:pt x="9601200" y="2302699"/>
                </a:lnTo>
                <a:lnTo>
                  <a:pt x="9355781" y="2548118"/>
                </a:lnTo>
                <a:lnTo>
                  <a:pt x="9355781" y="2555737"/>
                </a:lnTo>
                <a:lnTo>
                  <a:pt x="9601200" y="2310318"/>
                </a:lnTo>
                <a:lnTo>
                  <a:pt x="9601200" y="2340798"/>
                </a:lnTo>
                <a:lnTo>
                  <a:pt x="9355781" y="2586217"/>
                </a:lnTo>
                <a:lnTo>
                  <a:pt x="9355781" y="2593837"/>
                </a:lnTo>
                <a:lnTo>
                  <a:pt x="9601200" y="2348418"/>
                </a:lnTo>
                <a:lnTo>
                  <a:pt x="9601200" y="2378898"/>
                </a:lnTo>
                <a:lnTo>
                  <a:pt x="9355781" y="2624317"/>
                </a:lnTo>
                <a:lnTo>
                  <a:pt x="9355781" y="2631937"/>
                </a:lnTo>
                <a:lnTo>
                  <a:pt x="9601200" y="2386518"/>
                </a:lnTo>
                <a:lnTo>
                  <a:pt x="9601200" y="2416998"/>
                </a:lnTo>
                <a:lnTo>
                  <a:pt x="9355781" y="2662417"/>
                </a:lnTo>
                <a:lnTo>
                  <a:pt x="9355781" y="2670038"/>
                </a:lnTo>
                <a:lnTo>
                  <a:pt x="9601200" y="2424619"/>
                </a:lnTo>
                <a:lnTo>
                  <a:pt x="9601200" y="2455098"/>
                </a:lnTo>
                <a:lnTo>
                  <a:pt x="9355781" y="2700517"/>
                </a:lnTo>
                <a:lnTo>
                  <a:pt x="9355781" y="2708138"/>
                </a:lnTo>
                <a:lnTo>
                  <a:pt x="9601200" y="2462719"/>
                </a:lnTo>
                <a:lnTo>
                  <a:pt x="9601200" y="2493199"/>
                </a:lnTo>
                <a:lnTo>
                  <a:pt x="9355781" y="2738618"/>
                </a:lnTo>
                <a:lnTo>
                  <a:pt x="9355781" y="2746237"/>
                </a:lnTo>
                <a:lnTo>
                  <a:pt x="9601200" y="2500818"/>
                </a:lnTo>
                <a:lnTo>
                  <a:pt x="9601200" y="2531299"/>
                </a:lnTo>
                <a:lnTo>
                  <a:pt x="9355781" y="2776718"/>
                </a:lnTo>
                <a:lnTo>
                  <a:pt x="9355781" y="2784337"/>
                </a:lnTo>
                <a:lnTo>
                  <a:pt x="9601200" y="2538918"/>
                </a:lnTo>
                <a:lnTo>
                  <a:pt x="9601200" y="2569398"/>
                </a:lnTo>
                <a:lnTo>
                  <a:pt x="9355781" y="2814817"/>
                </a:lnTo>
                <a:lnTo>
                  <a:pt x="9355781" y="2822437"/>
                </a:lnTo>
                <a:lnTo>
                  <a:pt x="9601200" y="2577018"/>
                </a:lnTo>
                <a:lnTo>
                  <a:pt x="9601200" y="2607498"/>
                </a:lnTo>
                <a:lnTo>
                  <a:pt x="9355781" y="2852917"/>
                </a:lnTo>
                <a:lnTo>
                  <a:pt x="9355781" y="2860537"/>
                </a:lnTo>
                <a:lnTo>
                  <a:pt x="9601200" y="2615118"/>
                </a:lnTo>
                <a:lnTo>
                  <a:pt x="9601200" y="2645598"/>
                </a:lnTo>
                <a:lnTo>
                  <a:pt x="9355781" y="2891017"/>
                </a:lnTo>
                <a:lnTo>
                  <a:pt x="9355781" y="2898637"/>
                </a:lnTo>
                <a:lnTo>
                  <a:pt x="9601200" y="2653218"/>
                </a:lnTo>
                <a:lnTo>
                  <a:pt x="9601200" y="2683698"/>
                </a:lnTo>
                <a:lnTo>
                  <a:pt x="9355781" y="2929117"/>
                </a:lnTo>
                <a:lnTo>
                  <a:pt x="9355781" y="2936738"/>
                </a:lnTo>
                <a:lnTo>
                  <a:pt x="9601200" y="2691319"/>
                </a:lnTo>
                <a:lnTo>
                  <a:pt x="9601200" y="2721798"/>
                </a:lnTo>
                <a:lnTo>
                  <a:pt x="9355781" y="2967217"/>
                </a:lnTo>
                <a:lnTo>
                  <a:pt x="9355781" y="2974837"/>
                </a:lnTo>
                <a:lnTo>
                  <a:pt x="9601200" y="2729418"/>
                </a:lnTo>
                <a:lnTo>
                  <a:pt x="9601200" y="2759899"/>
                </a:lnTo>
                <a:lnTo>
                  <a:pt x="9355781" y="3005318"/>
                </a:lnTo>
                <a:lnTo>
                  <a:pt x="9355781" y="3012937"/>
                </a:lnTo>
                <a:lnTo>
                  <a:pt x="9601200" y="2767518"/>
                </a:lnTo>
                <a:lnTo>
                  <a:pt x="9601200" y="2797998"/>
                </a:lnTo>
                <a:lnTo>
                  <a:pt x="9355781" y="3043417"/>
                </a:lnTo>
                <a:lnTo>
                  <a:pt x="9355781" y="3051037"/>
                </a:lnTo>
                <a:lnTo>
                  <a:pt x="9601200" y="2805618"/>
                </a:lnTo>
                <a:lnTo>
                  <a:pt x="9601200" y="2836098"/>
                </a:lnTo>
                <a:lnTo>
                  <a:pt x="9355781" y="3081517"/>
                </a:lnTo>
                <a:lnTo>
                  <a:pt x="9355781" y="3089137"/>
                </a:lnTo>
                <a:lnTo>
                  <a:pt x="9601200" y="2843718"/>
                </a:lnTo>
                <a:lnTo>
                  <a:pt x="9601200" y="2875151"/>
                </a:lnTo>
                <a:lnTo>
                  <a:pt x="9355781" y="3120570"/>
                </a:lnTo>
                <a:lnTo>
                  <a:pt x="9355781" y="3128190"/>
                </a:lnTo>
                <a:lnTo>
                  <a:pt x="9601200" y="2882771"/>
                </a:lnTo>
                <a:lnTo>
                  <a:pt x="9601200" y="2913250"/>
                </a:lnTo>
                <a:lnTo>
                  <a:pt x="9355781" y="3158669"/>
                </a:lnTo>
                <a:lnTo>
                  <a:pt x="9355781" y="3166289"/>
                </a:lnTo>
                <a:lnTo>
                  <a:pt x="9601200" y="2920870"/>
                </a:lnTo>
                <a:lnTo>
                  <a:pt x="9601200" y="2951351"/>
                </a:lnTo>
                <a:lnTo>
                  <a:pt x="9355781" y="3196770"/>
                </a:lnTo>
                <a:lnTo>
                  <a:pt x="9355781" y="3204389"/>
                </a:lnTo>
                <a:lnTo>
                  <a:pt x="9601200" y="2958970"/>
                </a:lnTo>
                <a:lnTo>
                  <a:pt x="9601200" y="2989450"/>
                </a:lnTo>
                <a:lnTo>
                  <a:pt x="9355781" y="3234869"/>
                </a:lnTo>
                <a:lnTo>
                  <a:pt x="9355781" y="3242489"/>
                </a:lnTo>
                <a:lnTo>
                  <a:pt x="9601200" y="2997070"/>
                </a:lnTo>
                <a:lnTo>
                  <a:pt x="9601200" y="3027550"/>
                </a:lnTo>
                <a:lnTo>
                  <a:pt x="9355781" y="3272969"/>
                </a:lnTo>
                <a:lnTo>
                  <a:pt x="9355781" y="3280589"/>
                </a:lnTo>
                <a:lnTo>
                  <a:pt x="9601200" y="3035170"/>
                </a:lnTo>
                <a:lnTo>
                  <a:pt x="9601200" y="3065650"/>
                </a:lnTo>
                <a:lnTo>
                  <a:pt x="9355781" y="3311069"/>
                </a:lnTo>
                <a:lnTo>
                  <a:pt x="9355781" y="3318689"/>
                </a:lnTo>
                <a:lnTo>
                  <a:pt x="9601200" y="3073270"/>
                </a:lnTo>
                <a:lnTo>
                  <a:pt x="9601200" y="3103750"/>
                </a:lnTo>
                <a:lnTo>
                  <a:pt x="9355781" y="3349169"/>
                </a:lnTo>
                <a:lnTo>
                  <a:pt x="9355781" y="3356790"/>
                </a:lnTo>
                <a:lnTo>
                  <a:pt x="9601200" y="3111371"/>
                </a:lnTo>
                <a:lnTo>
                  <a:pt x="9601200" y="3141850"/>
                </a:lnTo>
                <a:lnTo>
                  <a:pt x="9355781" y="3387269"/>
                </a:lnTo>
                <a:lnTo>
                  <a:pt x="9355781" y="3394890"/>
                </a:lnTo>
                <a:lnTo>
                  <a:pt x="9601200" y="3149471"/>
                </a:lnTo>
                <a:lnTo>
                  <a:pt x="9601200" y="3179951"/>
                </a:lnTo>
                <a:lnTo>
                  <a:pt x="9379518" y="3401633"/>
                </a:lnTo>
                <a:lnTo>
                  <a:pt x="9387137" y="3401633"/>
                </a:lnTo>
                <a:lnTo>
                  <a:pt x="9601200" y="3187570"/>
                </a:lnTo>
                <a:lnTo>
                  <a:pt x="9601200" y="3218051"/>
                </a:lnTo>
                <a:lnTo>
                  <a:pt x="9417618" y="3401633"/>
                </a:lnTo>
                <a:lnTo>
                  <a:pt x="9425237" y="3401633"/>
                </a:lnTo>
                <a:lnTo>
                  <a:pt x="9601200" y="3225670"/>
                </a:lnTo>
                <a:lnTo>
                  <a:pt x="9601200" y="3256150"/>
                </a:lnTo>
                <a:lnTo>
                  <a:pt x="9455717" y="3401633"/>
                </a:lnTo>
                <a:lnTo>
                  <a:pt x="9463337" y="3401633"/>
                </a:lnTo>
                <a:lnTo>
                  <a:pt x="9601200" y="3263770"/>
                </a:lnTo>
                <a:lnTo>
                  <a:pt x="9601200" y="3294250"/>
                </a:lnTo>
                <a:lnTo>
                  <a:pt x="9493817" y="3401633"/>
                </a:lnTo>
                <a:lnTo>
                  <a:pt x="9501437" y="3401633"/>
                </a:lnTo>
                <a:lnTo>
                  <a:pt x="9601200" y="3301870"/>
                </a:lnTo>
                <a:lnTo>
                  <a:pt x="9601200" y="3332350"/>
                </a:lnTo>
                <a:lnTo>
                  <a:pt x="9531917" y="3401633"/>
                </a:lnTo>
                <a:lnTo>
                  <a:pt x="9539538" y="3401633"/>
                </a:lnTo>
                <a:lnTo>
                  <a:pt x="9601200" y="3339971"/>
                </a:lnTo>
                <a:lnTo>
                  <a:pt x="9601200" y="3370450"/>
                </a:lnTo>
                <a:lnTo>
                  <a:pt x="9570017" y="3401633"/>
                </a:lnTo>
                <a:lnTo>
                  <a:pt x="9577638" y="3401633"/>
                </a:lnTo>
                <a:lnTo>
                  <a:pt x="9601200" y="3378071"/>
                </a:lnTo>
                <a:lnTo>
                  <a:pt x="9601200" y="4194894"/>
                </a:lnTo>
                <a:lnTo>
                  <a:pt x="4291693" y="4194894"/>
                </a:lnTo>
                <a:lnTo>
                  <a:pt x="4291693" y="4194893"/>
                </a:lnTo>
                <a:lnTo>
                  <a:pt x="0" y="4194893"/>
                </a:lnTo>
                <a:close/>
              </a:path>
            </a:pathLst>
          </a:custGeom>
          <a:solidFill>
            <a:schemeClr val="bg2">
              <a:lumMod val="60000"/>
              <a:lumOff val="40000"/>
            </a:schemeClr>
          </a:solidFill>
        </p:spPr>
        <p:txBody>
          <a:bodyPr wrap="square">
            <a:noAutofit/>
          </a:bodyPr>
          <a:lstStyle/>
          <a:p>
            <a:r>
              <a:rPr lang="nl-NL"/>
              <a:t>Klik op het pictogram als u een afbeelding wilt toevoegen</a:t>
            </a:r>
            <a:endParaRPr lang="en-GB"/>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hasCustomPrompt="1"/>
          </p:nvPr>
        </p:nvSpPr>
        <p:spPr>
          <a:xfrm>
            <a:off x="6995461" y="847045"/>
            <a:ext cx="2606117" cy="360850"/>
          </a:xfrm>
          <a:solidFill>
            <a:schemeClr val="bg1"/>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err="1"/>
              <a:t>Voornaam.naam@vives.be</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5" name="Tijdelijke aanduiding voor tekst 784">
            <a:extLst>
              <a:ext uri="{FF2B5EF4-FFF2-40B4-BE49-F238E27FC236}">
                <a16:creationId xmlns:a16="http://schemas.microsoft.com/office/drawing/2014/main" id="{F84283E8-E514-1C46-BEEB-423B30EA643F}"/>
              </a:ext>
            </a:extLst>
          </p:cNvPr>
          <p:cNvSpPr>
            <a:spLocks noGrp="1"/>
          </p:cNvSpPr>
          <p:nvPr>
            <p:ph type="body" sz="quarter" idx="15" hasCustomPrompt="1"/>
          </p:nvPr>
        </p:nvSpPr>
        <p:spPr>
          <a:xfrm>
            <a:off x="6995461" y="1328676"/>
            <a:ext cx="1817440" cy="360850"/>
          </a:xfrm>
          <a:solidFill>
            <a:schemeClr val="bg1"/>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a:t>+32 000 00 00 00</a:t>
            </a:r>
            <a:endParaRPr lang="en-GB"/>
          </a:p>
        </p:txBody>
      </p:sp>
      <p:sp>
        <p:nvSpPr>
          <p:cNvPr id="11" name="Tijdelijke aanduiding voor titel 1">
            <a:extLst>
              <a:ext uri="{FF2B5EF4-FFF2-40B4-BE49-F238E27FC236}">
                <a16:creationId xmlns:a16="http://schemas.microsoft.com/office/drawing/2014/main" id="{89A49D1B-AFBB-CE49-B6CE-31CD71FCD15F}"/>
              </a:ext>
            </a:extLst>
          </p:cNvPr>
          <p:cNvSpPr>
            <a:spLocks noGrp="1"/>
          </p:cNvSpPr>
          <p:nvPr>
            <p:ph type="title" hasCustomPrompt="1"/>
          </p:nvPr>
        </p:nvSpPr>
        <p:spPr>
          <a:xfrm>
            <a:off x="2184788" y="844598"/>
            <a:ext cx="3795521" cy="481631"/>
          </a:xfrm>
          <a:prstGeom prst="rect">
            <a:avLst/>
          </a:prstGeom>
        </p:spPr>
        <p:txBody>
          <a:bodyPr vert="horz" lIns="0" tIns="45720" rIns="0" bIns="45720" rtlCol="0" anchor="b">
            <a:noAutofit/>
          </a:bodyPr>
          <a:lstStyle>
            <a:lvl1pPr>
              <a:defRPr sz="2400">
                <a:solidFill>
                  <a:schemeClr val="tx1"/>
                </a:solidFill>
              </a:defRPr>
            </a:lvl1pPr>
          </a:lstStyle>
          <a:p>
            <a:r>
              <a:rPr lang="nl-NL"/>
              <a:t>NAAM</a:t>
            </a:r>
            <a:endParaRPr lang="nl-BE"/>
          </a:p>
        </p:txBody>
      </p:sp>
      <p:sp>
        <p:nvSpPr>
          <p:cNvPr id="16" name="Rechthoek 15">
            <a:extLst>
              <a:ext uri="{FF2B5EF4-FFF2-40B4-BE49-F238E27FC236}">
                <a16:creationId xmlns:a16="http://schemas.microsoft.com/office/drawing/2014/main" id="{E226F095-82E8-8C4C-9D40-07F1D854BF0F}"/>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ijdelijke aanduiding voor tekst 11">
            <a:extLst>
              <a:ext uri="{FF2B5EF4-FFF2-40B4-BE49-F238E27FC236}">
                <a16:creationId xmlns:a16="http://schemas.microsoft.com/office/drawing/2014/main" id="{C7309437-7D2A-5344-849A-0B8197D82BBE}"/>
              </a:ext>
            </a:extLst>
          </p:cNvPr>
          <p:cNvSpPr>
            <a:spLocks noGrp="1"/>
          </p:cNvSpPr>
          <p:nvPr>
            <p:ph type="body" sz="quarter" idx="10" hasCustomPrompt="1"/>
          </p:nvPr>
        </p:nvSpPr>
        <p:spPr>
          <a:xfrm>
            <a:off x="2184788" y="1326229"/>
            <a:ext cx="3795521"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Functie</a:t>
            </a:r>
            <a:endParaRPr lang="en-GB"/>
          </a:p>
        </p:txBody>
      </p:sp>
    </p:spTree>
    <p:extLst>
      <p:ext uri="{BB962C8B-B14F-4D97-AF65-F5344CB8AC3E}">
        <p14:creationId xmlns:p14="http://schemas.microsoft.com/office/powerpoint/2010/main" val="2046989512"/>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pic>
        <p:nvPicPr>
          <p:cNvPr id="12" name="Graphic 11">
            <a:extLst>
              <a:ext uri="{FF2B5EF4-FFF2-40B4-BE49-F238E27FC236}">
                <a16:creationId xmlns:a16="http://schemas.microsoft.com/office/drawing/2014/main" id="{07B00C74-85C1-D340-9E69-5B93C840A6F4}"/>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24732" b="4925"/>
          <a:stretch/>
        </p:blipFill>
        <p:spPr>
          <a:xfrm>
            <a:off x="0" y="1967802"/>
            <a:ext cx="6882493" cy="4890198"/>
          </a:xfrm>
          <a:prstGeom prst="rect">
            <a:avLst/>
          </a:pr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1" name="Tijdelijke aanduiding voor titel 1">
            <a:extLst>
              <a:ext uri="{FF2B5EF4-FFF2-40B4-BE49-F238E27FC236}">
                <a16:creationId xmlns:a16="http://schemas.microsoft.com/office/drawing/2014/main" id="{89A49D1B-AFBB-CE49-B6CE-31CD71FCD15F}"/>
              </a:ext>
            </a:extLst>
          </p:cNvPr>
          <p:cNvSpPr>
            <a:spLocks noGrp="1"/>
          </p:cNvSpPr>
          <p:nvPr>
            <p:ph type="title" hasCustomPrompt="1"/>
          </p:nvPr>
        </p:nvSpPr>
        <p:spPr>
          <a:xfrm>
            <a:off x="2184788" y="844598"/>
            <a:ext cx="4368412" cy="481631"/>
          </a:xfrm>
          <a:prstGeom prst="rect">
            <a:avLst/>
          </a:prstGeom>
        </p:spPr>
        <p:txBody>
          <a:bodyPr vert="horz" lIns="0" tIns="45720" rIns="0" bIns="45720" rtlCol="0" anchor="b">
            <a:noAutofit/>
          </a:bodyPr>
          <a:lstStyle>
            <a:lvl1pPr>
              <a:defRPr sz="2400">
                <a:solidFill>
                  <a:schemeClr val="tx1"/>
                </a:solidFill>
              </a:defRPr>
            </a:lvl1pPr>
          </a:lstStyle>
          <a:p>
            <a:r>
              <a:rPr lang="nl-NL"/>
              <a:t>NAAM</a:t>
            </a:r>
            <a:endParaRPr lang="nl-BE"/>
          </a:p>
        </p:txBody>
      </p:sp>
      <p:sp>
        <p:nvSpPr>
          <p:cNvPr id="16" name="Rechthoek 15">
            <a:extLst>
              <a:ext uri="{FF2B5EF4-FFF2-40B4-BE49-F238E27FC236}">
                <a16:creationId xmlns:a16="http://schemas.microsoft.com/office/drawing/2014/main" id="{E226F095-82E8-8C4C-9D40-07F1D854BF0F}"/>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ijdelijke aanduiding voor tekst 11">
            <a:extLst>
              <a:ext uri="{FF2B5EF4-FFF2-40B4-BE49-F238E27FC236}">
                <a16:creationId xmlns:a16="http://schemas.microsoft.com/office/drawing/2014/main" id="{C7309437-7D2A-5344-849A-0B8197D82BBE}"/>
              </a:ext>
            </a:extLst>
          </p:cNvPr>
          <p:cNvSpPr>
            <a:spLocks noGrp="1"/>
          </p:cNvSpPr>
          <p:nvPr>
            <p:ph type="body" sz="quarter" idx="10" hasCustomPrompt="1"/>
          </p:nvPr>
        </p:nvSpPr>
        <p:spPr>
          <a:xfrm>
            <a:off x="2184788" y="1326229"/>
            <a:ext cx="43684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Functie</a:t>
            </a:r>
            <a:endParaRPr lang="en-GB"/>
          </a:p>
        </p:txBody>
      </p:sp>
      <p:sp>
        <p:nvSpPr>
          <p:cNvPr id="78" name="Tijdelijke aanduiding voor afbeelding 77">
            <a:extLst>
              <a:ext uri="{FF2B5EF4-FFF2-40B4-BE49-F238E27FC236}">
                <a16:creationId xmlns:a16="http://schemas.microsoft.com/office/drawing/2014/main" id="{6ACCC44E-B8E3-EE45-A014-F055F595541F}"/>
              </a:ext>
            </a:extLst>
          </p:cNvPr>
          <p:cNvSpPr>
            <a:spLocks noGrp="1"/>
          </p:cNvSpPr>
          <p:nvPr>
            <p:ph type="pic" sz="quarter" idx="14"/>
          </p:nvPr>
        </p:nvSpPr>
        <p:spPr>
          <a:xfrm>
            <a:off x="6882493" y="375557"/>
            <a:ext cx="5309507" cy="6482443"/>
          </a:xfrm>
          <a:custGeom>
            <a:avLst/>
            <a:gdLst>
              <a:gd name="connsiteX0" fmla="*/ 4810629 w 5309507"/>
              <a:gd name="connsiteY0" fmla="*/ 6091081 h 6482443"/>
              <a:gd name="connsiteX1" fmla="*/ 4834606 w 5309507"/>
              <a:gd name="connsiteY1" fmla="*/ 6099287 h 6482443"/>
              <a:gd name="connsiteX2" fmla="*/ 4844199 w 5309507"/>
              <a:gd name="connsiteY2" fmla="*/ 6121380 h 6482443"/>
              <a:gd name="connsiteX3" fmla="*/ 4775781 w 5309507"/>
              <a:gd name="connsiteY3" fmla="*/ 6121380 h 6482443"/>
              <a:gd name="connsiteX4" fmla="*/ 4787450 w 5309507"/>
              <a:gd name="connsiteY4" fmla="*/ 6098970 h 6482443"/>
              <a:gd name="connsiteX5" fmla="*/ 4810629 w 5309507"/>
              <a:gd name="connsiteY5" fmla="*/ 6091081 h 6482443"/>
              <a:gd name="connsiteX6" fmla="*/ 4456641 w 5309507"/>
              <a:gd name="connsiteY6" fmla="*/ 6050384 h 6482443"/>
              <a:gd name="connsiteX7" fmla="*/ 4456641 w 5309507"/>
              <a:gd name="connsiteY7" fmla="*/ 6226500 h 6482443"/>
              <a:gd name="connsiteX8" fmla="*/ 4511311 w 5309507"/>
              <a:gd name="connsiteY8" fmla="*/ 6226500 h 6482443"/>
              <a:gd name="connsiteX9" fmla="*/ 4511311 w 5309507"/>
              <a:gd name="connsiteY9" fmla="*/ 6050384 h 6482443"/>
              <a:gd name="connsiteX10" fmla="*/ 4524464 w 5309507"/>
              <a:gd name="connsiteY10" fmla="*/ 6050370 h 6482443"/>
              <a:gd name="connsiteX11" fmla="*/ 4587767 w 5309507"/>
              <a:gd name="connsiteY11" fmla="*/ 6226486 h 6482443"/>
              <a:gd name="connsiteX12" fmla="*/ 4655225 w 5309507"/>
              <a:gd name="connsiteY12" fmla="*/ 6226486 h 6482443"/>
              <a:gd name="connsiteX13" fmla="*/ 4718528 w 5309507"/>
              <a:gd name="connsiteY13" fmla="*/ 6050370 h 6482443"/>
              <a:gd name="connsiteX14" fmla="*/ 4660341 w 5309507"/>
              <a:gd name="connsiteY14" fmla="*/ 6050370 h 6482443"/>
              <a:gd name="connsiteX15" fmla="*/ 4621656 w 5309507"/>
              <a:gd name="connsiteY15" fmla="*/ 6175987 h 6482443"/>
              <a:gd name="connsiteX16" fmla="*/ 4582971 w 5309507"/>
              <a:gd name="connsiteY16" fmla="*/ 6050370 h 6482443"/>
              <a:gd name="connsiteX17" fmla="*/ 4249173 w 5309507"/>
              <a:gd name="connsiteY17" fmla="*/ 6050357 h 6482443"/>
              <a:gd name="connsiteX18" fmla="*/ 4312477 w 5309507"/>
              <a:gd name="connsiteY18" fmla="*/ 6226471 h 6482443"/>
              <a:gd name="connsiteX19" fmla="*/ 4379935 w 5309507"/>
              <a:gd name="connsiteY19" fmla="*/ 6226472 h 6482443"/>
              <a:gd name="connsiteX20" fmla="*/ 4443237 w 5309507"/>
              <a:gd name="connsiteY20" fmla="*/ 6050357 h 6482443"/>
              <a:gd name="connsiteX21" fmla="*/ 4385050 w 5309507"/>
              <a:gd name="connsiteY21" fmla="*/ 6050357 h 6482443"/>
              <a:gd name="connsiteX22" fmla="*/ 4346365 w 5309507"/>
              <a:gd name="connsiteY22" fmla="*/ 6175973 h 6482443"/>
              <a:gd name="connsiteX23" fmla="*/ 4307680 w 5309507"/>
              <a:gd name="connsiteY23" fmla="*/ 6050357 h 6482443"/>
              <a:gd name="connsiteX24" fmla="*/ 4988072 w 5309507"/>
              <a:gd name="connsiteY24" fmla="*/ 6047848 h 6482443"/>
              <a:gd name="connsiteX25" fmla="*/ 4948908 w 5309507"/>
              <a:gd name="connsiteY25" fmla="*/ 6055108 h 6482443"/>
              <a:gd name="connsiteX26" fmla="*/ 4923973 w 5309507"/>
              <a:gd name="connsiteY26" fmla="*/ 6074833 h 6482443"/>
              <a:gd name="connsiteX27" fmla="*/ 4915499 w 5309507"/>
              <a:gd name="connsiteY27" fmla="*/ 6102451 h 6482443"/>
              <a:gd name="connsiteX28" fmla="*/ 4924770 w 5309507"/>
              <a:gd name="connsiteY28" fmla="*/ 6131013 h 6482443"/>
              <a:gd name="connsiteX29" fmla="*/ 4946829 w 5309507"/>
              <a:gd name="connsiteY29" fmla="*/ 6146479 h 6482443"/>
              <a:gd name="connsiteX30" fmla="*/ 4978801 w 5309507"/>
              <a:gd name="connsiteY30" fmla="*/ 6155789 h 6482443"/>
              <a:gd name="connsiteX31" fmla="*/ 5004698 w 5309507"/>
              <a:gd name="connsiteY31" fmla="*/ 6163838 h 6482443"/>
              <a:gd name="connsiteX32" fmla="*/ 5012689 w 5309507"/>
              <a:gd name="connsiteY32" fmla="*/ 6175041 h 6482443"/>
              <a:gd name="connsiteX33" fmla="*/ 5007096 w 5309507"/>
              <a:gd name="connsiteY33" fmla="*/ 6185299 h 6482443"/>
              <a:gd name="connsiteX34" fmla="*/ 4991271 w 5309507"/>
              <a:gd name="connsiteY34" fmla="*/ 6189246 h 6482443"/>
              <a:gd name="connsiteX35" fmla="*/ 4972407 w 5309507"/>
              <a:gd name="connsiteY35" fmla="*/ 6183564 h 6482443"/>
              <a:gd name="connsiteX36" fmla="*/ 4963774 w 5309507"/>
              <a:gd name="connsiteY36" fmla="*/ 6168730 h 6482443"/>
              <a:gd name="connsiteX37" fmla="*/ 4909745 w 5309507"/>
              <a:gd name="connsiteY37" fmla="*/ 6168730 h 6482443"/>
              <a:gd name="connsiteX38" fmla="*/ 4921573 w 5309507"/>
              <a:gd name="connsiteY38" fmla="*/ 6199503 h 6482443"/>
              <a:gd name="connsiteX39" fmla="*/ 4950347 w 5309507"/>
              <a:gd name="connsiteY39" fmla="*/ 6221123 h 6482443"/>
              <a:gd name="connsiteX40" fmla="*/ 4991908 w 5309507"/>
              <a:gd name="connsiteY40" fmla="*/ 6229013 h 6482443"/>
              <a:gd name="connsiteX41" fmla="*/ 5030116 w 5309507"/>
              <a:gd name="connsiteY41" fmla="*/ 6222070 h 6482443"/>
              <a:gd name="connsiteX42" fmla="*/ 5055370 w 5309507"/>
              <a:gd name="connsiteY42" fmla="*/ 6202974 h 6482443"/>
              <a:gd name="connsiteX43" fmla="*/ 5064163 w 5309507"/>
              <a:gd name="connsiteY43" fmla="*/ 6175359 h 6482443"/>
              <a:gd name="connsiteX44" fmla="*/ 5054414 w 5309507"/>
              <a:gd name="connsiteY44" fmla="*/ 6146163 h 6482443"/>
              <a:gd name="connsiteX45" fmla="*/ 5032513 w 5309507"/>
              <a:gd name="connsiteY45" fmla="*/ 6130382 h 6482443"/>
              <a:gd name="connsiteX46" fmla="*/ 5000223 w 5309507"/>
              <a:gd name="connsiteY46" fmla="*/ 6120440 h 6482443"/>
              <a:gd name="connsiteX47" fmla="*/ 4974805 w 5309507"/>
              <a:gd name="connsiteY47" fmla="*/ 6112865 h 6482443"/>
              <a:gd name="connsiteX48" fmla="*/ 4966654 w 5309507"/>
              <a:gd name="connsiteY48" fmla="*/ 6101502 h 6482443"/>
              <a:gd name="connsiteX49" fmla="*/ 4971768 w 5309507"/>
              <a:gd name="connsiteY49" fmla="*/ 6091561 h 6482443"/>
              <a:gd name="connsiteX50" fmla="*/ 4986475 w 5309507"/>
              <a:gd name="connsiteY50" fmla="*/ 6087932 h 6482443"/>
              <a:gd name="connsiteX51" fmla="*/ 5004538 w 5309507"/>
              <a:gd name="connsiteY51" fmla="*/ 6093296 h 6482443"/>
              <a:gd name="connsiteX52" fmla="*/ 5012689 w 5309507"/>
              <a:gd name="connsiteY52" fmla="*/ 6107815 h 6482443"/>
              <a:gd name="connsiteX53" fmla="*/ 5063203 w 5309507"/>
              <a:gd name="connsiteY53" fmla="*/ 6107815 h 6482443"/>
              <a:gd name="connsiteX54" fmla="*/ 5040984 w 5309507"/>
              <a:gd name="connsiteY54" fmla="*/ 6064261 h 6482443"/>
              <a:gd name="connsiteX55" fmla="*/ 4988072 w 5309507"/>
              <a:gd name="connsiteY55" fmla="*/ 6047848 h 6482443"/>
              <a:gd name="connsiteX56" fmla="*/ 4811267 w 5309507"/>
              <a:gd name="connsiteY56" fmla="*/ 6047841 h 6482443"/>
              <a:gd name="connsiteX57" fmla="*/ 4764271 w 5309507"/>
              <a:gd name="connsiteY57" fmla="*/ 6058887 h 6482443"/>
              <a:gd name="connsiteX58" fmla="*/ 4732459 w 5309507"/>
              <a:gd name="connsiteY58" fmla="*/ 6090449 h 6482443"/>
              <a:gd name="connsiteX59" fmla="*/ 4721111 w 5309507"/>
              <a:gd name="connsiteY59" fmla="*/ 6138423 h 6482443"/>
              <a:gd name="connsiteX60" fmla="*/ 4732621 w 5309507"/>
              <a:gd name="connsiteY60" fmla="*/ 6186398 h 6482443"/>
              <a:gd name="connsiteX61" fmla="*/ 4764590 w 5309507"/>
              <a:gd name="connsiteY61" fmla="*/ 6217960 h 6482443"/>
              <a:gd name="connsiteX62" fmla="*/ 4811267 w 5309507"/>
              <a:gd name="connsiteY62" fmla="*/ 6229007 h 6482443"/>
              <a:gd name="connsiteX63" fmla="*/ 4850594 w 5309507"/>
              <a:gd name="connsiteY63" fmla="*/ 6221117 h 6482443"/>
              <a:gd name="connsiteX64" fmla="*/ 4879845 w 5309507"/>
              <a:gd name="connsiteY64" fmla="*/ 6199337 h 6482443"/>
              <a:gd name="connsiteX65" fmla="*/ 4895992 w 5309507"/>
              <a:gd name="connsiteY65" fmla="*/ 6168092 h 6482443"/>
              <a:gd name="connsiteX66" fmla="*/ 4837805 w 5309507"/>
              <a:gd name="connsiteY66" fmla="*/ 6168092 h 6482443"/>
              <a:gd name="connsiteX67" fmla="*/ 4809350 w 5309507"/>
              <a:gd name="connsiteY67" fmla="*/ 6185134 h 6482443"/>
              <a:gd name="connsiteX68" fmla="*/ 4786171 w 5309507"/>
              <a:gd name="connsiteY68" fmla="*/ 6176456 h 6482443"/>
              <a:gd name="connsiteX69" fmla="*/ 4775461 w 5309507"/>
              <a:gd name="connsiteY69" fmla="*/ 6151363 h 6482443"/>
              <a:gd name="connsiteX70" fmla="*/ 4899188 w 5309507"/>
              <a:gd name="connsiteY70" fmla="*/ 6151363 h 6482443"/>
              <a:gd name="connsiteX71" fmla="*/ 4900147 w 5309507"/>
              <a:gd name="connsiteY71" fmla="*/ 6135584 h 6482443"/>
              <a:gd name="connsiteX72" fmla="*/ 4888797 w 5309507"/>
              <a:gd name="connsiteY72" fmla="*/ 6089187 h 6482443"/>
              <a:gd name="connsiteX73" fmla="*/ 4857307 w 5309507"/>
              <a:gd name="connsiteY73" fmla="*/ 6058572 h 6482443"/>
              <a:gd name="connsiteX74" fmla="*/ 4811267 w 5309507"/>
              <a:gd name="connsiteY74" fmla="*/ 6047841 h 6482443"/>
              <a:gd name="connsiteX75" fmla="*/ 4740357 w 5309507"/>
              <a:gd name="connsiteY75" fmla="*/ 5969817 h 6482443"/>
              <a:gd name="connsiteX76" fmla="*/ 4746087 w 5309507"/>
              <a:gd name="connsiteY76" fmla="*/ 5971348 h 6482443"/>
              <a:gd name="connsiteX77" fmla="*/ 4750323 w 5309507"/>
              <a:gd name="connsiteY77" fmla="*/ 5975746 h 6482443"/>
              <a:gd name="connsiteX78" fmla="*/ 4751893 w 5309507"/>
              <a:gd name="connsiteY78" fmla="*/ 5982619 h 6482443"/>
              <a:gd name="connsiteX79" fmla="*/ 4750323 w 5309507"/>
              <a:gd name="connsiteY79" fmla="*/ 5989491 h 6482443"/>
              <a:gd name="connsiteX80" fmla="*/ 4746087 w 5309507"/>
              <a:gd name="connsiteY80" fmla="*/ 5993889 h 6482443"/>
              <a:gd name="connsiteX81" fmla="*/ 4740357 w 5309507"/>
              <a:gd name="connsiteY81" fmla="*/ 5995421 h 6482443"/>
              <a:gd name="connsiteX82" fmla="*/ 4734746 w 5309507"/>
              <a:gd name="connsiteY82" fmla="*/ 5993851 h 6482443"/>
              <a:gd name="connsiteX83" fmla="*/ 4730508 w 5309507"/>
              <a:gd name="connsiteY83" fmla="*/ 5989334 h 6482443"/>
              <a:gd name="connsiteX84" fmla="*/ 4728900 w 5309507"/>
              <a:gd name="connsiteY84" fmla="*/ 5982462 h 6482443"/>
              <a:gd name="connsiteX85" fmla="*/ 4730508 w 5309507"/>
              <a:gd name="connsiteY85" fmla="*/ 5975668 h 6482443"/>
              <a:gd name="connsiteX86" fmla="*/ 4734706 w 5309507"/>
              <a:gd name="connsiteY86" fmla="*/ 5971309 h 6482443"/>
              <a:gd name="connsiteX87" fmla="*/ 4740357 w 5309507"/>
              <a:gd name="connsiteY87" fmla="*/ 5969817 h 6482443"/>
              <a:gd name="connsiteX88" fmla="*/ 5024152 w 5309507"/>
              <a:gd name="connsiteY88" fmla="*/ 5969741 h 6482443"/>
              <a:gd name="connsiteX89" fmla="*/ 5032117 w 5309507"/>
              <a:gd name="connsiteY89" fmla="*/ 5973080 h 6482443"/>
              <a:gd name="connsiteX90" fmla="*/ 5035373 w 5309507"/>
              <a:gd name="connsiteY90" fmla="*/ 5982622 h 6482443"/>
              <a:gd name="connsiteX91" fmla="*/ 5033805 w 5309507"/>
              <a:gd name="connsiteY91" fmla="*/ 5989691 h 6482443"/>
              <a:gd name="connsiteX92" fmla="*/ 5029606 w 5309507"/>
              <a:gd name="connsiteY92" fmla="*/ 5994050 h 6482443"/>
              <a:gd name="connsiteX93" fmla="*/ 5023994 w 5309507"/>
              <a:gd name="connsiteY93" fmla="*/ 5995503 h 6482443"/>
              <a:gd name="connsiteX94" fmla="*/ 5016185 w 5309507"/>
              <a:gd name="connsiteY94" fmla="*/ 5992165 h 6482443"/>
              <a:gd name="connsiteX95" fmla="*/ 5013086 w 5309507"/>
              <a:gd name="connsiteY95" fmla="*/ 5982622 h 6482443"/>
              <a:gd name="connsiteX96" fmla="*/ 5016264 w 5309507"/>
              <a:gd name="connsiteY96" fmla="*/ 5973080 h 6482443"/>
              <a:gd name="connsiteX97" fmla="*/ 5024152 w 5309507"/>
              <a:gd name="connsiteY97" fmla="*/ 5969741 h 6482443"/>
              <a:gd name="connsiteX98" fmla="*/ 4975650 w 5309507"/>
              <a:gd name="connsiteY98" fmla="*/ 5969741 h 6482443"/>
              <a:gd name="connsiteX99" fmla="*/ 4983615 w 5309507"/>
              <a:gd name="connsiteY99" fmla="*/ 5973080 h 6482443"/>
              <a:gd name="connsiteX100" fmla="*/ 4986871 w 5309507"/>
              <a:gd name="connsiteY100" fmla="*/ 5982622 h 6482443"/>
              <a:gd name="connsiteX101" fmla="*/ 4985303 w 5309507"/>
              <a:gd name="connsiteY101" fmla="*/ 5989691 h 6482443"/>
              <a:gd name="connsiteX102" fmla="*/ 4981104 w 5309507"/>
              <a:gd name="connsiteY102" fmla="*/ 5994050 h 6482443"/>
              <a:gd name="connsiteX103" fmla="*/ 4975492 w 5309507"/>
              <a:gd name="connsiteY103" fmla="*/ 5995503 h 6482443"/>
              <a:gd name="connsiteX104" fmla="*/ 4967683 w 5309507"/>
              <a:gd name="connsiteY104" fmla="*/ 5992165 h 6482443"/>
              <a:gd name="connsiteX105" fmla="*/ 4964584 w 5309507"/>
              <a:gd name="connsiteY105" fmla="*/ 5982622 h 6482443"/>
              <a:gd name="connsiteX106" fmla="*/ 4967762 w 5309507"/>
              <a:gd name="connsiteY106" fmla="*/ 5973080 h 6482443"/>
              <a:gd name="connsiteX107" fmla="*/ 4975650 w 5309507"/>
              <a:gd name="connsiteY107" fmla="*/ 5969741 h 6482443"/>
              <a:gd name="connsiteX108" fmla="*/ 4691461 w 5309507"/>
              <a:gd name="connsiteY108" fmla="*/ 5969741 h 6482443"/>
              <a:gd name="connsiteX109" fmla="*/ 4699427 w 5309507"/>
              <a:gd name="connsiteY109" fmla="*/ 5973080 h 6482443"/>
              <a:gd name="connsiteX110" fmla="*/ 4702684 w 5309507"/>
              <a:gd name="connsiteY110" fmla="*/ 5982622 h 6482443"/>
              <a:gd name="connsiteX111" fmla="*/ 4701114 w 5309507"/>
              <a:gd name="connsiteY111" fmla="*/ 5989691 h 6482443"/>
              <a:gd name="connsiteX112" fmla="*/ 4696916 w 5309507"/>
              <a:gd name="connsiteY112" fmla="*/ 5994050 h 6482443"/>
              <a:gd name="connsiteX113" fmla="*/ 4691304 w 5309507"/>
              <a:gd name="connsiteY113" fmla="*/ 5995503 h 6482443"/>
              <a:gd name="connsiteX114" fmla="*/ 4683496 w 5309507"/>
              <a:gd name="connsiteY114" fmla="*/ 5992165 h 6482443"/>
              <a:gd name="connsiteX115" fmla="*/ 4680396 w 5309507"/>
              <a:gd name="connsiteY115" fmla="*/ 5982622 h 6482443"/>
              <a:gd name="connsiteX116" fmla="*/ 4683575 w 5309507"/>
              <a:gd name="connsiteY116" fmla="*/ 5973080 h 6482443"/>
              <a:gd name="connsiteX117" fmla="*/ 4691461 w 5309507"/>
              <a:gd name="connsiteY117" fmla="*/ 5969741 h 6482443"/>
              <a:gd name="connsiteX118" fmla="*/ 4790820 w 5309507"/>
              <a:gd name="connsiteY118" fmla="*/ 5969190 h 6482443"/>
              <a:gd name="connsiteX119" fmla="*/ 4798119 w 5309507"/>
              <a:gd name="connsiteY119" fmla="*/ 5971742 h 6482443"/>
              <a:gd name="connsiteX120" fmla="*/ 4801180 w 5309507"/>
              <a:gd name="connsiteY120" fmla="*/ 5978536 h 6482443"/>
              <a:gd name="connsiteX121" fmla="*/ 4780541 w 5309507"/>
              <a:gd name="connsiteY121" fmla="*/ 5978536 h 6482443"/>
              <a:gd name="connsiteX122" fmla="*/ 4783954 w 5309507"/>
              <a:gd name="connsiteY122" fmla="*/ 5971664 h 6482443"/>
              <a:gd name="connsiteX123" fmla="*/ 4790820 w 5309507"/>
              <a:gd name="connsiteY123" fmla="*/ 5969190 h 6482443"/>
              <a:gd name="connsiteX124" fmla="*/ 5024307 w 5309507"/>
              <a:gd name="connsiteY124" fmla="*/ 5960160 h 6482443"/>
              <a:gd name="connsiteX125" fmla="*/ 5012929 w 5309507"/>
              <a:gd name="connsiteY125" fmla="*/ 5962948 h 6482443"/>
              <a:gd name="connsiteX126" fmla="*/ 5004885 w 5309507"/>
              <a:gd name="connsiteY126" fmla="*/ 5970842 h 6482443"/>
              <a:gd name="connsiteX127" fmla="*/ 5001943 w 5309507"/>
              <a:gd name="connsiteY127" fmla="*/ 5982622 h 6482443"/>
              <a:gd name="connsiteX128" fmla="*/ 5004807 w 5309507"/>
              <a:gd name="connsiteY128" fmla="*/ 5994404 h 6482443"/>
              <a:gd name="connsiteX129" fmla="*/ 5012693 w 5309507"/>
              <a:gd name="connsiteY129" fmla="*/ 6002297 h 6482443"/>
              <a:gd name="connsiteX130" fmla="*/ 5023994 w 5309507"/>
              <a:gd name="connsiteY130" fmla="*/ 6005086 h 6482443"/>
              <a:gd name="connsiteX131" fmla="*/ 5035491 w 5309507"/>
              <a:gd name="connsiteY131" fmla="*/ 6002297 h 6482443"/>
              <a:gd name="connsiteX132" fmla="*/ 5043653 w 5309507"/>
              <a:gd name="connsiteY132" fmla="*/ 5994404 h 6482443"/>
              <a:gd name="connsiteX133" fmla="*/ 5046674 w 5309507"/>
              <a:gd name="connsiteY133" fmla="*/ 5982622 h 6482443"/>
              <a:gd name="connsiteX134" fmla="*/ 5043731 w 5309507"/>
              <a:gd name="connsiteY134" fmla="*/ 5970842 h 6482443"/>
              <a:gd name="connsiteX135" fmla="*/ 5035688 w 5309507"/>
              <a:gd name="connsiteY135" fmla="*/ 5962948 h 6482443"/>
              <a:gd name="connsiteX136" fmla="*/ 5024307 w 5309507"/>
              <a:gd name="connsiteY136" fmla="*/ 5960160 h 6482443"/>
              <a:gd name="connsiteX137" fmla="*/ 4975806 w 5309507"/>
              <a:gd name="connsiteY137" fmla="*/ 5960160 h 6482443"/>
              <a:gd name="connsiteX138" fmla="*/ 4964428 w 5309507"/>
              <a:gd name="connsiteY138" fmla="*/ 5962948 h 6482443"/>
              <a:gd name="connsiteX139" fmla="*/ 4956383 w 5309507"/>
              <a:gd name="connsiteY139" fmla="*/ 5970842 h 6482443"/>
              <a:gd name="connsiteX140" fmla="*/ 4953440 w 5309507"/>
              <a:gd name="connsiteY140" fmla="*/ 5982622 h 6482443"/>
              <a:gd name="connsiteX141" fmla="*/ 4956305 w 5309507"/>
              <a:gd name="connsiteY141" fmla="*/ 5994404 h 6482443"/>
              <a:gd name="connsiteX142" fmla="*/ 4964191 w 5309507"/>
              <a:gd name="connsiteY142" fmla="*/ 6002297 h 6482443"/>
              <a:gd name="connsiteX143" fmla="*/ 4975492 w 5309507"/>
              <a:gd name="connsiteY143" fmla="*/ 6005086 h 6482443"/>
              <a:gd name="connsiteX144" fmla="*/ 4986989 w 5309507"/>
              <a:gd name="connsiteY144" fmla="*/ 6002297 h 6482443"/>
              <a:gd name="connsiteX145" fmla="*/ 4995151 w 5309507"/>
              <a:gd name="connsiteY145" fmla="*/ 5994404 h 6482443"/>
              <a:gd name="connsiteX146" fmla="*/ 4998172 w 5309507"/>
              <a:gd name="connsiteY146" fmla="*/ 5982622 h 6482443"/>
              <a:gd name="connsiteX147" fmla="*/ 4995229 w 5309507"/>
              <a:gd name="connsiteY147" fmla="*/ 5970842 h 6482443"/>
              <a:gd name="connsiteX148" fmla="*/ 4987186 w 5309507"/>
              <a:gd name="connsiteY148" fmla="*/ 5962948 h 6482443"/>
              <a:gd name="connsiteX149" fmla="*/ 4975806 w 5309507"/>
              <a:gd name="connsiteY149" fmla="*/ 5960160 h 6482443"/>
              <a:gd name="connsiteX150" fmla="*/ 4834849 w 5309507"/>
              <a:gd name="connsiteY150" fmla="*/ 5960160 h 6482443"/>
              <a:gd name="connsiteX151" fmla="*/ 4825706 w 5309507"/>
              <a:gd name="connsiteY151" fmla="*/ 5961888 h 6482443"/>
              <a:gd name="connsiteX152" fmla="*/ 4819742 w 5309507"/>
              <a:gd name="connsiteY152" fmla="*/ 5966602 h 6482443"/>
              <a:gd name="connsiteX153" fmla="*/ 4817662 w 5309507"/>
              <a:gd name="connsiteY153" fmla="*/ 5973199 h 6482443"/>
              <a:gd name="connsiteX154" fmla="*/ 4819898 w 5309507"/>
              <a:gd name="connsiteY154" fmla="*/ 5980189 h 6482443"/>
              <a:gd name="connsiteX155" fmla="*/ 4825235 w 5309507"/>
              <a:gd name="connsiteY155" fmla="*/ 5984037 h 6482443"/>
              <a:gd name="connsiteX156" fmla="*/ 4833200 w 5309507"/>
              <a:gd name="connsiteY156" fmla="*/ 5986472 h 6482443"/>
              <a:gd name="connsiteX157" fmla="*/ 4840066 w 5309507"/>
              <a:gd name="connsiteY157" fmla="*/ 5988789 h 6482443"/>
              <a:gd name="connsiteX158" fmla="*/ 4842225 w 5309507"/>
              <a:gd name="connsiteY158" fmla="*/ 5991970 h 6482443"/>
              <a:gd name="connsiteX159" fmla="*/ 4840460 w 5309507"/>
              <a:gd name="connsiteY159" fmla="*/ 5995190 h 6482443"/>
              <a:gd name="connsiteX160" fmla="*/ 4835553 w 5309507"/>
              <a:gd name="connsiteY160" fmla="*/ 5996447 h 6482443"/>
              <a:gd name="connsiteX161" fmla="*/ 4830179 w 5309507"/>
              <a:gd name="connsiteY161" fmla="*/ 5994797 h 6482443"/>
              <a:gd name="connsiteX162" fmla="*/ 4827707 w 5309507"/>
              <a:gd name="connsiteY162" fmla="*/ 5990635 h 6482443"/>
              <a:gd name="connsiteX163" fmla="*/ 4816642 w 5309507"/>
              <a:gd name="connsiteY163" fmla="*/ 5990635 h 6482443"/>
              <a:gd name="connsiteX164" fmla="*/ 4819350 w 5309507"/>
              <a:gd name="connsiteY164" fmla="*/ 5997940 h 6482443"/>
              <a:gd name="connsiteX165" fmla="*/ 4826058 w 5309507"/>
              <a:gd name="connsiteY165" fmla="*/ 6003162 h 6482443"/>
              <a:gd name="connsiteX166" fmla="*/ 4835633 w 5309507"/>
              <a:gd name="connsiteY166" fmla="*/ 6005086 h 6482443"/>
              <a:gd name="connsiteX167" fmla="*/ 4844697 w 5309507"/>
              <a:gd name="connsiteY167" fmla="*/ 6003398 h 6482443"/>
              <a:gd name="connsiteX168" fmla="*/ 4850661 w 5309507"/>
              <a:gd name="connsiteY168" fmla="*/ 5998725 h 6482443"/>
              <a:gd name="connsiteX169" fmla="*/ 4852740 w 5309507"/>
              <a:gd name="connsiteY169" fmla="*/ 5991970 h 6482443"/>
              <a:gd name="connsiteX170" fmla="*/ 4850426 w 5309507"/>
              <a:gd name="connsiteY170" fmla="*/ 5985020 h 6482443"/>
              <a:gd name="connsiteX171" fmla="*/ 4845128 w 5309507"/>
              <a:gd name="connsiteY171" fmla="*/ 5981131 h 6482443"/>
              <a:gd name="connsiteX172" fmla="*/ 4837359 w 5309507"/>
              <a:gd name="connsiteY172" fmla="*/ 5978697 h 6482443"/>
              <a:gd name="connsiteX173" fmla="*/ 4830531 w 5309507"/>
              <a:gd name="connsiteY173" fmla="*/ 5976379 h 6482443"/>
              <a:gd name="connsiteX174" fmla="*/ 4828335 w 5309507"/>
              <a:gd name="connsiteY174" fmla="*/ 5973041 h 6482443"/>
              <a:gd name="connsiteX175" fmla="*/ 4829944 w 5309507"/>
              <a:gd name="connsiteY175" fmla="*/ 5969978 h 6482443"/>
              <a:gd name="connsiteX176" fmla="*/ 4834533 w 5309507"/>
              <a:gd name="connsiteY176" fmla="*/ 5968879 h 6482443"/>
              <a:gd name="connsiteX177" fmla="*/ 4839674 w 5309507"/>
              <a:gd name="connsiteY177" fmla="*/ 5970411 h 6482443"/>
              <a:gd name="connsiteX178" fmla="*/ 4841832 w 5309507"/>
              <a:gd name="connsiteY178" fmla="*/ 5974533 h 6482443"/>
              <a:gd name="connsiteX179" fmla="*/ 4852348 w 5309507"/>
              <a:gd name="connsiteY179" fmla="*/ 5974533 h 6482443"/>
              <a:gd name="connsiteX180" fmla="*/ 4847247 w 5309507"/>
              <a:gd name="connsiteY180" fmla="*/ 5964048 h 6482443"/>
              <a:gd name="connsiteX181" fmla="*/ 4834849 w 5309507"/>
              <a:gd name="connsiteY181" fmla="*/ 5960160 h 6482443"/>
              <a:gd name="connsiteX182" fmla="*/ 4691618 w 5309507"/>
              <a:gd name="connsiteY182" fmla="*/ 5960160 h 6482443"/>
              <a:gd name="connsiteX183" fmla="*/ 4680239 w 5309507"/>
              <a:gd name="connsiteY183" fmla="*/ 5962948 h 6482443"/>
              <a:gd name="connsiteX184" fmla="*/ 4672195 w 5309507"/>
              <a:gd name="connsiteY184" fmla="*/ 5970842 h 6482443"/>
              <a:gd name="connsiteX185" fmla="*/ 4669252 w 5309507"/>
              <a:gd name="connsiteY185" fmla="*/ 5982622 h 6482443"/>
              <a:gd name="connsiteX186" fmla="*/ 4672117 w 5309507"/>
              <a:gd name="connsiteY186" fmla="*/ 5994404 h 6482443"/>
              <a:gd name="connsiteX187" fmla="*/ 4680004 w 5309507"/>
              <a:gd name="connsiteY187" fmla="*/ 6002297 h 6482443"/>
              <a:gd name="connsiteX188" fmla="*/ 4691304 w 5309507"/>
              <a:gd name="connsiteY188" fmla="*/ 6005086 h 6482443"/>
              <a:gd name="connsiteX189" fmla="*/ 4702801 w 5309507"/>
              <a:gd name="connsiteY189" fmla="*/ 6002297 h 6482443"/>
              <a:gd name="connsiteX190" fmla="*/ 4710963 w 5309507"/>
              <a:gd name="connsiteY190" fmla="*/ 5994404 h 6482443"/>
              <a:gd name="connsiteX191" fmla="*/ 4713984 w 5309507"/>
              <a:gd name="connsiteY191" fmla="*/ 5982622 h 6482443"/>
              <a:gd name="connsiteX192" fmla="*/ 4711041 w 5309507"/>
              <a:gd name="connsiteY192" fmla="*/ 5970842 h 6482443"/>
              <a:gd name="connsiteX193" fmla="*/ 4702998 w 5309507"/>
              <a:gd name="connsiteY193" fmla="*/ 5962948 h 6482443"/>
              <a:gd name="connsiteX194" fmla="*/ 4691618 w 5309507"/>
              <a:gd name="connsiteY194" fmla="*/ 5960160 h 6482443"/>
              <a:gd name="connsiteX195" fmla="*/ 4791135 w 5309507"/>
              <a:gd name="connsiteY195" fmla="*/ 5960158 h 6482443"/>
              <a:gd name="connsiteX196" fmla="*/ 4779755 w 5309507"/>
              <a:gd name="connsiteY196" fmla="*/ 5962906 h 6482443"/>
              <a:gd name="connsiteX197" fmla="*/ 4772064 w 5309507"/>
              <a:gd name="connsiteY197" fmla="*/ 5970761 h 6482443"/>
              <a:gd name="connsiteX198" fmla="*/ 4769319 w 5309507"/>
              <a:gd name="connsiteY198" fmla="*/ 5982621 h 6482443"/>
              <a:gd name="connsiteX199" fmla="*/ 4772103 w 5309507"/>
              <a:gd name="connsiteY199" fmla="*/ 5994403 h 6482443"/>
              <a:gd name="connsiteX200" fmla="*/ 4779873 w 5309507"/>
              <a:gd name="connsiteY200" fmla="*/ 6002295 h 6482443"/>
              <a:gd name="connsiteX201" fmla="*/ 4791135 w 5309507"/>
              <a:gd name="connsiteY201" fmla="*/ 6005084 h 6482443"/>
              <a:gd name="connsiteX202" fmla="*/ 4804241 w 5309507"/>
              <a:gd name="connsiteY202" fmla="*/ 6001039 h 6482443"/>
              <a:gd name="connsiteX203" fmla="*/ 4811459 w 5309507"/>
              <a:gd name="connsiteY203" fmla="*/ 5990711 h 6482443"/>
              <a:gd name="connsiteX204" fmla="*/ 4799610 w 5309507"/>
              <a:gd name="connsiteY204" fmla="*/ 5990711 h 6482443"/>
              <a:gd name="connsiteX205" fmla="*/ 4790899 w 5309507"/>
              <a:gd name="connsiteY205" fmla="*/ 5995973 h 6482443"/>
              <a:gd name="connsiteX206" fmla="*/ 4783757 w 5309507"/>
              <a:gd name="connsiteY206" fmla="*/ 5993302 h 6482443"/>
              <a:gd name="connsiteX207" fmla="*/ 4780462 w 5309507"/>
              <a:gd name="connsiteY207" fmla="*/ 5985919 h 6482443"/>
              <a:gd name="connsiteX208" fmla="*/ 4812245 w 5309507"/>
              <a:gd name="connsiteY208" fmla="*/ 5985919 h 6482443"/>
              <a:gd name="connsiteX209" fmla="*/ 4812559 w 5309507"/>
              <a:gd name="connsiteY209" fmla="*/ 5981678 h 6482443"/>
              <a:gd name="connsiteX210" fmla="*/ 4809850 w 5309507"/>
              <a:gd name="connsiteY210" fmla="*/ 5970408 h 6482443"/>
              <a:gd name="connsiteX211" fmla="*/ 4802240 w 5309507"/>
              <a:gd name="connsiteY211" fmla="*/ 5962829 h 6482443"/>
              <a:gd name="connsiteX212" fmla="*/ 4791135 w 5309507"/>
              <a:gd name="connsiteY212" fmla="*/ 5960158 h 6482443"/>
              <a:gd name="connsiteX213" fmla="*/ 4878877 w 5309507"/>
              <a:gd name="connsiteY213" fmla="*/ 5960157 h 6482443"/>
              <a:gd name="connsiteX214" fmla="*/ 4867733 w 5309507"/>
              <a:gd name="connsiteY214" fmla="*/ 5962945 h 6482443"/>
              <a:gd name="connsiteX215" fmla="*/ 4860120 w 5309507"/>
              <a:gd name="connsiteY215" fmla="*/ 5970800 h 6482443"/>
              <a:gd name="connsiteX216" fmla="*/ 4857374 w 5309507"/>
              <a:gd name="connsiteY216" fmla="*/ 5982620 h 6482443"/>
              <a:gd name="connsiteX217" fmla="*/ 4860120 w 5309507"/>
              <a:gd name="connsiteY217" fmla="*/ 5994441 h 6482443"/>
              <a:gd name="connsiteX218" fmla="*/ 4867733 w 5309507"/>
              <a:gd name="connsiteY218" fmla="*/ 6002295 h 6482443"/>
              <a:gd name="connsiteX219" fmla="*/ 4878877 w 5309507"/>
              <a:gd name="connsiteY219" fmla="*/ 6005083 h 6482443"/>
              <a:gd name="connsiteX220" fmla="*/ 4892218 w 5309507"/>
              <a:gd name="connsiteY220" fmla="*/ 6000921 h 6482443"/>
              <a:gd name="connsiteX221" fmla="*/ 4899359 w 5309507"/>
              <a:gd name="connsiteY221" fmla="*/ 5989689 h 6482443"/>
              <a:gd name="connsiteX222" fmla="*/ 4887509 w 5309507"/>
              <a:gd name="connsiteY222" fmla="*/ 5989689 h 6482443"/>
              <a:gd name="connsiteX223" fmla="*/ 4878798 w 5309507"/>
              <a:gd name="connsiteY223" fmla="*/ 5995659 h 6482443"/>
              <a:gd name="connsiteX224" fmla="*/ 4871343 w 5309507"/>
              <a:gd name="connsiteY224" fmla="*/ 5992241 h 6482443"/>
              <a:gd name="connsiteX225" fmla="*/ 4868597 w 5309507"/>
              <a:gd name="connsiteY225" fmla="*/ 5982620 h 6482443"/>
              <a:gd name="connsiteX226" fmla="*/ 4871343 w 5309507"/>
              <a:gd name="connsiteY226" fmla="*/ 5972920 h 6482443"/>
              <a:gd name="connsiteX227" fmla="*/ 4878798 w 5309507"/>
              <a:gd name="connsiteY227" fmla="*/ 5969504 h 6482443"/>
              <a:gd name="connsiteX228" fmla="*/ 4884330 w 5309507"/>
              <a:gd name="connsiteY228" fmla="*/ 5971114 h 6482443"/>
              <a:gd name="connsiteX229" fmla="*/ 4887509 w 5309507"/>
              <a:gd name="connsiteY229" fmla="*/ 5975551 h 6482443"/>
              <a:gd name="connsiteX230" fmla="*/ 4899359 w 5309507"/>
              <a:gd name="connsiteY230" fmla="*/ 5975551 h 6482443"/>
              <a:gd name="connsiteX231" fmla="*/ 4892258 w 5309507"/>
              <a:gd name="connsiteY231" fmla="*/ 5964202 h 6482443"/>
              <a:gd name="connsiteX232" fmla="*/ 4878877 w 5309507"/>
              <a:gd name="connsiteY232" fmla="*/ 5960157 h 6482443"/>
              <a:gd name="connsiteX233" fmla="*/ 4737531 w 5309507"/>
              <a:gd name="connsiteY233" fmla="*/ 5960156 h 6482443"/>
              <a:gd name="connsiteX234" fmla="*/ 4727447 w 5309507"/>
              <a:gd name="connsiteY234" fmla="*/ 5962904 h 6482443"/>
              <a:gd name="connsiteX235" fmla="*/ 4720307 w 5309507"/>
              <a:gd name="connsiteY235" fmla="*/ 5970758 h 6482443"/>
              <a:gd name="connsiteX236" fmla="*/ 4717677 w 5309507"/>
              <a:gd name="connsiteY236" fmla="*/ 5982462 h 6482443"/>
              <a:gd name="connsiteX237" fmla="*/ 4720307 w 5309507"/>
              <a:gd name="connsiteY237" fmla="*/ 5994282 h 6482443"/>
              <a:gd name="connsiteX238" fmla="*/ 4727486 w 5309507"/>
              <a:gd name="connsiteY238" fmla="*/ 6002254 h 6482443"/>
              <a:gd name="connsiteX239" fmla="*/ 4737531 w 5309507"/>
              <a:gd name="connsiteY239" fmla="*/ 6005082 h 6482443"/>
              <a:gd name="connsiteX240" fmla="*/ 4746047 w 5309507"/>
              <a:gd name="connsiteY240" fmla="*/ 6003039 h 6482443"/>
              <a:gd name="connsiteX241" fmla="*/ 4751893 w 5309507"/>
              <a:gd name="connsiteY241" fmla="*/ 5997934 h 6482443"/>
              <a:gd name="connsiteX242" fmla="*/ 4751893 w 5309507"/>
              <a:gd name="connsiteY242" fmla="*/ 6004689 h 6482443"/>
              <a:gd name="connsiteX243" fmla="*/ 4748911 w 5309507"/>
              <a:gd name="connsiteY243" fmla="*/ 6013368 h 6482443"/>
              <a:gd name="connsiteX244" fmla="*/ 4741141 w 5309507"/>
              <a:gd name="connsiteY244" fmla="*/ 6016234 h 6482443"/>
              <a:gd name="connsiteX245" fmla="*/ 4734196 w 5309507"/>
              <a:gd name="connsiteY245" fmla="*/ 6014467 h 6482443"/>
              <a:gd name="connsiteX246" fmla="*/ 4730468 w 5309507"/>
              <a:gd name="connsiteY246" fmla="*/ 6009716 h 6482443"/>
              <a:gd name="connsiteX247" fmla="*/ 4719560 w 5309507"/>
              <a:gd name="connsiteY247" fmla="*/ 6009716 h 6482443"/>
              <a:gd name="connsiteX248" fmla="*/ 4726270 w 5309507"/>
              <a:gd name="connsiteY248" fmla="*/ 6021497 h 6482443"/>
              <a:gd name="connsiteX249" fmla="*/ 4741456 w 5309507"/>
              <a:gd name="connsiteY249" fmla="*/ 6025817 h 6482443"/>
              <a:gd name="connsiteX250" fmla="*/ 4753226 w 5309507"/>
              <a:gd name="connsiteY250" fmla="*/ 6023028 h 6482443"/>
              <a:gd name="connsiteX251" fmla="*/ 4760525 w 5309507"/>
              <a:gd name="connsiteY251" fmla="*/ 6015488 h 6482443"/>
              <a:gd name="connsiteX252" fmla="*/ 4762958 w 5309507"/>
              <a:gd name="connsiteY252" fmla="*/ 6004689 h 6482443"/>
              <a:gd name="connsiteX253" fmla="*/ 4762958 w 5309507"/>
              <a:gd name="connsiteY253" fmla="*/ 5960863 h 6482443"/>
              <a:gd name="connsiteX254" fmla="*/ 4751893 w 5309507"/>
              <a:gd name="connsiteY254" fmla="*/ 5960863 h 6482443"/>
              <a:gd name="connsiteX255" fmla="*/ 4751893 w 5309507"/>
              <a:gd name="connsiteY255" fmla="*/ 5967067 h 6482443"/>
              <a:gd name="connsiteX256" fmla="*/ 4746087 w 5309507"/>
              <a:gd name="connsiteY256" fmla="*/ 5962081 h 6482443"/>
              <a:gd name="connsiteX257" fmla="*/ 4737531 w 5309507"/>
              <a:gd name="connsiteY257" fmla="*/ 5960156 h 6482443"/>
              <a:gd name="connsiteX258" fmla="*/ 5053100 w 5309507"/>
              <a:gd name="connsiteY258" fmla="*/ 5946290 h 6482443"/>
              <a:gd name="connsiteX259" fmla="*/ 5053100 w 5309507"/>
              <a:gd name="connsiteY259" fmla="*/ 6004411 h 6482443"/>
              <a:gd name="connsiteX260" fmla="*/ 5064086 w 5309507"/>
              <a:gd name="connsiteY260" fmla="*/ 6004411 h 6482443"/>
              <a:gd name="connsiteX261" fmla="*/ 5064086 w 5309507"/>
              <a:gd name="connsiteY261" fmla="*/ 5946290 h 6482443"/>
              <a:gd name="connsiteX262" fmla="*/ 4905880 w 5309507"/>
              <a:gd name="connsiteY262" fmla="*/ 5946256 h 6482443"/>
              <a:gd name="connsiteX263" fmla="*/ 4905880 w 5309507"/>
              <a:gd name="connsiteY263" fmla="*/ 6004377 h 6482443"/>
              <a:gd name="connsiteX264" fmla="*/ 4916866 w 5309507"/>
              <a:gd name="connsiteY264" fmla="*/ 6004377 h 6482443"/>
              <a:gd name="connsiteX265" fmla="*/ 4916866 w 5309507"/>
              <a:gd name="connsiteY265" fmla="*/ 5980343 h 6482443"/>
              <a:gd name="connsiteX266" fmla="*/ 4919495 w 5309507"/>
              <a:gd name="connsiteY266" fmla="*/ 5972371 h 6482443"/>
              <a:gd name="connsiteX267" fmla="*/ 4926676 w 5309507"/>
              <a:gd name="connsiteY267" fmla="*/ 5969583 h 6482443"/>
              <a:gd name="connsiteX268" fmla="*/ 4933739 w 5309507"/>
              <a:gd name="connsiteY268" fmla="*/ 5972371 h 6482443"/>
              <a:gd name="connsiteX269" fmla="*/ 4936329 w 5309507"/>
              <a:gd name="connsiteY269" fmla="*/ 5980343 h 6482443"/>
              <a:gd name="connsiteX270" fmla="*/ 4936329 w 5309507"/>
              <a:gd name="connsiteY270" fmla="*/ 6004377 h 6482443"/>
              <a:gd name="connsiteX271" fmla="*/ 4947315 w 5309507"/>
              <a:gd name="connsiteY271" fmla="*/ 6004377 h 6482443"/>
              <a:gd name="connsiteX272" fmla="*/ 4947315 w 5309507"/>
              <a:gd name="connsiteY272" fmla="*/ 5978850 h 6482443"/>
              <a:gd name="connsiteX273" fmla="*/ 4945156 w 5309507"/>
              <a:gd name="connsiteY273" fmla="*/ 5968758 h 6482443"/>
              <a:gd name="connsiteX274" fmla="*/ 4939154 w 5309507"/>
              <a:gd name="connsiteY274" fmla="*/ 5962396 h 6482443"/>
              <a:gd name="connsiteX275" fmla="*/ 4930365 w 5309507"/>
              <a:gd name="connsiteY275" fmla="*/ 5960236 h 6482443"/>
              <a:gd name="connsiteX276" fmla="*/ 4922516 w 5309507"/>
              <a:gd name="connsiteY276" fmla="*/ 5961847 h 6482443"/>
              <a:gd name="connsiteX277" fmla="*/ 4916866 w 5309507"/>
              <a:gd name="connsiteY277" fmla="*/ 5966284 h 6482443"/>
              <a:gd name="connsiteX278" fmla="*/ 4916866 w 5309507"/>
              <a:gd name="connsiteY278" fmla="*/ 5946256 h 6482443"/>
              <a:gd name="connsiteX279" fmla="*/ 4621692 w 5309507"/>
              <a:gd name="connsiteY279" fmla="*/ 5946256 h 6482443"/>
              <a:gd name="connsiteX280" fmla="*/ 4621692 w 5309507"/>
              <a:gd name="connsiteY280" fmla="*/ 6004377 h 6482443"/>
              <a:gd name="connsiteX281" fmla="*/ 4632678 w 5309507"/>
              <a:gd name="connsiteY281" fmla="*/ 6004377 h 6482443"/>
              <a:gd name="connsiteX282" fmla="*/ 4632678 w 5309507"/>
              <a:gd name="connsiteY282" fmla="*/ 5980343 h 6482443"/>
              <a:gd name="connsiteX283" fmla="*/ 4635307 w 5309507"/>
              <a:gd name="connsiteY283" fmla="*/ 5972371 h 6482443"/>
              <a:gd name="connsiteX284" fmla="*/ 4642487 w 5309507"/>
              <a:gd name="connsiteY284" fmla="*/ 5969583 h 6482443"/>
              <a:gd name="connsiteX285" fmla="*/ 4649550 w 5309507"/>
              <a:gd name="connsiteY285" fmla="*/ 5972371 h 6482443"/>
              <a:gd name="connsiteX286" fmla="*/ 4652140 w 5309507"/>
              <a:gd name="connsiteY286" fmla="*/ 5980343 h 6482443"/>
              <a:gd name="connsiteX287" fmla="*/ 4652140 w 5309507"/>
              <a:gd name="connsiteY287" fmla="*/ 6004377 h 6482443"/>
              <a:gd name="connsiteX288" fmla="*/ 4663126 w 5309507"/>
              <a:gd name="connsiteY288" fmla="*/ 6004377 h 6482443"/>
              <a:gd name="connsiteX289" fmla="*/ 4663126 w 5309507"/>
              <a:gd name="connsiteY289" fmla="*/ 5978850 h 6482443"/>
              <a:gd name="connsiteX290" fmla="*/ 4660968 w 5309507"/>
              <a:gd name="connsiteY290" fmla="*/ 5968758 h 6482443"/>
              <a:gd name="connsiteX291" fmla="*/ 4654965 w 5309507"/>
              <a:gd name="connsiteY291" fmla="*/ 5962396 h 6482443"/>
              <a:gd name="connsiteX292" fmla="*/ 4646175 w 5309507"/>
              <a:gd name="connsiteY292" fmla="*/ 5960236 h 6482443"/>
              <a:gd name="connsiteX293" fmla="*/ 4638328 w 5309507"/>
              <a:gd name="connsiteY293" fmla="*/ 5961847 h 6482443"/>
              <a:gd name="connsiteX294" fmla="*/ 4632678 w 5309507"/>
              <a:gd name="connsiteY294" fmla="*/ 5966284 h 6482443"/>
              <a:gd name="connsiteX295" fmla="*/ 4632678 w 5309507"/>
              <a:gd name="connsiteY295" fmla="*/ 5946256 h 6482443"/>
              <a:gd name="connsiteX296" fmla="*/ 4394699 w 5309507"/>
              <a:gd name="connsiteY296" fmla="*/ 5937416 h 6482443"/>
              <a:gd name="connsiteX297" fmla="*/ 4484013 w 5309507"/>
              <a:gd name="connsiteY297" fmla="*/ 6026805 h 6482443"/>
              <a:gd name="connsiteX298" fmla="*/ 4573328 w 5309507"/>
              <a:gd name="connsiteY298" fmla="*/ 5937416 h 6482443"/>
              <a:gd name="connsiteX299" fmla="*/ 4529914 w 5309507"/>
              <a:gd name="connsiteY299" fmla="*/ 5937416 h 6482443"/>
              <a:gd name="connsiteX300" fmla="*/ 4484013 w 5309507"/>
              <a:gd name="connsiteY300" fmla="*/ 5983355 h 6482443"/>
              <a:gd name="connsiteX301" fmla="*/ 4438112 w 5309507"/>
              <a:gd name="connsiteY301" fmla="*/ 5937416 h 6482443"/>
              <a:gd name="connsiteX302" fmla="*/ 4540608 w 5309507"/>
              <a:gd name="connsiteY302" fmla="*/ 4541332 h 6482443"/>
              <a:gd name="connsiteX303" fmla="*/ 4346745 w 5309507"/>
              <a:gd name="connsiteY303" fmla="*/ 4596721 h 6482443"/>
              <a:gd name="connsiteX304" fmla="*/ 4235966 w 5309507"/>
              <a:gd name="connsiteY304" fmla="*/ 4762860 h 6482443"/>
              <a:gd name="connsiteX305" fmla="*/ 4319050 w 5309507"/>
              <a:gd name="connsiteY305" fmla="*/ 4956721 h 6482443"/>
              <a:gd name="connsiteX306" fmla="*/ 4402134 w 5309507"/>
              <a:gd name="connsiteY306" fmla="*/ 5095194 h 6482443"/>
              <a:gd name="connsiteX307" fmla="*/ 4208271 w 5309507"/>
              <a:gd name="connsiteY307" fmla="*/ 5316721 h 6482443"/>
              <a:gd name="connsiteX308" fmla="*/ 3931352 w 5309507"/>
              <a:gd name="connsiteY308" fmla="*/ 5482889 h 6482443"/>
              <a:gd name="connsiteX309" fmla="*/ 3959047 w 5309507"/>
              <a:gd name="connsiteY309" fmla="*/ 5565972 h 6482443"/>
              <a:gd name="connsiteX310" fmla="*/ 4346745 w 5309507"/>
              <a:gd name="connsiteY310" fmla="*/ 5372110 h 6482443"/>
              <a:gd name="connsiteX311" fmla="*/ 4762138 w 5309507"/>
              <a:gd name="connsiteY311" fmla="*/ 4845943 h 6482443"/>
              <a:gd name="connsiteX312" fmla="*/ 4734443 w 5309507"/>
              <a:gd name="connsiteY312" fmla="*/ 4624416 h 6482443"/>
              <a:gd name="connsiteX313" fmla="*/ 4540608 w 5309507"/>
              <a:gd name="connsiteY313" fmla="*/ 4541332 h 6482443"/>
              <a:gd name="connsiteX314" fmla="*/ 5309507 w 5309507"/>
              <a:gd name="connsiteY314" fmla="*/ 4483567 h 6482443"/>
              <a:gd name="connsiteX315" fmla="*/ 5309507 w 5309507"/>
              <a:gd name="connsiteY315" fmla="*/ 4490708 h 6482443"/>
              <a:gd name="connsiteX316" fmla="*/ 5301377 w 5309507"/>
              <a:gd name="connsiteY316" fmla="*/ 4491697 h 6482443"/>
              <a:gd name="connsiteX317" fmla="*/ 5309507 w 5309507"/>
              <a:gd name="connsiteY317" fmla="*/ 4445466 h 6482443"/>
              <a:gd name="connsiteX318" fmla="*/ 5309507 w 5309507"/>
              <a:gd name="connsiteY318" fmla="*/ 4475946 h 6482443"/>
              <a:gd name="connsiteX319" fmla="*/ 5292699 w 5309507"/>
              <a:gd name="connsiteY319" fmla="*/ 4492754 h 6482443"/>
              <a:gd name="connsiteX320" fmla="*/ 5291771 w 5309507"/>
              <a:gd name="connsiteY320" fmla="*/ 4492867 h 6482443"/>
              <a:gd name="connsiteX321" fmla="*/ 5247200 w 5309507"/>
              <a:gd name="connsiteY321" fmla="*/ 4509310 h 6482443"/>
              <a:gd name="connsiteX322" fmla="*/ 5240717 w 5309507"/>
              <a:gd name="connsiteY322" fmla="*/ 4514256 h 6482443"/>
              <a:gd name="connsiteX323" fmla="*/ 5278926 w 5309507"/>
              <a:gd name="connsiteY323" fmla="*/ 3706427 h 6482443"/>
              <a:gd name="connsiteX324" fmla="*/ 5064087 w 5309507"/>
              <a:gd name="connsiteY324" fmla="*/ 3921266 h 6482443"/>
              <a:gd name="connsiteX325" fmla="*/ 5064087 w 5309507"/>
              <a:gd name="connsiteY325" fmla="*/ 3928886 h 6482443"/>
              <a:gd name="connsiteX326" fmla="*/ 5282736 w 5309507"/>
              <a:gd name="connsiteY326" fmla="*/ 3710237 h 6482443"/>
              <a:gd name="connsiteX327" fmla="*/ 5240826 w 5309507"/>
              <a:gd name="connsiteY327" fmla="*/ 3706427 h 6482443"/>
              <a:gd name="connsiteX328" fmla="*/ 5064087 w 5309507"/>
              <a:gd name="connsiteY328" fmla="*/ 3883166 h 6482443"/>
              <a:gd name="connsiteX329" fmla="*/ 5064087 w 5309507"/>
              <a:gd name="connsiteY329" fmla="*/ 3890786 h 6482443"/>
              <a:gd name="connsiteX330" fmla="*/ 5244636 w 5309507"/>
              <a:gd name="connsiteY330" fmla="*/ 3710237 h 6482443"/>
              <a:gd name="connsiteX331" fmla="*/ 5202726 w 5309507"/>
              <a:gd name="connsiteY331" fmla="*/ 3706427 h 6482443"/>
              <a:gd name="connsiteX332" fmla="*/ 5064087 w 5309507"/>
              <a:gd name="connsiteY332" fmla="*/ 3845066 h 6482443"/>
              <a:gd name="connsiteX333" fmla="*/ 5064087 w 5309507"/>
              <a:gd name="connsiteY333" fmla="*/ 3852686 h 6482443"/>
              <a:gd name="connsiteX334" fmla="*/ 5206536 w 5309507"/>
              <a:gd name="connsiteY334" fmla="*/ 3710237 h 6482443"/>
              <a:gd name="connsiteX335" fmla="*/ 5164626 w 5309507"/>
              <a:gd name="connsiteY335" fmla="*/ 3706427 h 6482443"/>
              <a:gd name="connsiteX336" fmla="*/ 5064087 w 5309507"/>
              <a:gd name="connsiteY336" fmla="*/ 3806966 h 6482443"/>
              <a:gd name="connsiteX337" fmla="*/ 5064087 w 5309507"/>
              <a:gd name="connsiteY337" fmla="*/ 3814586 h 6482443"/>
              <a:gd name="connsiteX338" fmla="*/ 5168436 w 5309507"/>
              <a:gd name="connsiteY338" fmla="*/ 3710237 h 6482443"/>
              <a:gd name="connsiteX339" fmla="*/ 5126526 w 5309507"/>
              <a:gd name="connsiteY339" fmla="*/ 3706427 h 6482443"/>
              <a:gd name="connsiteX340" fmla="*/ 5064087 w 5309507"/>
              <a:gd name="connsiteY340" fmla="*/ 3768866 h 6482443"/>
              <a:gd name="connsiteX341" fmla="*/ 5064087 w 5309507"/>
              <a:gd name="connsiteY341" fmla="*/ 3776486 h 6482443"/>
              <a:gd name="connsiteX342" fmla="*/ 5130336 w 5309507"/>
              <a:gd name="connsiteY342" fmla="*/ 3710237 h 6482443"/>
              <a:gd name="connsiteX343" fmla="*/ 5088426 w 5309507"/>
              <a:gd name="connsiteY343" fmla="*/ 3706427 h 6482443"/>
              <a:gd name="connsiteX344" fmla="*/ 5064087 w 5309507"/>
              <a:gd name="connsiteY344" fmla="*/ 3730766 h 6482443"/>
              <a:gd name="connsiteX345" fmla="*/ 5064087 w 5309507"/>
              <a:gd name="connsiteY345" fmla="*/ 3738386 h 6482443"/>
              <a:gd name="connsiteX346" fmla="*/ 5092236 w 5309507"/>
              <a:gd name="connsiteY346" fmla="*/ 3710237 h 6482443"/>
              <a:gd name="connsiteX347" fmla="*/ 448563 w 5309507"/>
              <a:gd name="connsiteY347" fmla="*/ 0 h 6482443"/>
              <a:gd name="connsiteX348" fmla="*/ 1159658 w 5309507"/>
              <a:gd name="connsiteY348" fmla="*/ 0 h 6482443"/>
              <a:gd name="connsiteX349" fmla="*/ 1125681 w 5309507"/>
              <a:gd name="connsiteY349" fmla="*/ 19516 h 6482443"/>
              <a:gd name="connsiteX350" fmla="*/ 872991 w 5309507"/>
              <a:gd name="connsiteY350" fmla="*/ 175283 h 6482443"/>
              <a:gd name="connsiteX351" fmla="*/ 540652 w 5309507"/>
              <a:gd name="connsiteY351" fmla="*/ 618367 h 6482443"/>
              <a:gd name="connsiteX352" fmla="*/ 568347 w 5309507"/>
              <a:gd name="connsiteY352" fmla="*/ 867618 h 6482443"/>
              <a:gd name="connsiteX353" fmla="*/ 734516 w 5309507"/>
              <a:gd name="connsiteY353" fmla="*/ 950701 h 6482443"/>
              <a:gd name="connsiteX354" fmla="*/ 928380 w 5309507"/>
              <a:gd name="connsiteY354" fmla="*/ 867618 h 6482443"/>
              <a:gd name="connsiteX355" fmla="*/ 1011436 w 5309507"/>
              <a:gd name="connsiteY355" fmla="*/ 701450 h 6482443"/>
              <a:gd name="connsiteX356" fmla="*/ 928380 w 5309507"/>
              <a:gd name="connsiteY356" fmla="*/ 507618 h 6482443"/>
              <a:gd name="connsiteX357" fmla="*/ 845296 w 5309507"/>
              <a:gd name="connsiteY357" fmla="*/ 369145 h 6482443"/>
              <a:gd name="connsiteX358" fmla="*/ 1011436 w 5309507"/>
              <a:gd name="connsiteY358" fmla="*/ 175283 h 6482443"/>
              <a:gd name="connsiteX359" fmla="*/ 1177605 w 5309507"/>
              <a:gd name="connsiteY359" fmla="*/ 67970 h 6482443"/>
              <a:gd name="connsiteX360" fmla="*/ 1308148 w 5309507"/>
              <a:gd name="connsiteY360" fmla="*/ 0 h 6482443"/>
              <a:gd name="connsiteX361" fmla="*/ 5309507 w 5309507"/>
              <a:gd name="connsiteY361" fmla="*/ 0 h 6482443"/>
              <a:gd name="connsiteX362" fmla="*/ 5309507 w 5309507"/>
              <a:gd name="connsiteY362" fmla="*/ 3713946 h 6482443"/>
              <a:gd name="connsiteX363" fmla="*/ 5064087 w 5309507"/>
              <a:gd name="connsiteY363" fmla="*/ 3959366 h 6482443"/>
              <a:gd name="connsiteX364" fmla="*/ 5064087 w 5309507"/>
              <a:gd name="connsiteY364" fmla="*/ 3966986 h 6482443"/>
              <a:gd name="connsiteX365" fmla="*/ 5309507 w 5309507"/>
              <a:gd name="connsiteY365" fmla="*/ 3721566 h 6482443"/>
              <a:gd name="connsiteX366" fmla="*/ 5309507 w 5309507"/>
              <a:gd name="connsiteY366" fmla="*/ 3752046 h 6482443"/>
              <a:gd name="connsiteX367" fmla="*/ 5064087 w 5309507"/>
              <a:gd name="connsiteY367" fmla="*/ 3997466 h 6482443"/>
              <a:gd name="connsiteX368" fmla="*/ 5064087 w 5309507"/>
              <a:gd name="connsiteY368" fmla="*/ 4005086 h 6482443"/>
              <a:gd name="connsiteX369" fmla="*/ 5309507 w 5309507"/>
              <a:gd name="connsiteY369" fmla="*/ 3759666 h 6482443"/>
              <a:gd name="connsiteX370" fmla="*/ 5309507 w 5309507"/>
              <a:gd name="connsiteY370" fmla="*/ 3790146 h 6482443"/>
              <a:gd name="connsiteX371" fmla="*/ 5064087 w 5309507"/>
              <a:gd name="connsiteY371" fmla="*/ 4035566 h 6482443"/>
              <a:gd name="connsiteX372" fmla="*/ 5064087 w 5309507"/>
              <a:gd name="connsiteY372" fmla="*/ 4043187 h 6482443"/>
              <a:gd name="connsiteX373" fmla="*/ 5309507 w 5309507"/>
              <a:gd name="connsiteY373" fmla="*/ 3797767 h 6482443"/>
              <a:gd name="connsiteX374" fmla="*/ 5309507 w 5309507"/>
              <a:gd name="connsiteY374" fmla="*/ 3828247 h 6482443"/>
              <a:gd name="connsiteX375" fmla="*/ 5064087 w 5309507"/>
              <a:gd name="connsiteY375" fmla="*/ 4073667 h 6482443"/>
              <a:gd name="connsiteX376" fmla="*/ 5064087 w 5309507"/>
              <a:gd name="connsiteY376" fmla="*/ 4081286 h 6482443"/>
              <a:gd name="connsiteX377" fmla="*/ 5309507 w 5309507"/>
              <a:gd name="connsiteY377" fmla="*/ 3835866 h 6482443"/>
              <a:gd name="connsiteX378" fmla="*/ 5309507 w 5309507"/>
              <a:gd name="connsiteY378" fmla="*/ 3866347 h 6482443"/>
              <a:gd name="connsiteX379" fmla="*/ 5064087 w 5309507"/>
              <a:gd name="connsiteY379" fmla="*/ 4111767 h 6482443"/>
              <a:gd name="connsiteX380" fmla="*/ 5064087 w 5309507"/>
              <a:gd name="connsiteY380" fmla="*/ 4119386 h 6482443"/>
              <a:gd name="connsiteX381" fmla="*/ 5309507 w 5309507"/>
              <a:gd name="connsiteY381" fmla="*/ 3873966 h 6482443"/>
              <a:gd name="connsiteX382" fmla="*/ 5309507 w 5309507"/>
              <a:gd name="connsiteY382" fmla="*/ 3904446 h 6482443"/>
              <a:gd name="connsiteX383" fmla="*/ 5064087 w 5309507"/>
              <a:gd name="connsiteY383" fmla="*/ 4149866 h 6482443"/>
              <a:gd name="connsiteX384" fmla="*/ 5064087 w 5309507"/>
              <a:gd name="connsiteY384" fmla="*/ 4157486 h 6482443"/>
              <a:gd name="connsiteX385" fmla="*/ 5309507 w 5309507"/>
              <a:gd name="connsiteY385" fmla="*/ 3912066 h 6482443"/>
              <a:gd name="connsiteX386" fmla="*/ 5309507 w 5309507"/>
              <a:gd name="connsiteY386" fmla="*/ 3942546 h 6482443"/>
              <a:gd name="connsiteX387" fmla="*/ 5064087 w 5309507"/>
              <a:gd name="connsiteY387" fmla="*/ 4187966 h 6482443"/>
              <a:gd name="connsiteX388" fmla="*/ 5064087 w 5309507"/>
              <a:gd name="connsiteY388" fmla="*/ 4195586 h 6482443"/>
              <a:gd name="connsiteX389" fmla="*/ 5309507 w 5309507"/>
              <a:gd name="connsiteY389" fmla="*/ 3950166 h 6482443"/>
              <a:gd name="connsiteX390" fmla="*/ 5309507 w 5309507"/>
              <a:gd name="connsiteY390" fmla="*/ 3980646 h 6482443"/>
              <a:gd name="connsiteX391" fmla="*/ 5064087 w 5309507"/>
              <a:gd name="connsiteY391" fmla="*/ 4226066 h 6482443"/>
              <a:gd name="connsiteX392" fmla="*/ 5064087 w 5309507"/>
              <a:gd name="connsiteY392" fmla="*/ 4233687 h 6482443"/>
              <a:gd name="connsiteX393" fmla="*/ 5309507 w 5309507"/>
              <a:gd name="connsiteY393" fmla="*/ 3988267 h 6482443"/>
              <a:gd name="connsiteX394" fmla="*/ 5309507 w 5309507"/>
              <a:gd name="connsiteY394" fmla="*/ 4018746 h 6482443"/>
              <a:gd name="connsiteX395" fmla="*/ 5064087 w 5309507"/>
              <a:gd name="connsiteY395" fmla="*/ 4264166 h 6482443"/>
              <a:gd name="connsiteX396" fmla="*/ 5064087 w 5309507"/>
              <a:gd name="connsiteY396" fmla="*/ 4271787 h 6482443"/>
              <a:gd name="connsiteX397" fmla="*/ 5309507 w 5309507"/>
              <a:gd name="connsiteY397" fmla="*/ 4026367 h 6482443"/>
              <a:gd name="connsiteX398" fmla="*/ 5309507 w 5309507"/>
              <a:gd name="connsiteY398" fmla="*/ 4056847 h 6482443"/>
              <a:gd name="connsiteX399" fmla="*/ 5064087 w 5309507"/>
              <a:gd name="connsiteY399" fmla="*/ 4302267 h 6482443"/>
              <a:gd name="connsiteX400" fmla="*/ 5064087 w 5309507"/>
              <a:gd name="connsiteY400" fmla="*/ 4309886 h 6482443"/>
              <a:gd name="connsiteX401" fmla="*/ 5309507 w 5309507"/>
              <a:gd name="connsiteY401" fmla="*/ 4064466 h 6482443"/>
              <a:gd name="connsiteX402" fmla="*/ 5309507 w 5309507"/>
              <a:gd name="connsiteY402" fmla="*/ 4094947 h 6482443"/>
              <a:gd name="connsiteX403" fmla="*/ 5064087 w 5309507"/>
              <a:gd name="connsiteY403" fmla="*/ 4340367 h 6482443"/>
              <a:gd name="connsiteX404" fmla="*/ 5064087 w 5309507"/>
              <a:gd name="connsiteY404" fmla="*/ 4347986 h 6482443"/>
              <a:gd name="connsiteX405" fmla="*/ 5309507 w 5309507"/>
              <a:gd name="connsiteY405" fmla="*/ 4102566 h 6482443"/>
              <a:gd name="connsiteX406" fmla="*/ 5309507 w 5309507"/>
              <a:gd name="connsiteY406" fmla="*/ 4133046 h 6482443"/>
              <a:gd name="connsiteX407" fmla="*/ 5064087 w 5309507"/>
              <a:gd name="connsiteY407" fmla="*/ 4378466 h 6482443"/>
              <a:gd name="connsiteX408" fmla="*/ 5064087 w 5309507"/>
              <a:gd name="connsiteY408" fmla="*/ 4386086 h 6482443"/>
              <a:gd name="connsiteX409" fmla="*/ 5309507 w 5309507"/>
              <a:gd name="connsiteY409" fmla="*/ 4140666 h 6482443"/>
              <a:gd name="connsiteX410" fmla="*/ 5309507 w 5309507"/>
              <a:gd name="connsiteY410" fmla="*/ 4171146 h 6482443"/>
              <a:gd name="connsiteX411" fmla="*/ 5064087 w 5309507"/>
              <a:gd name="connsiteY411" fmla="*/ 4416566 h 6482443"/>
              <a:gd name="connsiteX412" fmla="*/ 5064087 w 5309507"/>
              <a:gd name="connsiteY412" fmla="*/ 4424186 h 6482443"/>
              <a:gd name="connsiteX413" fmla="*/ 5309507 w 5309507"/>
              <a:gd name="connsiteY413" fmla="*/ 4178766 h 6482443"/>
              <a:gd name="connsiteX414" fmla="*/ 5309507 w 5309507"/>
              <a:gd name="connsiteY414" fmla="*/ 4209246 h 6482443"/>
              <a:gd name="connsiteX415" fmla="*/ 5064087 w 5309507"/>
              <a:gd name="connsiteY415" fmla="*/ 4454666 h 6482443"/>
              <a:gd name="connsiteX416" fmla="*/ 5064087 w 5309507"/>
              <a:gd name="connsiteY416" fmla="*/ 4462286 h 6482443"/>
              <a:gd name="connsiteX417" fmla="*/ 5309507 w 5309507"/>
              <a:gd name="connsiteY417" fmla="*/ 4216866 h 6482443"/>
              <a:gd name="connsiteX418" fmla="*/ 5309507 w 5309507"/>
              <a:gd name="connsiteY418" fmla="*/ 4247346 h 6482443"/>
              <a:gd name="connsiteX419" fmla="*/ 5064087 w 5309507"/>
              <a:gd name="connsiteY419" fmla="*/ 4492766 h 6482443"/>
              <a:gd name="connsiteX420" fmla="*/ 5064087 w 5309507"/>
              <a:gd name="connsiteY420" fmla="*/ 4500387 h 6482443"/>
              <a:gd name="connsiteX421" fmla="*/ 5309507 w 5309507"/>
              <a:gd name="connsiteY421" fmla="*/ 4254967 h 6482443"/>
              <a:gd name="connsiteX422" fmla="*/ 5309507 w 5309507"/>
              <a:gd name="connsiteY422" fmla="*/ 4285446 h 6482443"/>
              <a:gd name="connsiteX423" fmla="*/ 5064087 w 5309507"/>
              <a:gd name="connsiteY423" fmla="*/ 4530866 h 6482443"/>
              <a:gd name="connsiteX424" fmla="*/ 5064087 w 5309507"/>
              <a:gd name="connsiteY424" fmla="*/ 4538486 h 6482443"/>
              <a:gd name="connsiteX425" fmla="*/ 5309507 w 5309507"/>
              <a:gd name="connsiteY425" fmla="*/ 4293066 h 6482443"/>
              <a:gd name="connsiteX426" fmla="*/ 5309507 w 5309507"/>
              <a:gd name="connsiteY426" fmla="*/ 4323547 h 6482443"/>
              <a:gd name="connsiteX427" fmla="*/ 5064087 w 5309507"/>
              <a:gd name="connsiteY427" fmla="*/ 4568967 h 6482443"/>
              <a:gd name="connsiteX428" fmla="*/ 5064087 w 5309507"/>
              <a:gd name="connsiteY428" fmla="*/ 4576586 h 6482443"/>
              <a:gd name="connsiteX429" fmla="*/ 5309507 w 5309507"/>
              <a:gd name="connsiteY429" fmla="*/ 4331166 h 6482443"/>
              <a:gd name="connsiteX430" fmla="*/ 5309507 w 5309507"/>
              <a:gd name="connsiteY430" fmla="*/ 4361646 h 6482443"/>
              <a:gd name="connsiteX431" fmla="*/ 5064087 w 5309507"/>
              <a:gd name="connsiteY431" fmla="*/ 4607066 h 6482443"/>
              <a:gd name="connsiteX432" fmla="*/ 5064087 w 5309507"/>
              <a:gd name="connsiteY432" fmla="*/ 4614686 h 6482443"/>
              <a:gd name="connsiteX433" fmla="*/ 5309507 w 5309507"/>
              <a:gd name="connsiteY433" fmla="*/ 4369266 h 6482443"/>
              <a:gd name="connsiteX434" fmla="*/ 5309507 w 5309507"/>
              <a:gd name="connsiteY434" fmla="*/ 4399746 h 6482443"/>
              <a:gd name="connsiteX435" fmla="*/ 5064087 w 5309507"/>
              <a:gd name="connsiteY435" fmla="*/ 4645166 h 6482443"/>
              <a:gd name="connsiteX436" fmla="*/ 5064087 w 5309507"/>
              <a:gd name="connsiteY436" fmla="*/ 4652786 h 6482443"/>
              <a:gd name="connsiteX437" fmla="*/ 5309507 w 5309507"/>
              <a:gd name="connsiteY437" fmla="*/ 4407366 h 6482443"/>
              <a:gd name="connsiteX438" fmla="*/ 5309507 w 5309507"/>
              <a:gd name="connsiteY438" fmla="*/ 4437846 h 6482443"/>
              <a:gd name="connsiteX439" fmla="*/ 5208582 w 5309507"/>
              <a:gd name="connsiteY439" fmla="*/ 4538771 h 6482443"/>
              <a:gd name="connsiteX440" fmla="*/ 5205225 w 5309507"/>
              <a:gd name="connsiteY440" fmla="*/ 4541332 h 6482443"/>
              <a:gd name="connsiteX441" fmla="*/ 5199592 w 5309507"/>
              <a:gd name="connsiteY441" fmla="*/ 4547761 h 6482443"/>
              <a:gd name="connsiteX442" fmla="*/ 5064087 w 5309507"/>
              <a:gd name="connsiteY442" fmla="*/ 4683266 h 6482443"/>
              <a:gd name="connsiteX443" fmla="*/ 5064087 w 5309507"/>
              <a:gd name="connsiteY443" fmla="*/ 4690886 h 6482443"/>
              <a:gd name="connsiteX444" fmla="*/ 5162463 w 5309507"/>
              <a:gd name="connsiteY444" fmla="*/ 4592510 h 6482443"/>
              <a:gd name="connsiteX445" fmla="*/ 5139465 w 5309507"/>
              <a:gd name="connsiteY445" fmla="*/ 4627878 h 6482443"/>
              <a:gd name="connsiteX446" fmla="*/ 5122876 w 5309507"/>
              <a:gd name="connsiteY446" fmla="*/ 4662577 h 6482443"/>
              <a:gd name="connsiteX447" fmla="*/ 5064087 w 5309507"/>
              <a:gd name="connsiteY447" fmla="*/ 4721366 h 6482443"/>
              <a:gd name="connsiteX448" fmla="*/ 5064087 w 5309507"/>
              <a:gd name="connsiteY448" fmla="*/ 4728987 h 6482443"/>
              <a:gd name="connsiteX449" fmla="*/ 5115896 w 5309507"/>
              <a:gd name="connsiteY449" fmla="*/ 4677178 h 6482443"/>
              <a:gd name="connsiteX450" fmla="*/ 5115674 w 5309507"/>
              <a:gd name="connsiteY450" fmla="*/ 4677641 h 6482443"/>
              <a:gd name="connsiteX451" fmla="*/ 5098042 w 5309507"/>
              <a:gd name="connsiteY451" fmla="*/ 4725512 h 6482443"/>
              <a:gd name="connsiteX452" fmla="*/ 5064087 w 5309507"/>
              <a:gd name="connsiteY452" fmla="*/ 4759466 h 6482443"/>
              <a:gd name="connsiteX453" fmla="*/ 5064087 w 5309507"/>
              <a:gd name="connsiteY453" fmla="*/ 4767087 h 6482443"/>
              <a:gd name="connsiteX454" fmla="*/ 5094600 w 5309507"/>
              <a:gd name="connsiteY454" fmla="*/ 4736575 h 6482443"/>
              <a:gd name="connsiteX455" fmla="*/ 5097123 w 5309507"/>
              <a:gd name="connsiteY455" fmla="*/ 4764532 h 6482443"/>
              <a:gd name="connsiteX456" fmla="*/ 5064087 w 5309507"/>
              <a:gd name="connsiteY456" fmla="*/ 4797567 h 6482443"/>
              <a:gd name="connsiteX457" fmla="*/ 5064087 w 5309507"/>
              <a:gd name="connsiteY457" fmla="*/ 4805186 h 6482443"/>
              <a:gd name="connsiteX458" fmla="*/ 5097753 w 5309507"/>
              <a:gd name="connsiteY458" fmla="*/ 4771520 h 6482443"/>
              <a:gd name="connsiteX459" fmla="*/ 5099667 w 5309507"/>
              <a:gd name="connsiteY459" fmla="*/ 4792730 h 6482443"/>
              <a:gd name="connsiteX460" fmla="*/ 5101421 w 5309507"/>
              <a:gd name="connsiteY460" fmla="*/ 4798333 h 6482443"/>
              <a:gd name="connsiteX461" fmla="*/ 5064087 w 5309507"/>
              <a:gd name="connsiteY461" fmla="*/ 4835667 h 6482443"/>
              <a:gd name="connsiteX462" fmla="*/ 5064087 w 5309507"/>
              <a:gd name="connsiteY462" fmla="*/ 4843286 h 6482443"/>
              <a:gd name="connsiteX463" fmla="*/ 5103238 w 5309507"/>
              <a:gd name="connsiteY463" fmla="*/ 4804136 h 6482443"/>
              <a:gd name="connsiteX464" fmla="*/ 5110504 w 5309507"/>
              <a:gd name="connsiteY464" fmla="*/ 4827349 h 6482443"/>
              <a:gd name="connsiteX465" fmla="*/ 5064087 w 5309507"/>
              <a:gd name="connsiteY465" fmla="*/ 4873766 h 6482443"/>
              <a:gd name="connsiteX466" fmla="*/ 5064087 w 5309507"/>
              <a:gd name="connsiteY466" fmla="*/ 4881386 h 6482443"/>
              <a:gd name="connsiteX467" fmla="*/ 5112321 w 5309507"/>
              <a:gd name="connsiteY467" fmla="*/ 4833152 h 6482443"/>
              <a:gd name="connsiteX468" fmla="*/ 5115242 w 5309507"/>
              <a:gd name="connsiteY468" fmla="*/ 4842485 h 6482443"/>
              <a:gd name="connsiteX469" fmla="*/ 5121950 w 5309507"/>
              <a:gd name="connsiteY469" fmla="*/ 4854003 h 6482443"/>
              <a:gd name="connsiteX470" fmla="*/ 5064087 w 5309507"/>
              <a:gd name="connsiteY470" fmla="*/ 4911866 h 6482443"/>
              <a:gd name="connsiteX471" fmla="*/ 5064087 w 5309507"/>
              <a:gd name="connsiteY471" fmla="*/ 4919486 h 6482443"/>
              <a:gd name="connsiteX472" fmla="*/ 5124755 w 5309507"/>
              <a:gd name="connsiteY472" fmla="*/ 4858819 h 6482443"/>
              <a:gd name="connsiteX473" fmla="*/ 5135973 w 5309507"/>
              <a:gd name="connsiteY473" fmla="*/ 4878081 h 6482443"/>
              <a:gd name="connsiteX474" fmla="*/ 5064087 w 5309507"/>
              <a:gd name="connsiteY474" fmla="*/ 4949966 h 6482443"/>
              <a:gd name="connsiteX475" fmla="*/ 5064087 w 5309507"/>
              <a:gd name="connsiteY475" fmla="*/ 4957587 h 6482443"/>
              <a:gd name="connsiteX476" fmla="*/ 5138777 w 5309507"/>
              <a:gd name="connsiteY476" fmla="*/ 4882897 h 6482443"/>
              <a:gd name="connsiteX477" fmla="*/ 5141198 w 5309507"/>
              <a:gd name="connsiteY477" fmla="*/ 4887053 h 6482443"/>
              <a:gd name="connsiteX478" fmla="*/ 5152288 w 5309507"/>
              <a:gd name="connsiteY478" fmla="*/ 4899865 h 6482443"/>
              <a:gd name="connsiteX479" fmla="*/ 5064087 w 5309507"/>
              <a:gd name="connsiteY479" fmla="*/ 4988066 h 6482443"/>
              <a:gd name="connsiteX480" fmla="*/ 5064087 w 5309507"/>
              <a:gd name="connsiteY480" fmla="*/ 4995687 h 6482443"/>
              <a:gd name="connsiteX481" fmla="*/ 5155824 w 5309507"/>
              <a:gd name="connsiteY481" fmla="*/ 4903950 h 6482443"/>
              <a:gd name="connsiteX482" fmla="*/ 5169966 w 5309507"/>
              <a:gd name="connsiteY482" fmla="*/ 4920288 h 6482443"/>
              <a:gd name="connsiteX483" fmla="*/ 5064087 w 5309507"/>
              <a:gd name="connsiteY483" fmla="*/ 5026167 h 6482443"/>
              <a:gd name="connsiteX484" fmla="*/ 5064087 w 5309507"/>
              <a:gd name="connsiteY484" fmla="*/ 5033786 h 6482443"/>
              <a:gd name="connsiteX485" fmla="*/ 5173501 w 5309507"/>
              <a:gd name="connsiteY485" fmla="*/ 4924372 h 6482443"/>
              <a:gd name="connsiteX486" fmla="*/ 5177530 w 5309507"/>
              <a:gd name="connsiteY486" fmla="*/ 4929027 h 6482443"/>
              <a:gd name="connsiteX487" fmla="*/ 5187759 w 5309507"/>
              <a:gd name="connsiteY487" fmla="*/ 4940595 h 6482443"/>
              <a:gd name="connsiteX488" fmla="*/ 5064087 w 5309507"/>
              <a:gd name="connsiteY488" fmla="*/ 5064267 h 6482443"/>
              <a:gd name="connsiteX489" fmla="*/ 5064087 w 5309507"/>
              <a:gd name="connsiteY489" fmla="*/ 5071886 h 6482443"/>
              <a:gd name="connsiteX490" fmla="*/ 5191335 w 5309507"/>
              <a:gd name="connsiteY490" fmla="*/ 4944639 h 6482443"/>
              <a:gd name="connsiteX491" fmla="*/ 5205638 w 5309507"/>
              <a:gd name="connsiteY491" fmla="*/ 4960815 h 6482443"/>
              <a:gd name="connsiteX492" fmla="*/ 5064087 w 5309507"/>
              <a:gd name="connsiteY492" fmla="*/ 5102366 h 6482443"/>
              <a:gd name="connsiteX493" fmla="*/ 5064087 w 5309507"/>
              <a:gd name="connsiteY493" fmla="*/ 5109986 h 6482443"/>
              <a:gd name="connsiteX494" fmla="*/ 5209214 w 5309507"/>
              <a:gd name="connsiteY494" fmla="*/ 4964859 h 6482443"/>
              <a:gd name="connsiteX495" fmla="*/ 5213880 w 5309507"/>
              <a:gd name="connsiteY495" fmla="*/ 4970136 h 6482443"/>
              <a:gd name="connsiteX496" fmla="*/ 5222150 w 5309507"/>
              <a:gd name="connsiteY496" fmla="*/ 4982403 h 6482443"/>
              <a:gd name="connsiteX497" fmla="*/ 5064087 w 5309507"/>
              <a:gd name="connsiteY497" fmla="*/ 5140466 h 6482443"/>
              <a:gd name="connsiteX498" fmla="*/ 5064087 w 5309507"/>
              <a:gd name="connsiteY498" fmla="*/ 5148086 h 6482443"/>
              <a:gd name="connsiteX499" fmla="*/ 5225218 w 5309507"/>
              <a:gd name="connsiteY499" fmla="*/ 4986955 h 6482443"/>
              <a:gd name="connsiteX500" fmla="*/ 5237492 w 5309507"/>
              <a:gd name="connsiteY500" fmla="*/ 5005161 h 6482443"/>
              <a:gd name="connsiteX501" fmla="*/ 5064087 w 5309507"/>
              <a:gd name="connsiteY501" fmla="*/ 5178566 h 6482443"/>
              <a:gd name="connsiteX502" fmla="*/ 5064087 w 5309507"/>
              <a:gd name="connsiteY502" fmla="*/ 5186186 h 6482443"/>
              <a:gd name="connsiteX503" fmla="*/ 5240411 w 5309507"/>
              <a:gd name="connsiteY503" fmla="*/ 5009862 h 6482443"/>
              <a:gd name="connsiteX504" fmla="*/ 5250122 w 5309507"/>
              <a:gd name="connsiteY504" fmla="*/ 5030632 h 6482443"/>
              <a:gd name="connsiteX505" fmla="*/ 5064087 w 5309507"/>
              <a:gd name="connsiteY505" fmla="*/ 5216666 h 6482443"/>
              <a:gd name="connsiteX506" fmla="*/ 5064087 w 5309507"/>
              <a:gd name="connsiteY506" fmla="*/ 5224287 h 6482443"/>
              <a:gd name="connsiteX507" fmla="*/ 5252550 w 5309507"/>
              <a:gd name="connsiteY507" fmla="*/ 5035825 h 6482443"/>
              <a:gd name="connsiteX508" fmla="*/ 5255422 w 5309507"/>
              <a:gd name="connsiteY508" fmla="*/ 5041969 h 6482443"/>
              <a:gd name="connsiteX509" fmla="*/ 5259050 w 5309507"/>
              <a:gd name="connsiteY509" fmla="*/ 5059804 h 6482443"/>
              <a:gd name="connsiteX510" fmla="*/ 5064087 w 5309507"/>
              <a:gd name="connsiteY510" fmla="*/ 5254766 h 6482443"/>
              <a:gd name="connsiteX511" fmla="*/ 5064087 w 5309507"/>
              <a:gd name="connsiteY511" fmla="*/ 5262386 h 6482443"/>
              <a:gd name="connsiteX512" fmla="*/ 5260338 w 5309507"/>
              <a:gd name="connsiteY512" fmla="*/ 5066136 h 6482443"/>
              <a:gd name="connsiteX513" fmla="*/ 5260615 w 5309507"/>
              <a:gd name="connsiteY513" fmla="*/ 5067500 h 6482443"/>
              <a:gd name="connsiteX514" fmla="*/ 5256829 w 5309507"/>
              <a:gd name="connsiteY514" fmla="*/ 5098655 h 6482443"/>
              <a:gd name="connsiteX515" fmla="*/ 5256034 w 5309507"/>
              <a:gd name="connsiteY515" fmla="*/ 5100920 h 6482443"/>
              <a:gd name="connsiteX516" fmla="*/ 5064087 w 5309507"/>
              <a:gd name="connsiteY516" fmla="*/ 5292867 h 6482443"/>
              <a:gd name="connsiteX517" fmla="*/ 5064087 w 5309507"/>
              <a:gd name="connsiteY517" fmla="*/ 5300486 h 6482443"/>
              <a:gd name="connsiteX518" fmla="*/ 5251919 w 5309507"/>
              <a:gd name="connsiteY518" fmla="*/ 5112655 h 6482443"/>
              <a:gd name="connsiteX519" fmla="*/ 5245902 w 5309507"/>
              <a:gd name="connsiteY519" fmla="*/ 5129808 h 6482443"/>
              <a:gd name="connsiteX520" fmla="*/ 5209528 w 5309507"/>
              <a:gd name="connsiteY520" fmla="*/ 5185525 h 6482443"/>
              <a:gd name="connsiteX521" fmla="*/ 5127292 w 5309507"/>
              <a:gd name="connsiteY521" fmla="*/ 5267761 h 6482443"/>
              <a:gd name="connsiteX522" fmla="*/ 5066780 w 5309507"/>
              <a:gd name="connsiteY522" fmla="*/ 5316721 h 6482443"/>
              <a:gd name="connsiteX523" fmla="*/ 4789832 w 5309507"/>
              <a:gd name="connsiteY523" fmla="*/ 5482889 h 6482443"/>
              <a:gd name="connsiteX524" fmla="*/ 4845222 w 5309507"/>
              <a:gd name="connsiteY524" fmla="*/ 5510583 h 6482443"/>
              <a:gd name="connsiteX525" fmla="*/ 5035620 w 5309507"/>
              <a:gd name="connsiteY525" fmla="*/ 5427500 h 6482443"/>
              <a:gd name="connsiteX526" fmla="*/ 5064087 w 5309507"/>
              <a:gd name="connsiteY526" fmla="*/ 5409851 h 6482443"/>
              <a:gd name="connsiteX527" fmla="*/ 5064087 w 5309507"/>
              <a:gd name="connsiteY527" fmla="*/ 5415739 h 6482443"/>
              <a:gd name="connsiteX528" fmla="*/ 5079581 w 5309507"/>
              <a:gd name="connsiteY528" fmla="*/ 5400245 h 6482443"/>
              <a:gd name="connsiteX529" fmla="*/ 5152882 w 5309507"/>
              <a:gd name="connsiteY529" fmla="*/ 5354801 h 6482443"/>
              <a:gd name="connsiteX530" fmla="*/ 5161345 w 5309507"/>
              <a:gd name="connsiteY530" fmla="*/ 5348960 h 6482443"/>
              <a:gd name="connsiteX531" fmla="*/ 5064087 w 5309507"/>
              <a:gd name="connsiteY531" fmla="*/ 5446218 h 6482443"/>
              <a:gd name="connsiteX532" fmla="*/ 5064087 w 5309507"/>
              <a:gd name="connsiteY532" fmla="*/ 5453838 h 6482443"/>
              <a:gd name="connsiteX533" fmla="*/ 5185939 w 5309507"/>
              <a:gd name="connsiteY533" fmla="*/ 5331986 h 6482443"/>
              <a:gd name="connsiteX534" fmla="*/ 5284321 w 5309507"/>
              <a:gd name="connsiteY534" fmla="*/ 5264085 h 6482443"/>
              <a:gd name="connsiteX535" fmla="*/ 5064087 w 5309507"/>
              <a:gd name="connsiteY535" fmla="*/ 5484319 h 6482443"/>
              <a:gd name="connsiteX536" fmla="*/ 5064087 w 5309507"/>
              <a:gd name="connsiteY536" fmla="*/ 5491938 h 6482443"/>
              <a:gd name="connsiteX537" fmla="*/ 5309507 w 5309507"/>
              <a:gd name="connsiteY537" fmla="*/ 5246518 h 6482443"/>
              <a:gd name="connsiteX538" fmla="*/ 5309507 w 5309507"/>
              <a:gd name="connsiteY538" fmla="*/ 5276998 h 6482443"/>
              <a:gd name="connsiteX539" fmla="*/ 5064087 w 5309507"/>
              <a:gd name="connsiteY539" fmla="*/ 5522418 h 6482443"/>
              <a:gd name="connsiteX540" fmla="*/ 5064087 w 5309507"/>
              <a:gd name="connsiteY540" fmla="*/ 5530038 h 6482443"/>
              <a:gd name="connsiteX541" fmla="*/ 5309507 w 5309507"/>
              <a:gd name="connsiteY541" fmla="*/ 5284618 h 6482443"/>
              <a:gd name="connsiteX542" fmla="*/ 5309507 w 5309507"/>
              <a:gd name="connsiteY542" fmla="*/ 5315098 h 6482443"/>
              <a:gd name="connsiteX543" fmla="*/ 5064087 w 5309507"/>
              <a:gd name="connsiteY543" fmla="*/ 5560518 h 6482443"/>
              <a:gd name="connsiteX544" fmla="*/ 5064087 w 5309507"/>
              <a:gd name="connsiteY544" fmla="*/ 5568138 h 6482443"/>
              <a:gd name="connsiteX545" fmla="*/ 5309507 w 5309507"/>
              <a:gd name="connsiteY545" fmla="*/ 5322718 h 6482443"/>
              <a:gd name="connsiteX546" fmla="*/ 5309507 w 5309507"/>
              <a:gd name="connsiteY546" fmla="*/ 5353198 h 6482443"/>
              <a:gd name="connsiteX547" fmla="*/ 5064087 w 5309507"/>
              <a:gd name="connsiteY547" fmla="*/ 5598618 h 6482443"/>
              <a:gd name="connsiteX548" fmla="*/ 5064087 w 5309507"/>
              <a:gd name="connsiteY548" fmla="*/ 5606238 h 6482443"/>
              <a:gd name="connsiteX549" fmla="*/ 5309507 w 5309507"/>
              <a:gd name="connsiteY549" fmla="*/ 5360818 h 6482443"/>
              <a:gd name="connsiteX550" fmla="*/ 5309507 w 5309507"/>
              <a:gd name="connsiteY550" fmla="*/ 5391298 h 6482443"/>
              <a:gd name="connsiteX551" fmla="*/ 5064087 w 5309507"/>
              <a:gd name="connsiteY551" fmla="*/ 5636718 h 6482443"/>
              <a:gd name="connsiteX552" fmla="*/ 5064087 w 5309507"/>
              <a:gd name="connsiteY552" fmla="*/ 5644339 h 6482443"/>
              <a:gd name="connsiteX553" fmla="*/ 5309507 w 5309507"/>
              <a:gd name="connsiteY553" fmla="*/ 5398919 h 6482443"/>
              <a:gd name="connsiteX554" fmla="*/ 5309507 w 5309507"/>
              <a:gd name="connsiteY554" fmla="*/ 5429398 h 6482443"/>
              <a:gd name="connsiteX555" fmla="*/ 5064087 w 5309507"/>
              <a:gd name="connsiteY555" fmla="*/ 5674818 h 6482443"/>
              <a:gd name="connsiteX556" fmla="*/ 5064087 w 5309507"/>
              <a:gd name="connsiteY556" fmla="*/ 5682439 h 6482443"/>
              <a:gd name="connsiteX557" fmla="*/ 5309507 w 5309507"/>
              <a:gd name="connsiteY557" fmla="*/ 5437019 h 6482443"/>
              <a:gd name="connsiteX558" fmla="*/ 5309507 w 5309507"/>
              <a:gd name="connsiteY558" fmla="*/ 5467499 h 6482443"/>
              <a:gd name="connsiteX559" fmla="*/ 5087824 w 5309507"/>
              <a:gd name="connsiteY559" fmla="*/ 5689182 h 6482443"/>
              <a:gd name="connsiteX560" fmla="*/ 5095443 w 5309507"/>
              <a:gd name="connsiteY560" fmla="*/ 5689182 h 6482443"/>
              <a:gd name="connsiteX561" fmla="*/ 5309507 w 5309507"/>
              <a:gd name="connsiteY561" fmla="*/ 5475118 h 6482443"/>
              <a:gd name="connsiteX562" fmla="*/ 5309507 w 5309507"/>
              <a:gd name="connsiteY562" fmla="*/ 5505599 h 6482443"/>
              <a:gd name="connsiteX563" fmla="*/ 5125924 w 5309507"/>
              <a:gd name="connsiteY563" fmla="*/ 5689182 h 6482443"/>
              <a:gd name="connsiteX564" fmla="*/ 5133543 w 5309507"/>
              <a:gd name="connsiteY564" fmla="*/ 5689182 h 6482443"/>
              <a:gd name="connsiteX565" fmla="*/ 5309507 w 5309507"/>
              <a:gd name="connsiteY565" fmla="*/ 5513218 h 6482443"/>
              <a:gd name="connsiteX566" fmla="*/ 5309507 w 5309507"/>
              <a:gd name="connsiteY566" fmla="*/ 5543698 h 6482443"/>
              <a:gd name="connsiteX567" fmla="*/ 5164023 w 5309507"/>
              <a:gd name="connsiteY567" fmla="*/ 5689182 h 6482443"/>
              <a:gd name="connsiteX568" fmla="*/ 5171643 w 5309507"/>
              <a:gd name="connsiteY568" fmla="*/ 5689182 h 6482443"/>
              <a:gd name="connsiteX569" fmla="*/ 5309507 w 5309507"/>
              <a:gd name="connsiteY569" fmla="*/ 5551318 h 6482443"/>
              <a:gd name="connsiteX570" fmla="*/ 5309507 w 5309507"/>
              <a:gd name="connsiteY570" fmla="*/ 5581798 h 6482443"/>
              <a:gd name="connsiteX571" fmla="*/ 5202123 w 5309507"/>
              <a:gd name="connsiteY571" fmla="*/ 5689182 h 6482443"/>
              <a:gd name="connsiteX572" fmla="*/ 5209743 w 5309507"/>
              <a:gd name="connsiteY572" fmla="*/ 5689182 h 6482443"/>
              <a:gd name="connsiteX573" fmla="*/ 5309507 w 5309507"/>
              <a:gd name="connsiteY573" fmla="*/ 5589418 h 6482443"/>
              <a:gd name="connsiteX574" fmla="*/ 5309507 w 5309507"/>
              <a:gd name="connsiteY574" fmla="*/ 5619898 h 6482443"/>
              <a:gd name="connsiteX575" fmla="*/ 5240223 w 5309507"/>
              <a:gd name="connsiteY575" fmla="*/ 5689182 h 6482443"/>
              <a:gd name="connsiteX576" fmla="*/ 5247844 w 5309507"/>
              <a:gd name="connsiteY576" fmla="*/ 5689182 h 6482443"/>
              <a:gd name="connsiteX577" fmla="*/ 5309507 w 5309507"/>
              <a:gd name="connsiteY577" fmla="*/ 5627519 h 6482443"/>
              <a:gd name="connsiteX578" fmla="*/ 5309507 w 5309507"/>
              <a:gd name="connsiteY578" fmla="*/ 5657998 h 6482443"/>
              <a:gd name="connsiteX579" fmla="*/ 5278323 w 5309507"/>
              <a:gd name="connsiteY579" fmla="*/ 5689182 h 6482443"/>
              <a:gd name="connsiteX580" fmla="*/ 5285944 w 5309507"/>
              <a:gd name="connsiteY580" fmla="*/ 5689182 h 6482443"/>
              <a:gd name="connsiteX581" fmla="*/ 5309507 w 5309507"/>
              <a:gd name="connsiteY581" fmla="*/ 5665619 h 6482443"/>
              <a:gd name="connsiteX582" fmla="*/ 5309507 w 5309507"/>
              <a:gd name="connsiteY582" fmla="*/ 6482443 h 6482443"/>
              <a:gd name="connsiteX583" fmla="*/ 0 w 5309507"/>
              <a:gd name="connsiteY583" fmla="*/ 6482443 h 6482443"/>
              <a:gd name="connsiteX584" fmla="*/ 0 w 5309507"/>
              <a:gd name="connsiteY584" fmla="*/ 898364 h 6482443"/>
              <a:gd name="connsiteX585" fmla="*/ 69868 w 5309507"/>
              <a:gd name="connsiteY585" fmla="*/ 867618 h 6482443"/>
              <a:gd name="connsiteX586" fmla="*/ 180648 w 5309507"/>
              <a:gd name="connsiteY586" fmla="*/ 701450 h 6482443"/>
              <a:gd name="connsiteX587" fmla="*/ 97563 w 5309507"/>
              <a:gd name="connsiteY587" fmla="*/ 507618 h 6482443"/>
              <a:gd name="connsiteX588" fmla="*/ 14479 w 5309507"/>
              <a:gd name="connsiteY588" fmla="*/ 369145 h 6482443"/>
              <a:gd name="connsiteX589" fmla="*/ 208343 w 5309507"/>
              <a:gd name="connsiteY589" fmla="*/ 147588 h 6482443"/>
              <a:gd name="connsiteX590" fmla="*/ 403072 w 5309507"/>
              <a:gd name="connsiteY590" fmla="*/ 22975 h 6482443"/>
              <a:gd name="connsiteX591" fmla="*/ 0 w 5309507"/>
              <a:gd name="connsiteY591" fmla="*/ 0 h 6482443"/>
              <a:gd name="connsiteX592" fmla="*/ 244691 w 5309507"/>
              <a:gd name="connsiteY592" fmla="*/ 0 h 6482443"/>
              <a:gd name="connsiteX593" fmla="*/ 212670 w 5309507"/>
              <a:gd name="connsiteY593" fmla="*/ 18653 h 6482443"/>
              <a:gd name="connsiteX594" fmla="*/ 97563 w 5309507"/>
              <a:gd name="connsiteY594" fmla="*/ 92199 h 6482443"/>
              <a:gd name="connsiteX595" fmla="*/ 9295 w 5309507"/>
              <a:gd name="connsiteY595" fmla="*/ 146561 h 6482443"/>
              <a:gd name="connsiteX596" fmla="*/ 0 w 5309507"/>
              <a:gd name="connsiteY596" fmla="*/ 153552 h 648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Lst>
            <a:rect l="l" t="t" r="r" b="b"/>
            <a:pathLst>
              <a:path w="5309507" h="6482443">
                <a:moveTo>
                  <a:pt x="4810629" y="6091081"/>
                </a:moveTo>
                <a:cubicBezTo>
                  <a:pt x="4820220" y="6091081"/>
                  <a:pt x="4828212" y="6093817"/>
                  <a:pt x="4834606" y="6099287"/>
                </a:cubicBezTo>
                <a:cubicBezTo>
                  <a:pt x="4841001" y="6104761"/>
                  <a:pt x="4844199" y="6112124"/>
                  <a:pt x="4844199" y="6121380"/>
                </a:cubicBezTo>
                <a:lnTo>
                  <a:pt x="4775781" y="6121380"/>
                </a:lnTo>
                <a:cubicBezTo>
                  <a:pt x="4777269" y="6111705"/>
                  <a:pt x="4781161" y="6104233"/>
                  <a:pt x="4787450" y="6098970"/>
                </a:cubicBezTo>
                <a:cubicBezTo>
                  <a:pt x="4793734" y="6093715"/>
                  <a:pt x="4801463" y="6091081"/>
                  <a:pt x="4810629" y="6091081"/>
                </a:cubicBezTo>
                <a:close/>
                <a:moveTo>
                  <a:pt x="4456641" y="6050384"/>
                </a:moveTo>
                <a:lnTo>
                  <a:pt x="4456641" y="6226500"/>
                </a:lnTo>
                <a:lnTo>
                  <a:pt x="4511311" y="6226500"/>
                </a:lnTo>
                <a:lnTo>
                  <a:pt x="4511311" y="6050384"/>
                </a:lnTo>
                <a:close/>
                <a:moveTo>
                  <a:pt x="4524464" y="6050370"/>
                </a:moveTo>
                <a:lnTo>
                  <a:pt x="4587767" y="6226486"/>
                </a:lnTo>
                <a:lnTo>
                  <a:pt x="4655225" y="6226486"/>
                </a:lnTo>
                <a:lnTo>
                  <a:pt x="4718528" y="6050370"/>
                </a:lnTo>
                <a:lnTo>
                  <a:pt x="4660341" y="6050370"/>
                </a:lnTo>
                <a:lnTo>
                  <a:pt x="4621656" y="6175987"/>
                </a:lnTo>
                <a:lnTo>
                  <a:pt x="4582971" y="6050370"/>
                </a:lnTo>
                <a:close/>
                <a:moveTo>
                  <a:pt x="4249173" y="6050357"/>
                </a:moveTo>
                <a:lnTo>
                  <a:pt x="4312477" y="6226471"/>
                </a:lnTo>
                <a:lnTo>
                  <a:pt x="4379935" y="6226472"/>
                </a:lnTo>
                <a:lnTo>
                  <a:pt x="4443237" y="6050357"/>
                </a:lnTo>
                <a:lnTo>
                  <a:pt x="4385050" y="6050357"/>
                </a:lnTo>
                <a:lnTo>
                  <a:pt x="4346365" y="6175973"/>
                </a:lnTo>
                <a:lnTo>
                  <a:pt x="4307680" y="6050357"/>
                </a:lnTo>
                <a:close/>
                <a:moveTo>
                  <a:pt x="4988072" y="6047848"/>
                </a:moveTo>
                <a:cubicBezTo>
                  <a:pt x="4972938" y="6047848"/>
                  <a:pt x="4959886" y="6050269"/>
                  <a:pt x="4948908" y="6055108"/>
                </a:cubicBezTo>
                <a:cubicBezTo>
                  <a:pt x="4937930" y="6059950"/>
                  <a:pt x="4929615" y="6066524"/>
                  <a:pt x="4923973" y="6074833"/>
                </a:cubicBezTo>
                <a:cubicBezTo>
                  <a:pt x="4918320" y="6083148"/>
                  <a:pt x="4915499" y="6092350"/>
                  <a:pt x="4915499" y="6102451"/>
                </a:cubicBezTo>
                <a:cubicBezTo>
                  <a:pt x="4915499" y="6114443"/>
                  <a:pt x="4918587" y="6123966"/>
                  <a:pt x="4924770" y="6131013"/>
                </a:cubicBezTo>
                <a:cubicBezTo>
                  <a:pt x="4930949" y="6138066"/>
                  <a:pt x="4938304" y="6143218"/>
                  <a:pt x="4946829" y="6146479"/>
                </a:cubicBezTo>
                <a:cubicBezTo>
                  <a:pt x="4955352" y="6149743"/>
                  <a:pt x="4966012" y="6152845"/>
                  <a:pt x="4978801" y="6155789"/>
                </a:cubicBezTo>
                <a:cubicBezTo>
                  <a:pt x="4990733" y="6158738"/>
                  <a:pt x="4999368" y="6161422"/>
                  <a:pt x="5004698" y="6163838"/>
                </a:cubicBezTo>
                <a:cubicBezTo>
                  <a:pt x="5010022" y="6166258"/>
                  <a:pt x="5012689" y="6169992"/>
                  <a:pt x="5012689" y="6175041"/>
                </a:cubicBezTo>
                <a:cubicBezTo>
                  <a:pt x="5012689" y="6179254"/>
                  <a:pt x="5010822" y="6182671"/>
                  <a:pt x="5007096" y="6185299"/>
                </a:cubicBezTo>
                <a:cubicBezTo>
                  <a:pt x="5003364" y="6187933"/>
                  <a:pt x="4998088" y="6189246"/>
                  <a:pt x="4991271" y="6189246"/>
                </a:cubicBezTo>
                <a:cubicBezTo>
                  <a:pt x="4983806" y="6189246"/>
                  <a:pt x="4977522" y="6187352"/>
                  <a:pt x="4972407" y="6183564"/>
                </a:cubicBezTo>
                <a:cubicBezTo>
                  <a:pt x="4967291" y="6179777"/>
                  <a:pt x="4964415" y="6174835"/>
                  <a:pt x="4963774" y="6168730"/>
                </a:cubicBezTo>
                <a:lnTo>
                  <a:pt x="4909745" y="6168730"/>
                </a:lnTo>
                <a:cubicBezTo>
                  <a:pt x="4910595" y="6180092"/>
                  <a:pt x="4914539" y="6190349"/>
                  <a:pt x="4921573" y="6199503"/>
                </a:cubicBezTo>
                <a:cubicBezTo>
                  <a:pt x="4928606" y="6208656"/>
                  <a:pt x="4938199" y="6215865"/>
                  <a:pt x="4950347" y="6221123"/>
                </a:cubicBezTo>
                <a:cubicBezTo>
                  <a:pt x="4962495" y="6226385"/>
                  <a:pt x="4976348" y="6229013"/>
                  <a:pt x="4991908" y="6229013"/>
                </a:cubicBezTo>
                <a:cubicBezTo>
                  <a:pt x="5006402" y="6229013"/>
                  <a:pt x="5019133" y="6226696"/>
                  <a:pt x="5030116" y="6222070"/>
                </a:cubicBezTo>
                <a:cubicBezTo>
                  <a:pt x="5041089" y="6217443"/>
                  <a:pt x="5049507" y="6211078"/>
                  <a:pt x="5055370" y="6202974"/>
                </a:cubicBezTo>
                <a:cubicBezTo>
                  <a:pt x="5061231" y="6194876"/>
                  <a:pt x="5064163" y="6185669"/>
                  <a:pt x="5064163" y="6175359"/>
                </a:cubicBezTo>
                <a:cubicBezTo>
                  <a:pt x="5063948" y="6163156"/>
                  <a:pt x="5060698" y="6153422"/>
                  <a:pt x="5054414" y="6146163"/>
                </a:cubicBezTo>
                <a:cubicBezTo>
                  <a:pt x="5048123" y="6138904"/>
                  <a:pt x="5040824" y="6133646"/>
                  <a:pt x="5032513" y="6130382"/>
                </a:cubicBezTo>
                <a:cubicBezTo>
                  <a:pt x="5024199" y="6127122"/>
                  <a:pt x="5013435" y="6123808"/>
                  <a:pt x="5000223" y="6120440"/>
                </a:cubicBezTo>
                <a:cubicBezTo>
                  <a:pt x="4988713" y="6117915"/>
                  <a:pt x="4980240" y="6115390"/>
                  <a:pt x="4974805" y="6112865"/>
                </a:cubicBezTo>
                <a:cubicBezTo>
                  <a:pt x="4969370" y="6110340"/>
                  <a:pt x="4966654" y="6106553"/>
                  <a:pt x="4966654" y="6101502"/>
                </a:cubicBezTo>
                <a:cubicBezTo>
                  <a:pt x="4966654" y="6097296"/>
                  <a:pt x="4968355" y="6093981"/>
                  <a:pt x="4971768" y="6091561"/>
                </a:cubicBezTo>
                <a:cubicBezTo>
                  <a:pt x="4975173" y="6089144"/>
                  <a:pt x="4980080" y="6087932"/>
                  <a:pt x="4986475" y="6087932"/>
                </a:cubicBezTo>
                <a:cubicBezTo>
                  <a:pt x="4993933" y="6087932"/>
                  <a:pt x="4999953" y="6089722"/>
                  <a:pt x="5004538" y="6093296"/>
                </a:cubicBezTo>
                <a:cubicBezTo>
                  <a:pt x="5009120" y="6096877"/>
                  <a:pt x="5011838" y="6101715"/>
                  <a:pt x="5012689" y="6107815"/>
                </a:cubicBezTo>
                <a:lnTo>
                  <a:pt x="5063203" y="6107815"/>
                </a:lnTo>
                <a:cubicBezTo>
                  <a:pt x="5061287" y="6089722"/>
                  <a:pt x="5053877" y="6075204"/>
                  <a:pt x="5040984" y="6064261"/>
                </a:cubicBezTo>
                <a:cubicBezTo>
                  <a:pt x="5028086" y="6053322"/>
                  <a:pt x="5010454" y="6047848"/>
                  <a:pt x="4988072" y="6047848"/>
                </a:cubicBezTo>
                <a:close/>
                <a:moveTo>
                  <a:pt x="4811267" y="6047841"/>
                </a:moveTo>
                <a:cubicBezTo>
                  <a:pt x="4793576" y="6047841"/>
                  <a:pt x="4777909" y="6051525"/>
                  <a:pt x="4764271" y="6058887"/>
                </a:cubicBezTo>
                <a:cubicBezTo>
                  <a:pt x="4750630" y="6066256"/>
                  <a:pt x="4740022" y="6076774"/>
                  <a:pt x="4732459" y="6090449"/>
                </a:cubicBezTo>
                <a:cubicBezTo>
                  <a:pt x="4724893" y="6104130"/>
                  <a:pt x="4721111" y="6120117"/>
                  <a:pt x="4721111" y="6138423"/>
                </a:cubicBezTo>
                <a:cubicBezTo>
                  <a:pt x="4721111" y="6156730"/>
                  <a:pt x="4724948" y="6172723"/>
                  <a:pt x="4732621" y="6186398"/>
                </a:cubicBezTo>
                <a:cubicBezTo>
                  <a:pt x="4740295" y="6200077"/>
                  <a:pt x="4750948" y="6210596"/>
                  <a:pt x="4764590" y="6217960"/>
                </a:cubicBezTo>
                <a:cubicBezTo>
                  <a:pt x="4778229" y="6225327"/>
                  <a:pt x="4793790" y="6229007"/>
                  <a:pt x="4811267" y="6229007"/>
                </a:cubicBezTo>
                <a:cubicBezTo>
                  <a:pt x="4825761" y="6229007"/>
                  <a:pt x="4838869" y="6226378"/>
                  <a:pt x="4850594" y="6221117"/>
                </a:cubicBezTo>
                <a:cubicBezTo>
                  <a:pt x="4862312" y="6215859"/>
                  <a:pt x="4872065" y="6208599"/>
                  <a:pt x="4879845" y="6199337"/>
                </a:cubicBezTo>
                <a:cubicBezTo>
                  <a:pt x="4887625" y="6190081"/>
                  <a:pt x="4893005" y="6179666"/>
                  <a:pt x="4895992" y="6168092"/>
                </a:cubicBezTo>
                <a:lnTo>
                  <a:pt x="4837805" y="6168092"/>
                </a:lnTo>
                <a:cubicBezTo>
                  <a:pt x="4832475" y="6179454"/>
                  <a:pt x="4822989" y="6185134"/>
                  <a:pt x="4809350" y="6185134"/>
                </a:cubicBezTo>
                <a:cubicBezTo>
                  <a:pt x="4800183" y="6185134"/>
                  <a:pt x="4792456" y="6182245"/>
                  <a:pt x="4786171" y="6176456"/>
                </a:cubicBezTo>
                <a:cubicBezTo>
                  <a:pt x="4779881" y="6170670"/>
                  <a:pt x="4776311" y="6162307"/>
                  <a:pt x="4775461" y="6151363"/>
                </a:cubicBezTo>
                <a:lnTo>
                  <a:pt x="4899188" y="6151363"/>
                </a:lnTo>
                <a:cubicBezTo>
                  <a:pt x="4899828" y="6145896"/>
                  <a:pt x="4900147" y="6140633"/>
                  <a:pt x="4900147" y="6135584"/>
                </a:cubicBezTo>
                <a:cubicBezTo>
                  <a:pt x="4900147" y="6117908"/>
                  <a:pt x="4896361" y="6102443"/>
                  <a:pt x="4888797" y="6089187"/>
                </a:cubicBezTo>
                <a:cubicBezTo>
                  <a:pt x="4881231" y="6075930"/>
                  <a:pt x="4870734" y="6065727"/>
                  <a:pt x="4857307" y="6058572"/>
                </a:cubicBezTo>
                <a:cubicBezTo>
                  <a:pt x="4843880" y="6051421"/>
                  <a:pt x="4828534" y="6047841"/>
                  <a:pt x="4811267" y="6047841"/>
                </a:cubicBezTo>
                <a:close/>
                <a:moveTo>
                  <a:pt x="4740357" y="5969817"/>
                </a:moveTo>
                <a:cubicBezTo>
                  <a:pt x="4742398" y="5969817"/>
                  <a:pt x="4744307" y="5970327"/>
                  <a:pt x="4746087" y="5971348"/>
                </a:cubicBezTo>
                <a:cubicBezTo>
                  <a:pt x="4747864" y="5972369"/>
                  <a:pt x="4749276" y="5973836"/>
                  <a:pt x="4750323" y="5975746"/>
                </a:cubicBezTo>
                <a:cubicBezTo>
                  <a:pt x="4751370" y="5977658"/>
                  <a:pt x="4751893" y="5979949"/>
                  <a:pt x="4751893" y="5982619"/>
                </a:cubicBezTo>
                <a:cubicBezTo>
                  <a:pt x="4751893" y="5985289"/>
                  <a:pt x="4751370" y="5987581"/>
                  <a:pt x="4750323" y="5989491"/>
                </a:cubicBezTo>
                <a:cubicBezTo>
                  <a:pt x="4749276" y="5991403"/>
                  <a:pt x="4747864" y="5992869"/>
                  <a:pt x="4746087" y="5993889"/>
                </a:cubicBezTo>
                <a:cubicBezTo>
                  <a:pt x="4744307" y="5994911"/>
                  <a:pt x="4742398" y="5995421"/>
                  <a:pt x="4740357" y="5995421"/>
                </a:cubicBezTo>
                <a:cubicBezTo>
                  <a:pt x="4738368" y="5995421"/>
                  <a:pt x="4736497" y="5994898"/>
                  <a:pt x="4734746" y="5993851"/>
                </a:cubicBezTo>
                <a:cubicBezTo>
                  <a:pt x="4732992" y="5992803"/>
                  <a:pt x="4731580" y="5991298"/>
                  <a:pt x="4730508" y="5989334"/>
                </a:cubicBezTo>
                <a:cubicBezTo>
                  <a:pt x="4729435" y="5987371"/>
                  <a:pt x="4728900" y="5985080"/>
                  <a:pt x="4728900" y="5982462"/>
                </a:cubicBezTo>
                <a:cubicBezTo>
                  <a:pt x="4728900" y="5979845"/>
                  <a:pt x="4729435" y="5977580"/>
                  <a:pt x="4730508" y="5975668"/>
                </a:cubicBezTo>
                <a:cubicBezTo>
                  <a:pt x="4731580" y="5973757"/>
                  <a:pt x="4732981" y="5972305"/>
                  <a:pt x="4734706" y="5971309"/>
                </a:cubicBezTo>
                <a:cubicBezTo>
                  <a:pt x="4736434" y="5970314"/>
                  <a:pt x="4738317" y="5969817"/>
                  <a:pt x="4740357" y="5969817"/>
                </a:cubicBezTo>
                <a:close/>
                <a:moveTo>
                  <a:pt x="5024152" y="5969741"/>
                </a:moveTo>
                <a:cubicBezTo>
                  <a:pt x="5027290" y="5969741"/>
                  <a:pt x="5029945" y="5970855"/>
                  <a:pt x="5032117" y="5973080"/>
                </a:cubicBezTo>
                <a:cubicBezTo>
                  <a:pt x="5034287" y="5975306"/>
                  <a:pt x="5035373" y="5978487"/>
                  <a:pt x="5035373" y="5982622"/>
                </a:cubicBezTo>
                <a:cubicBezTo>
                  <a:pt x="5035373" y="5985398"/>
                  <a:pt x="5034849" y="5987755"/>
                  <a:pt x="5033805" y="5989691"/>
                </a:cubicBezTo>
                <a:cubicBezTo>
                  <a:pt x="5032757" y="5991629"/>
                  <a:pt x="5031357" y="5993082"/>
                  <a:pt x="5029606" y="5994050"/>
                </a:cubicBezTo>
                <a:cubicBezTo>
                  <a:pt x="5027852" y="5995019"/>
                  <a:pt x="5025982" y="5995503"/>
                  <a:pt x="5023994" y="5995503"/>
                </a:cubicBezTo>
                <a:cubicBezTo>
                  <a:pt x="5020855" y="5995503"/>
                  <a:pt x="5018252" y="5994392"/>
                  <a:pt x="5016185" y="5992165"/>
                </a:cubicBezTo>
                <a:cubicBezTo>
                  <a:pt x="5014118" y="5989941"/>
                  <a:pt x="5013086" y="5986759"/>
                  <a:pt x="5013086" y="5982622"/>
                </a:cubicBezTo>
                <a:cubicBezTo>
                  <a:pt x="5013086" y="5978487"/>
                  <a:pt x="5014146" y="5975306"/>
                  <a:pt x="5016264" y="5973080"/>
                </a:cubicBezTo>
                <a:cubicBezTo>
                  <a:pt x="5018383" y="5970855"/>
                  <a:pt x="5021013" y="5969741"/>
                  <a:pt x="5024152" y="5969741"/>
                </a:cubicBezTo>
                <a:close/>
                <a:moveTo>
                  <a:pt x="4975650" y="5969741"/>
                </a:moveTo>
                <a:cubicBezTo>
                  <a:pt x="4978788" y="5969741"/>
                  <a:pt x="4981443" y="5970855"/>
                  <a:pt x="4983615" y="5973080"/>
                </a:cubicBezTo>
                <a:cubicBezTo>
                  <a:pt x="4985785" y="5975306"/>
                  <a:pt x="4986871" y="5978487"/>
                  <a:pt x="4986871" y="5982622"/>
                </a:cubicBezTo>
                <a:cubicBezTo>
                  <a:pt x="4986871" y="5985398"/>
                  <a:pt x="4986347" y="5987755"/>
                  <a:pt x="4985303" y="5989691"/>
                </a:cubicBezTo>
                <a:cubicBezTo>
                  <a:pt x="4984255" y="5991629"/>
                  <a:pt x="4982855" y="5993082"/>
                  <a:pt x="4981104" y="5994050"/>
                </a:cubicBezTo>
                <a:cubicBezTo>
                  <a:pt x="4979351" y="5995019"/>
                  <a:pt x="4977480" y="5995503"/>
                  <a:pt x="4975492" y="5995503"/>
                </a:cubicBezTo>
                <a:cubicBezTo>
                  <a:pt x="4972353" y="5995503"/>
                  <a:pt x="4969750" y="5994392"/>
                  <a:pt x="4967683" y="5992165"/>
                </a:cubicBezTo>
                <a:cubicBezTo>
                  <a:pt x="4965616" y="5989941"/>
                  <a:pt x="4964584" y="5986759"/>
                  <a:pt x="4964584" y="5982622"/>
                </a:cubicBezTo>
                <a:cubicBezTo>
                  <a:pt x="4964584" y="5978487"/>
                  <a:pt x="4965644" y="5975306"/>
                  <a:pt x="4967762" y="5973080"/>
                </a:cubicBezTo>
                <a:cubicBezTo>
                  <a:pt x="4969881" y="5970855"/>
                  <a:pt x="4972511" y="5969741"/>
                  <a:pt x="4975650" y="5969741"/>
                </a:cubicBezTo>
                <a:close/>
                <a:moveTo>
                  <a:pt x="4691461" y="5969741"/>
                </a:moveTo>
                <a:cubicBezTo>
                  <a:pt x="4694601" y="5969741"/>
                  <a:pt x="4697255" y="5970855"/>
                  <a:pt x="4699427" y="5973080"/>
                </a:cubicBezTo>
                <a:cubicBezTo>
                  <a:pt x="4701597" y="5975306"/>
                  <a:pt x="4702684" y="5978487"/>
                  <a:pt x="4702684" y="5982622"/>
                </a:cubicBezTo>
                <a:cubicBezTo>
                  <a:pt x="4702684" y="5985398"/>
                  <a:pt x="4702159" y="5987755"/>
                  <a:pt x="4701114" y="5989691"/>
                </a:cubicBezTo>
                <a:cubicBezTo>
                  <a:pt x="4700067" y="5991629"/>
                  <a:pt x="4698667" y="5993082"/>
                  <a:pt x="4696916" y="5994050"/>
                </a:cubicBezTo>
                <a:cubicBezTo>
                  <a:pt x="4695162" y="5995019"/>
                  <a:pt x="4693292" y="5995503"/>
                  <a:pt x="4691304" y="5995503"/>
                </a:cubicBezTo>
                <a:cubicBezTo>
                  <a:pt x="4688165" y="5995503"/>
                  <a:pt x="4685562" y="5994392"/>
                  <a:pt x="4683496" y="5992165"/>
                </a:cubicBezTo>
                <a:cubicBezTo>
                  <a:pt x="4681428" y="5989941"/>
                  <a:pt x="4680396" y="5986759"/>
                  <a:pt x="4680396" y="5982622"/>
                </a:cubicBezTo>
                <a:cubicBezTo>
                  <a:pt x="4680396" y="5978487"/>
                  <a:pt x="4681456" y="5975306"/>
                  <a:pt x="4683575" y="5973080"/>
                </a:cubicBezTo>
                <a:cubicBezTo>
                  <a:pt x="4685693" y="5970855"/>
                  <a:pt x="4688323" y="5969741"/>
                  <a:pt x="4691461" y="5969741"/>
                </a:cubicBezTo>
                <a:close/>
                <a:moveTo>
                  <a:pt x="4790820" y="5969190"/>
                </a:moveTo>
                <a:cubicBezTo>
                  <a:pt x="4793697" y="5969190"/>
                  <a:pt x="4796130" y="5970042"/>
                  <a:pt x="4798119" y="5971742"/>
                </a:cubicBezTo>
                <a:cubicBezTo>
                  <a:pt x="4800108" y="5973445"/>
                  <a:pt x="4801127" y="5975709"/>
                  <a:pt x="4801180" y="5978536"/>
                </a:cubicBezTo>
                <a:lnTo>
                  <a:pt x="4780541" y="5978536"/>
                </a:lnTo>
                <a:cubicBezTo>
                  <a:pt x="4780959" y="5975605"/>
                  <a:pt x="4782096" y="5973314"/>
                  <a:pt x="4783954" y="5971664"/>
                </a:cubicBezTo>
                <a:cubicBezTo>
                  <a:pt x="4785811" y="5970015"/>
                  <a:pt x="4788099" y="5969190"/>
                  <a:pt x="4790820" y="5969190"/>
                </a:cubicBezTo>
                <a:close/>
                <a:moveTo>
                  <a:pt x="5024307" y="5960160"/>
                </a:moveTo>
                <a:cubicBezTo>
                  <a:pt x="5020122" y="5960160"/>
                  <a:pt x="5016329" y="5961090"/>
                  <a:pt x="5012929" y="5962948"/>
                </a:cubicBezTo>
                <a:cubicBezTo>
                  <a:pt x="5009527" y="5964806"/>
                  <a:pt x="5006847" y="5967438"/>
                  <a:pt x="5004885" y="5970842"/>
                </a:cubicBezTo>
                <a:cubicBezTo>
                  <a:pt x="5002924" y="5974245"/>
                  <a:pt x="5001943" y="5978172"/>
                  <a:pt x="5001943" y="5982622"/>
                </a:cubicBezTo>
                <a:cubicBezTo>
                  <a:pt x="5001943" y="5987073"/>
                  <a:pt x="5002896" y="5991001"/>
                  <a:pt x="5004807" y="5994404"/>
                </a:cubicBezTo>
                <a:cubicBezTo>
                  <a:pt x="5006716" y="5997808"/>
                  <a:pt x="5009346" y="6000439"/>
                  <a:pt x="5012693" y="6002297"/>
                </a:cubicBezTo>
                <a:cubicBezTo>
                  <a:pt x="5016041" y="6004156"/>
                  <a:pt x="5019808" y="6005086"/>
                  <a:pt x="5023994" y="6005086"/>
                </a:cubicBezTo>
                <a:cubicBezTo>
                  <a:pt x="5028232" y="6005086"/>
                  <a:pt x="5032064" y="6004156"/>
                  <a:pt x="5035491" y="6002297"/>
                </a:cubicBezTo>
                <a:cubicBezTo>
                  <a:pt x="5038917" y="6000439"/>
                  <a:pt x="5041639" y="5997808"/>
                  <a:pt x="5043653" y="5994404"/>
                </a:cubicBezTo>
                <a:cubicBezTo>
                  <a:pt x="5045667" y="5991001"/>
                  <a:pt x="5046674" y="5987073"/>
                  <a:pt x="5046674" y="5982622"/>
                </a:cubicBezTo>
                <a:cubicBezTo>
                  <a:pt x="5046674" y="5978172"/>
                  <a:pt x="5045693" y="5974245"/>
                  <a:pt x="5043731" y="5970842"/>
                </a:cubicBezTo>
                <a:cubicBezTo>
                  <a:pt x="5041770" y="5967438"/>
                  <a:pt x="5039088" y="5964806"/>
                  <a:pt x="5035688" y="5962948"/>
                </a:cubicBezTo>
                <a:cubicBezTo>
                  <a:pt x="5032286" y="5961090"/>
                  <a:pt x="5028494" y="5960160"/>
                  <a:pt x="5024307" y="5960160"/>
                </a:cubicBezTo>
                <a:close/>
                <a:moveTo>
                  <a:pt x="4975806" y="5960160"/>
                </a:moveTo>
                <a:cubicBezTo>
                  <a:pt x="4971620" y="5960160"/>
                  <a:pt x="4967827" y="5961090"/>
                  <a:pt x="4964428" y="5962948"/>
                </a:cubicBezTo>
                <a:cubicBezTo>
                  <a:pt x="4961025" y="5964806"/>
                  <a:pt x="4958345" y="5967438"/>
                  <a:pt x="4956383" y="5970842"/>
                </a:cubicBezTo>
                <a:cubicBezTo>
                  <a:pt x="4954422" y="5974245"/>
                  <a:pt x="4953440" y="5978172"/>
                  <a:pt x="4953440" y="5982622"/>
                </a:cubicBezTo>
                <a:cubicBezTo>
                  <a:pt x="4953440" y="5987073"/>
                  <a:pt x="4954394" y="5991001"/>
                  <a:pt x="4956305" y="5994404"/>
                </a:cubicBezTo>
                <a:cubicBezTo>
                  <a:pt x="4958214" y="5997808"/>
                  <a:pt x="4960844" y="6000439"/>
                  <a:pt x="4964191" y="6002297"/>
                </a:cubicBezTo>
                <a:cubicBezTo>
                  <a:pt x="4967539" y="6004156"/>
                  <a:pt x="4971306" y="6005086"/>
                  <a:pt x="4975492" y="6005086"/>
                </a:cubicBezTo>
                <a:cubicBezTo>
                  <a:pt x="4979731" y="6005086"/>
                  <a:pt x="4983562" y="6004156"/>
                  <a:pt x="4986989" y="6002297"/>
                </a:cubicBezTo>
                <a:cubicBezTo>
                  <a:pt x="4990415" y="6000439"/>
                  <a:pt x="4993137" y="5997808"/>
                  <a:pt x="4995151" y="5994404"/>
                </a:cubicBezTo>
                <a:cubicBezTo>
                  <a:pt x="4997165" y="5991001"/>
                  <a:pt x="4998172" y="5987073"/>
                  <a:pt x="4998172" y="5982622"/>
                </a:cubicBezTo>
                <a:cubicBezTo>
                  <a:pt x="4998172" y="5978172"/>
                  <a:pt x="4997192" y="5974245"/>
                  <a:pt x="4995229" y="5970842"/>
                </a:cubicBezTo>
                <a:cubicBezTo>
                  <a:pt x="4993268" y="5967438"/>
                  <a:pt x="4990586" y="5964806"/>
                  <a:pt x="4987186" y="5962948"/>
                </a:cubicBezTo>
                <a:cubicBezTo>
                  <a:pt x="4983784" y="5961090"/>
                  <a:pt x="4979992" y="5960160"/>
                  <a:pt x="4975806" y="5960160"/>
                </a:cubicBezTo>
                <a:close/>
                <a:moveTo>
                  <a:pt x="4834849" y="5960160"/>
                </a:moveTo>
                <a:cubicBezTo>
                  <a:pt x="4831343" y="5960160"/>
                  <a:pt x="4828296" y="5960738"/>
                  <a:pt x="4825706" y="5961888"/>
                </a:cubicBezTo>
                <a:cubicBezTo>
                  <a:pt x="4823116" y="5963040"/>
                  <a:pt x="4821128" y="5964611"/>
                  <a:pt x="4819742" y="5966602"/>
                </a:cubicBezTo>
                <a:cubicBezTo>
                  <a:pt x="4818355" y="5968592"/>
                  <a:pt x="4817662" y="5970790"/>
                  <a:pt x="4817662" y="5973199"/>
                </a:cubicBezTo>
                <a:cubicBezTo>
                  <a:pt x="4817662" y="5976132"/>
                  <a:pt x="4818407" y="5978461"/>
                  <a:pt x="4819898" y="5980189"/>
                </a:cubicBezTo>
                <a:cubicBezTo>
                  <a:pt x="4821391" y="5981916"/>
                  <a:pt x="4823167" y="5983200"/>
                  <a:pt x="4825235" y="5984037"/>
                </a:cubicBezTo>
                <a:cubicBezTo>
                  <a:pt x="4827302" y="5984876"/>
                  <a:pt x="4829955" y="5985687"/>
                  <a:pt x="4833200" y="5986472"/>
                </a:cubicBezTo>
                <a:cubicBezTo>
                  <a:pt x="4836339" y="5987310"/>
                  <a:pt x="4838628" y="5988082"/>
                  <a:pt x="4840066" y="5988789"/>
                </a:cubicBezTo>
                <a:cubicBezTo>
                  <a:pt x="4841504" y="5989496"/>
                  <a:pt x="4842225" y="5990556"/>
                  <a:pt x="4842225" y="5991970"/>
                </a:cubicBezTo>
                <a:cubicBezTo>
                  <a:pt x="4842225" y="5993279"/>
                  <a:pt x="4841636" y="5994353"/>
                  <a:pt x="4840460" y="5995190"/>
                </a:cubicBezTo>
                <a:cubicBezTo>
                  <a:pt x="4839282" y="5996029"/>
                  <a:pt x="4837647" y="5996447"/>
                  <a:pt x="4835553" y="5996447"/>
                </a:cubicBezTo>
                <a:cubicBezTo>
                  <a:pt x="4833408" y="5996447"/>
                  <a:pt x="4831617" y="5995898"/>
                  <a:pt x="4830179" y="5994797"/>
                </a:cubicBezTo>
                <a:cubicBezTo>
                  <a:pt x="4828738" y="5993697"/>
                  <a:pt x="4827915" y="5992312"/>
                  <a:pt x="4827707" y="5990635"/>
                </a:cubicBezTo>
                <a:lnTo>
                  <a:pt x="4816642" y="5990635"/>
                </a:lnTo>
                <a:cubicBezTo>
                  <a:pt x="4816800" y="5993305"/>
                  <a:pt x="4817701" y="5995740"/>
                  <a:pt x="4819350" y="5997940"/>
                </a:cubicBezTo>
                <a:cubicBezTo>
                  <a:pt x="4820997" y="6000139"/>
                  <a:pt x="4823234" y="6001879"/>
                  <a:pt x="4826058" y="6003162"/>
                </a:cubicBezTo>
                <a:cubicBezTo>
                  <a:pt x="4828885" y="6004445"/>
                  <a:pt x="4832075" y="6005086"/>
                  <a:pt x="4835633" y="6005086"/>
                </a:cubicBezTo>
                <a:cubicBezTo>
                  <a:pt x="4839085" y="6005086"/>
                  <a:pt x="4842107" y="6004523"/>
                  <a:pt x="4844697" y="6003398"/>
                </a:cubicBezTo>
                <a:cubicBezTo>
                  <a:pt x="4847287" y="6002273"/>
                  <a:pt x="4849274" y="6000716"/>
                  <a:pt x="4850661" y="5998725"/>
                </a:cubicBezTo>
                <a:cubicBezTo>
                  <a:pt x="4852046" y="5996735"/>
                  <a:pt x="4852740" y="5994483"/>
                  <a:pt x="4852740" y="5991970"/>
                </a:cubicBezTo>
                <a:cubicBezTo>
                  <a:pt x="4852688" y="5989091"/>
                  <a:pt x="4851917" y="5986774"/>
                  <a:pt x="4850426" y="5985020"/>
                </a:cubicBezTo>
                <a:cubicBezTo>
                  <a:pt x="4848935" y="5983265"/>
                  <a:pt x="4847168" y="5981969"/>
                  <a:pt x="4845128" y="5981131"/>
                </a:cubicBezTo>
                <a:cubicBezTo>
                  <a:pt x="4843087" y="5980294"/>
                  <a:pt x="4840499" y="5979482"/>
                  <a:pt x="4837359" y="5978697"/>
                </a:cubicBezTo>
                <a:cubicBezTo>
                  <a:pt x="4834271" y="5977911"/>
                  <a:pt x="4831996" y="5977139"/>
                  <a:pt x="4830531" y="5976379"/>
                </a:cubicBezTo>
                <a:cubicBezTo>
                  <a:pt x="4829066" y="5975621"/>
                  <a:pt x="4828335" y="5974508"/>
                  <a:pt x="4828335" y="5973041"/>
                </a:cubicBezTo>
                <a:cubicBezTo>
                  <a:pt x="4828335" y="5971733"/>
                  <a:pt x="4828870" y="5970712"/>
                  <a:pt x="4829944" y="5969978"/>
                </a:cubicBezTo>
                <a:cubicBezTo>
                  <a:pt x="4831015" y="5969246"/>
                  <a:pt x="4832545" y="5968879"/>
                  <a:pt x="4834533" y="5968879"/>
                </a:cubicBezTo>
                <a:cubicBezTo>
                  <a:pt x="4836679" y="5968879"/>
                  <a:pt x="4838391" y="5969390"/>
                  <a:pt x="4839674" y="5970411"/>
                </a:cubicBezTo>
                <a:cubicBezTo>
                  <a:pt x="4840955" y="5971432"/>
                  <a:pt x="4841675" y="5972805"/>
                  <a:pt x="4841832" y="5974533"/>
                </a:cubicBezTo>
                <a:lnTo>
                  <a:pt x="4852348" y="5974533"/>
                </a:lnTo>
                <a:cubicBezTo>
                  <a:pt x="4852035" y="5970136"/>
                  <a:pt x="4850334" y="5966640"/>
                  <a:pt x="4847247" y="5964048"/>
                </a:cubicBezTo>
                <a:cubicBezTo>
                  <a:pt x="4844160" y="5961456"/>
                  <a:pt x="4840028" y="5960160"/>
                  <a:pt x="4834849" y="5960160"/>
                </a:cubicBezTo>
                <a:close/>
                <a:moveTo>
                  <a:pt x="4691618" y="5960160"/>
                </a:moveTo>
                <a:cubicBezTo>
                  <a:pt x="4687432" y="5960160"/>
                  <a:pt x="4683639" y="5961090"/>
                  <a:pt x="4680239" y="5962948"/>
                </a:cubicBezTo>
                <a:cubicBezTo>
                  <a:pt x="4676837" y="5964806"/>
                  <a:pt x="4674157" y="5967438"/>
                  <a:pt x="4672195" y="5970842"/>
                </a:cubicBezTo>
                <a:cubicBezTo>
                  <a:pt x="4670234" y="5974245"/>
                  <a:pt x="4669252" y="5978172"/>
                  <a:pt x="4669252" y="5982622"/>
                </a:cubicBezTo>
                <a:cubicBezTo>
                  <a:pt x="4669252" y="5987073"/>
                  <a:pt x="4670206" y="5991001"/>
                  <a:pt x="4672117" y="5994404"/>
                </a:cubicBezTo>
                <a:cubicBezTo>
                  <a:pt x="4674026" y="5997808"/>
                  <a:pt x="4676656" y="6000439"/>
                  <a:pt x="4680004" y="6002297"/>
                </a:cubicBezTo>
                <a:cubicBezTo>
                  <a:pt x="4683352" y="6004156"/>
                  <a:pt x="4687118" y="6005086"/>
                  <a:pt x="4691304" y="6005086"/>
                </a:cubicBezTo>
                <a:cubicBezTo>
                  <a:pt x="4695542" y="6005086"/>
                  <a:pt x="4699373" y="6004156"/>
                  <a:pt x="4702801" y="6002297"/>
                </a:cubicBezTo>
                <a:cubicBezTo>
                  <a:pt x="4706227" y="6000439"/>
                  <a:pt x="4708948" y="5997808"/>
                  <a:pt x="4710963" y="5994404"/>
                </a:cubicBezTo>
                <a:cubicBezTo>
                  <a:pt x="4712977" y="5991001"/>
                  <a:pt x="4713984" y="5987073"/>
                  <a:pt x="4713984" y="5982622"/>
                </a:cubicBezTo>
                <a:cubicBezTo>
                  <a:pt x="4713984" y="5978172"/>
                  <a:pt x="4713004" y="5974245"/>
                  <a:pt x="4711041" y="5970842"/>
                </a:cubicBezTo>
                <a:cubicBezTo>
                  <a:pt x="4709079" y="5967438"/>
                  <a:pt x="4706398" y="5964806"/>
                  <a:pt x="4702998" y="5962948"/>
                </a:cubicBezTo>
                <a:cubicBezTo>
                  <a:pt x="4699596" y="5961090"/>
                  <a:pt x="4695804" y="5960160"/>
                  <a:pt x="4691618" y="5960160"/>
                </a:cubicBezTo>
                <a:close/>
                <a:moveTo>
                  <a:pt x="4791135" y="5960158"/>
                </a:moveTo>
                <a:cubicBezTo>
                  <a:pt x="4786845" y="5960158"/>
                  <a:pt x="4783053" y="5961074"/>
                  <a:pt x="4779755" y="5962906"/>
                </a:cubicBezTo>
                <a:cubicBezTo>
                  <a:pt x="4776460" y="5964740"/>
                  <a:pt x="4773896" y="5967358"/>
                  <a:pt x="4772064" y="5970761"/>
                </a:cubicBezTo>
                <a:cubicBezTo>
                  <a:pt x="4770234" y="5974166"/>
                  <a:pt x="4769319" y="5978119"/>
                  <a:pt x="4769319" y="5982621"/>
                </a:cubicBezTo>
                <a:cubicBezTo>
                  <a:pt x="4769319" y="5987072"/>
                  <a:pt x="4770247" y="5990999"/>
                  <a:pt x="4772103" y="5994403"/>
                </a:cubicBezTo>
                <a:cubicBezTo>
                  <a:pt x="4773961" y="5997806"/>
                  <a:pt x="4776551" y="6000438"/>
                  <a:pt x="4779873" y="6002295"/>
                </a:cubicBezTo>
                <a:cubicBezTo>
                  <a:pt x="4783195" y="6004155"/>
                  <a:pt x="4786948" y="6005084"/>
                  <a:pt x="4791135" y="6005084"/>
                </a:cubicBezTo>
                <a:cubicBezTo>
                  <a:pt x="4796313" y="6005084"/>
                  <a:pt x="4800681" y="6003737"/>
                  <a:pt x="4804241" y="6001039"/>
                </a:cubicBezTo>
                <a:cubicBezTo>
                  <a:pt x="4807797" y="5998343"/>
                  <a:pt x="4810205" y="5994900"/>
                  <a:pt x="4811459" y="5990711"/>
                </a:cubicBezTo>
                <a:lnTo>
                  <a:pt x="4799610" y="5990711"/>
                </a:lnTo>
                <a:cubicBezTo>
                  <a:pt x="4797883" y="5994219"/>
                  <a:pt x="4794980" y="5995973"/>
                  <a:pt x="4790899" y="5995973"/>
                </a:cubicBezTo>
                <a:cubicBezTo>
                  <a:pt x="4788075" y="5995973"/>
                  <a:pt x="4785693" y="5995083"/>
                  <a:pt x="4783757" y="5993302"/>
                </a:cubicBezTo>
                <a:cubicBezTo>
                  <a:pt x="4781822" y="5991523"/>
                  <a:pt x="4780723" y="5989061"/>
                  <a:pt x="4780462" y="5985919"/>
                </a:cubicBezTo>
                <a:lnTo>
                  <a:pt x="4812245" y="5985919"/>
                </a:lnTo>
                <a:cubicBezTo>
                  <a:pt x="4812454" y="5984662"/>
                  <a:pt x="4812559" y="5983249"/>
                  <a:pt x="4812559" y="5981678"/>
                </a:cubicBezTo>
                <a:cubicBezTo>
                  <a:pt x="4812559" y="5977437"/>
                  <a:pt x="4811656" y="5973680"/>
                  <a:pt x="4809850" y="5970408"/>
                </a:cubicBezTo>
                <a:cubicBezTo>
                  <a:pt x="4808046" y="5967136"/>
                  <a:pt x="4805508" y="5964609"/>
                  <a:pt x="4802240" y="5962829"/>
                </a:cubicBezTo>
                <a:cubicBezTo>
                  <a:pt x="4798969" y="5961049"/>
                  <a:pt x="4795267" y="5960158"/>
                  <a:pt x="4791135" y="5960158"/>
                </a:cubicBezTo>
                <a:close/>
                <a:moveTo>
                  <a:pt x="4878877" y="5960157"/>
                </a:moveTo>
                <a:cubicBezTo>
                  <a:pt x="4874690" y="5960157"/>
                  <a:pt x="4870977" y="5961087"/>
                  <a:pt x="4867733" y="5962945"/>
                </a:cubicBezTo>
                <a:cubicBezTo>
                  <a:pt x="4864488" y="5964804"/>
                  <a:pt x="4861953" y="5967422"/>
                  <a:pt x="4860120" y="5970800"/>
                </a:cubicBezTo>
                <a:cubicBezTo>
                  <a:pt x="4858290" y="5974177"/>
                  <a:pt x="4857374" y="5978118"/>
                  <a:pt x="4857374" y="5982620"/>
                </a:cubicBezTo>
                <a:cubicBezTo>
                  <a:pt x="4857374" y="5987124"/>
                  <a:pt x="4858290" y="5991064"/>
                  <a:pt x="4860120" y="5994441"/>
                </a:cubicBezTo>
                <a:cubicBezTo>
                  <a:pt x="4861953" y="5997818"/>
                  <a:pt x="4864488" y="6000437"/>
                  <a:pt x="4867733" y="6002295"/>
                </a:cubicBezTo>
                <a:cubicBezTo>
                  <a:pt x="4870977" y="6004154"/>
                  <a:pt x="4874690" y="6005083"/>
                  <a:pt x="4878877" y="6005083"/>
                </a:cubicBezTo>
                <a:cubicBezTo>
                  <a:pt x="4884214" y="6005083"/>
                  <a:pt x="4888659" y="6003697"/>
                  <a:pt x="4892218" y="6000921"/>
                </a:cubicBezTo>
                <a:cubicBezTo>
                  <a:pt x="4895774" y="5998146"/>
                  <a:pt x="4898154" y="5994402"/>
                  <a:pt x="4899359" y="5989689"/>
                </a:cubicBezTo>
                <a:lnTo>
                  <a:pt x="4887509" y="5989689"/>
                </a:lnTo>
                <a:cubicBezTo>
                  <a:pt x="4886148" y="5993669"/>
                  <a:pt x="4883244" y="5995659"/>
                  <a:pt x="4878798" y="5995659"/>
                </a:cubicBezTo>
                <a:cubicBezTo>
                  <a:pt x="4875660" y="5995659"/>
                  <a:pt x="4873174" y="5994519"/>
                  <a:pt x="4871343" y="5992241"/>
                </a:cubicBezTo>
                <a:cubicBezTo>
                  <a:pt x="4869510" y="5989963"/>
                  <a:pt x="4868597" y="5986757"/>
                  <a:pt x="4868597" y="5982620"/>
                </a:cubicBezTo>
                <a:cubicBezTo>
                  <a:pt x="4868597" y="5978431"/>
                  <a:pt x="4869510" y="5975198"/>
                  <a:pt x="4871343" y="5972920"/>
                </a:cubicBezTo>
                <a:cubicBezTo>
                  <a:pt x="4873174" y="5970642"/>
                  <a:pt x="4875660" y="5969504"/>
                  <a:pt x="4878798" y="5969504"/>
                </a:cubicBezTo>
                <a:cubicBezTo>
                  <a:pt x="4880996" y="5969504"/>
                  <a:pt x="4882840" y="5970041"/>
                  <a:pt x="4884330" y="5971114"/>
                </a:cubicBezTo>
                <a:cubicBezTo>
                  <a:pt x="4885821" y="5972188"/>
                  <a:pt x="4886881" y="5973666"/>
                  <a:pt x="4887509" y="5975551"/>
                </a:cubicBezTo>
                <a:lnTo>
                  <a:pt x="4899359" y="5975551"/>
                </a:lnTo>
                <a:cubicBezTo>
                  <a:pt x="4898154" y="5970682"/>
                  <a:pt x="4895789" y="5966900"/>
                  <a:pt x="4892258" y="5964202"/>
                </a:cubicBezTo>
                <a:cubicBezTo>
                  <a:pt x="4888726" y="5961506"/>
                  <a:pt x="4884265" y="5960157"/>
                  <a:pt x="4878877" y="5960157"/>
                </a:cubicBezTo>
                <a:close/>
                <a:moveTo>
                  <a:pt x="4737531" y="5960156"/>
                </a:moveTo>
                <a:cubicBezTo>
                  <a:pt x="4733816" y="5960156"/>
                  <a:pt x="4730455" y="5961073"/>
                  <a:pt x="4727447" y="5962904"/>
                </a:cubicBezTo>
                <a:cubicBezTo>
                  <a:pt x="4724439" y="5964738"/>
                  <a:pt x="4722059" y="5967356"/>
                  <a:pt x="4720307" y="5970758"/>
                </a:cubicBezTo>
                <a:cubicBezTo>
                  <a:pt x="4718553" y="5974163"/>
                  <a:pt x="4717677" y="5978063"/>
                  <a:pt x="4717677" y="5982462"/>
                </a:cubicBezTo>
                <a:cubicBezTo>
                  <a:pt x="4717677" y="5986913"/>
                  <a:pt x="4718553" y="5990853"/>
                  <a:pt x="4720307" y="5994282"/>
                </a:cubicBezTo>
                <a:cubicBezTo>
                  <a:pt x="4722059" y="5997712"/>
                  <a:pt x="4724452" y="6000369"/>
                  <a:pt x="4727486" y="6002254"/>
                </a:cubicBezTo>
                <a:cubicBezTo>
                  <a:pt x="4730521" y="6004139"/>
                  <a:pt x="4733870" y="6005082"/>
                  <a:pt x="4737531" y="6005082"/>
                </a:cubicBezTo>
                <a:cubicBezTo>
                  <a:pt x="4740723" y="6005082"/>
                  <a:pt x="4743560" y="6004400"/>
                  <a:pt x="4746047" y="6003039"/>
                </a:cubicBezTo>
                <a:cubicBezTo>
                  <a:pt x="4748530" y="6001678"/>
                  <a:pt x="4750481" y="5999976"/>
                  <a:pt x="4751893" y="5997934"/>
                </a:cubicBezTo>
                <a:lnTo>
                  <a:pt x="4751893" y="6004689"/>
                </a:lnTo>
                <a:cubicBezTo>
                  <a:pt x="4751893" y="6008564"/>
                  <a:pt x="4750899" y="6011456"/>
                  <a:pt x="4748911" y="6013368"/>
                </a:cubicBezTo>
                <a:cubicBezTo>
                  <a:pt x="4746921" y="6015278"/>
                  <a:pt x="4744333" y="6016234"/>
                  <a:pt x="4741141" y="6016234"/>
                </a:cubicBezTo>
                <a:cubicBezTo>
                  <a:pt x="4738420" y="6016234"/>
                  <a:pt x="4736106" y="6015646"/>
                  <a:pt x="4734196" y="6014467"/>
                </a:cubicBezTo>
                <a:cubicBezTo>
                  <a:pt x="4732286" y="6013290"/>
                  <a:pt x="4731044" y="6011705"/>
                  <a:pt x="4730468" y="6009716"/>
                </a:cubicBezTo>
                <a:lnTo>
                  <a:pt x="4719560" y="6009716"/>
                </a:lnTo>
                <a:cubicBezTo>
                  <a:pt x="4720084" y="6014690"/>
                  <a:pt x="4722320" y="6018616"/>
                  <a:pt x="4726270" y="6021497"/>
                </a:cubicBezTo>
                <a:cubicBezTo>
                  <a:pt x="4730220" y="6024376"/>
                  <a:pt x="4735282" y="6025817"/>
                  <a:pt x="4741456" y="6025817"/>
                </a:cubicBezTo>
                <a:cubicBezTo>
                  <a:pt x="4746058" y="6025817"/>
                  <a:pt x="4749982" y="6024886"/>
                  <a:pt x="4753226" y="6023028"/>
                </a:cubicBezTo>
                <a:cubicBezTo>
                  <a:pt x="4756471" y="6021170"/>
                  <a:pt x="4758904" y="6018656"/>
                  <a:pt x="4760525" y="6015488"/>
                </a:cubicBezTo>
                <a:cubicBezTo>
                  <a:pt x="4762146" y="6012320"/>
                  <a:pt x="4762958" y="6008720"/>
                  <a:pt x="4762958" y="6004689"/>
                </a:cubicBezTo>
                <a:lnTo>
                  <a:pt x="4762958" y="5960863"/>
                </a:lnTo>
                <a:lnTo>
                  <a:pt x="4751893" y="5960863"/>
                </a:lnTo>
                <a:lnTo>
                  <a:pt x="4751893" y="5967067"/>
                </a:lnTo>
                <a:cubicBezTo>
                  <a:pt x="4750481" y="5965025"/>
                  <a:pt x="4748544" y="5963364"/>
                  <a:pt x="4746087" y="5962081"/>
                </a:cubicBezTo>
                <a:cubicBezTo>
                  <a:pt x="4743626" y="5960797"/>
                  <a:pt x="4740775" y="5960156"/>
                  <a:pt x="4737531" y="5960156"/>
                </a:cubicBezTo>
                <a:close/>
                <a:moveTo>
                  <a:pt x="5053100" y="5946290"/>
                </a:moveTo>
                <a:lnTo>
                  <a:pt x="5053100" y="6004411"/>
                </a:lnTo>
                <a:lnTo>
                  <a:pt x="5064086" y="6004411"/>
                </a:lnTo>
                <a:lnTo>
                  <a:pt x="5064086" y="5946290"/>
                </a:lnTo>
                <a:close/>
                <a:moveTo>
                  <a:pt x="4905880" y="5946256"/>
                </a:moveTo>
                <a:lnTo>
                  <a:pt x="4905880" y="6004377"/>
                </a:lnTo>
                <a:lnTo>
                  <a:pt x="4916866" y="6004377"/>
                </a:lnTo>
                <a:lnTo>
                  <a:pt x="4916866" y="5980343"/>
                </a:lnTo>
                <a:cubicBezTo>
                  <a:pt x="4916866" y="5976887"/>
                  <a:pt x="4917742" y="5974231"/>
                  <a:pt x="4919495" y="5972371"/>
                </a:cubicBezTo>
                <a:cubicBezTo>
                  <a:pt x="4921249" y="5970513"/>
                  <a:pt x="4923642" y="5969583"/>
                  <a:pt x="4926676" y="5969583"/>
                </a:cubicBezTo>
                <a:cubicBezTo>
                  <a:pt x="4929659" y="5969583"/>
                  <a:pt x="4932012" y="5970513"/>
                  <a:pt x="4933739" y="5972371"/>
                </a:cubicBezTo>
                <a:cubicBezTo>
                  <a:pt x="4935466" y="5974231"/>
                  <a:pt x="4936329" y="5976887"/>
                  <a:pt x="4936329" y="5980343"/>
                </a:cubicBezTo>
                <a:lnTo>
                  <a:pt x="4936329" y="6004377"/>
                </a:lnTo>
                <a:lnTo>
                  <a:pt x="4947315" y="6004377"/>
                </a:lnTo>
                <a:lnTo>
                  <a:pt x="4947315" y="5978850"/>
                </a:lnTo>
                <a:cubicBezTo>
                  <a:pt x="4947315" y="5974924"/>
                  <a:pt x="4946596" y="5971560"/>
                  <a:pt x="4945156" y="5968758"/>
                </a:cubicBezTo>
                <a:cubicBezTo>
                  <a:pt x="4943718" y="5965957"/>
                  <a:pt x="4941717" y="5963837"/>
                  <a:pt x="4939154" y="5962396"/>
                </a:cubicBezTo>
                <a:cubicBezTo>
                  <a:pt x="4936590" y="5960957"/>
                  <a:pt x="4933660" y="5960236"/>
                  <a:pt x="4930365" y="5960236"/>
                </a:cubicBezTo>
                <a:cubicBezTo>
                  <a:pt x="4927487" y="5960236"/>
                  <a:pt x="4924872" y="5960774"/>
                  <a:pt x="4922516" y="5961847"/>
                </a:cubicBezTo>
                <a:cubicBezTo>
                  <a:pt x="4920163" y="5962920"/>
                  <a:pt x="4918280" y="5964399"/>
                  <a:pt x="4916866" y="5966284"/>
                </a:cubicBezTo>
                <a:lnTo>
                  <a:pt x="4916866" y="5946256"/>
                </a:lnTo>
                <a:close/>
                <a:moveTo>
                  <a:pt x="4621692" y="5946256"/>
                </a:moveTo>
                <a:lnTo>
                  <a:pt x="4621692" y="6004377"/>
                </a:lnTo>
                <a:lnTo>
                  <a:pt x="4632678" y="6004377"/>
                </a:lnTo>
                <a:lnTo>
                  <a:pt x="4632678" y="5980343"/>
                </a:lnTo>
                <a:cubicBezTo>
                  <a:pt x="4632678" y="5976887"/>
                  <a:pt x="4633553" y="5974231"/>
                  <a:pt x="4635307" y="5972371"/>
                </a:cubicBezTo>
                <a:cubicBezTo>
                  <a:pt x="4637059" y="5970513"/>
                  <a:pt x="4639453" y="5969583"/>
                  <a:pt x="4642487" y="5969583"/>
                </a:cubicBezTo>
                <a:cubicBezTo>
                  <a:pt x="4645470" y="5969583"/>
                  <a:pt x="4647824" y="5970513"/>
                  <a:pt x="4649550" y="5972371"/>
                </a:cubicBezTo>
                <a:cubicBezTo>
                  <a:pt x="4651277" y="5974231"/>
                  <a:pt x="4652140" y="5976887"/>
                  <a:pt x="4652140" y="5980343"/>
                </a:cubicBezTo>
                <a:lnTo>
                  <a:pt x="4652140" y="6004377"/>
                </a:lnTo>
                <a:lnTo>
                  <a:pt x="4663126" y="6004377"/>
                </a:lnTo>
                <a:lnTo>
                  <a:pt x="4663126" y="5978850"/>
                </a:lnTo>
                <a:cubicBezTo>
                  <a:pt x="4663126" y="5974924"/>
                  <a:pt x="4662407" y="5971560"/>
                  <a:pt x="4660968" y="5968758"/>
                </a:cubicBezTo>
                <a:cubicBezTo>
                  <a:pt x="4659528" y="5965957"/>
                  <a:pt x="4657527" y="5963837"/>
                  <a:pt x="4654965" y="5962396"/>
                </a:cubicBezTo>
                <a:cubicBezTo>
                  <a:pt x="4652401" y="5960957"/>
                  <a:pt x="4649471" y="5960236"/>
                  <a:pt x="4646175" y="5960236"/>
                </a:cubicBezTo>
                <a:cubicBezTo>
                  <a:pt x="4643298" y="5960236"/>
                  <a:pt x="4640682" y="5960774"/>
                  <a:pt x="4638328" y="5961847"/>
                </a:cubicBezTo>
                <a:cubicBezTo>
                  <a:pt x="4635974" y="5962920"/>
                  <a:pt x="4634090" y="5964399"/>
                  <a:pt x="4632678" y="5966284"/>
                </a:cubicBezTo>
                <a:lnTo>
                  <a:pt x="4632678" y="5946256"/>
                </a:lnTo>
                <a:close/>
                <a:moveTo>
                  <a:pt x="4394699" y="5937416"/>
                </a:moveTo>
                <a:cubicBezTo>
                  <a:pt x="4394699" y="5986784"/>
                  <a:pt x="4434686" y="6026805"/>
                  <a:pt x="4484013" y="6026805"/>
                </a:cubicBezTo>
                <a:cubicBezTo>
                  <a:pt x="4533340" y="6026805"/>
                  <a:pt x="4573328" y="5986784"/>
                  <a:pt x="4573328" y="5937416"/>
                </a:cubicBezTo>
                <a:lnTo>
                  <a:pt x="4529914" y="5937416"/>
                </a:lnTo>
                <a:cubicBezTo>
                  <a:pt x="4529914" y="5962788"/>
                  <a:pt x="4509363" y="5983355"/>
                  <a:pt x="4484013" y="5983355"/>
                </a:cubicBezTo>
                <a:cubicBezTo>
                  <a:pt x="4458662" y="5983355"/>
                  <a:pt x="4438112" y="5962788"/>
                  <a:pt x="4438112" y="5937416"/>
                </a:cubicBezTo>
                <a:close/>
                <a:moveTo>
                  <a:pt x="4540608" y="4541332"/>
                </a:moveTo>
                <a:cubicBezTo>
                  <a:pt x="4457524" y="4541332"/>
                  <a:pt x="4402134" y="4569027"/>
                  <a:pt x="4346745" y="4596721"/>
                </a:cubicBezTo>
                <a:cubicBezTo>
                  <a:pt x="4291355" y="4624416"/>
                  <a:pt x="4263660" y="4707500"/>
                  <a:pt x="4235966" y="4762860"/>
                </a:cubicBezTo>
                <a:cubicBezTo>
                  <a:pt x="4235966" y="4818249"/>
                  <a:pt x="4263660" y="4901332"/>
                  <a:pt x="4319050" y="4956721"/>
                </a:cubicBezTo>
                <a:cubicBezTo>
                  <a:pt x="4374440" y="5012110"/>
                  <a:pt x="4402134" y="5067500"/>
                  <a:pt x="4402134" y="5095194"/>
                </a:cubicBezTo>
                <a:cubicBezTo>
                  <a:pt x="4374440" y="5150583"/>
                  <a:pt x="4319050" y="5233638"/>
                  <a:pt x="4208271" y="5316721"/>
                </a:cubicBezTo>
                <a:cubicBezTo>
                  <a:pt x="4152910" y="5372110"/>
                  <a:pt x="4069826" y="5427500"/>
                  <a:pt x="3931352" y="5482889"/>
                </a:cubicBezTo>
                <a:lnTo>
                  <a:pt x="3959047" y="5565972"/>
                </a:lnTo>
                <a:cubicBezTo>
                  <a:pt x="4069826" y="5538278"/>
                  <a:pt x="4208271" y="5482889"/>
                  <a:pt x="4346745" y="5372110"/>
                </a:cubicBezTo>
                <a:cubicBezTo>
                  <a:pt x="4595998" y="5205943"/>
                  <a:pt x="4734443" y="5039805"/>
                  <a:pt x="4762138" y="4845943"/>
                </a:cubicBezTo>
                <a:cubicBezTo>
                  <a:pt x="4789832" y="4762860"/>
                  <a:pt x="4789832" y="4679805"/>
                  <a:pt x="4734443" y="4624416"/>
                </a:cubicBezTo>
                <a:cubicBezTo>
                  <a:pt x="4679053" y="4569027"/>
                  <a:pt x="4623693" y="4541332"/>
                  <a:pt x="4540608" y="4541332"/>
                </a:cubicBezTo>
                <a:close/>
                <a:moveTo>
                  <a:pt x="5309507" y="4483567"/>
                </a:moveTo>
                <a:lnTo>
                  <a:pt x="5309507" y="4490708"/>
                </a:lnTo>
                <a:lnTo>
                  <a:pt x="5301377" y="4491697"/>
                </a:lnTo>
                <a:close/>
                <a:moveTo>
                  <a:pt x="5309507" y="4445466"/>
                </a:moveTo>
                <a:lnTo>
                  <a:pt x="5309507" y="4475946"/>
                </a:lnTo>
                <a:lnTo>
                  <a:pt x="5292699" y="4492754"/>
                </a:lnTo>
                <a:lnTo>
                  <a:pt x="5291771" y="4492867"/>
                </a:lnTo>
                <a:cubicBezTo>
                  <a:pt x="5276193" y="4496329"/>
                  <a:pt x="5261480" y="4501521"/>
                  <a:pt x="5247200" y="4509310"/>
                </a:cubicBezTo>
                <a:lnTo>
                  <a:pt x="5240717" y="4514256"/>
                </a:lnTo>
                <a:close/>
                <a:moveTo>
                  <a:pt x="5278926" y="3706427"/>
                </a:moveTo>
                <a:lnTo>
                  <a:pt x="5064087" y="3921266"/>
                </a:lnTo>
                <a:lnTo>
                  <a:pt x="5064087" y="3928886"/>
                </a:lnTo>
                <a:lnTo>
                  <a:pt x="5282736" y="3710237"/>
                </a:lnTo>
                <a:close/>
                <a:moveTo>
                  <a:pt x="5240826" y="3706427"/>
                </a:moveTo>
                <a:lnTo>
                  <a:pt x="5064087" y="3883166"/>
                </a:lnTo>
                <a:lnTo>
                  <a:pt x="5064087" y="3890786"/>
                </a:lnTo>
                <a:lnTo>
                  <a:pt x="5244636" y="3710237"/>
                </a:lnTo>
                <a:close/>
                <a:moveTo>
                  <a:pt x="5202726" y="3706427"/>
                </a:moveTo>
                <a:lnTo>
                  <a:pt x="5064087" y="3845066"/>
                </a:lnTo>
                <a:lnTo>
                  <a:pt x="5064087" y="3852686"/>
                </a:lnTo>
                <a:lnTo>
                  <a:pt x="5206536" y="3710237"/>
                </a:lnTo>
                <a:close/>
                <a:moveTo>
                  <a:pt x="5164626" y="3706427"/>
                </a:moveTo>
                <a:lnTo>
                  <a:pt x="5064087" y="3806966"/>
                </a:lnTo>
                <a:lnTo>
                  <a:pt x="5064087" y="3814586"/>
                </a:lnTo>
                <a:lnTo>
                  <a:pt x="5168436" y="3710237"/>
                </a:lnTo>
                <a:close/>
                <a:moveTo>
                  <a:pt x="5126526" y="3706427"/>
                </a:moveTo>
                <a:lnTo>
                  <a:pt x="5064087" y="3768866"/>
                </a:lnTo>
                <a:lnTo>
                  <a:pt x="5064087" y="3776486"/>
                </a:lnTo>
                <a:lnTo>
                  <a:pt x="5130336" y="3710237"/>
                </a:lnTo>
                <a:close/>
                <a:moveTo>
                  <a:pt x="5088426" y="3706427"/>
                </a:moveTo>
                <a:lnTo>
                  <a:pt x="5064087" y="3730766"/>
                </a:lnTo>
                <a:lnTo>
                  <a:pt x="5064087" y="3738386"/>
                </a:lnTo>
                <a:lnTo>
                  <a:pt x="5092236" y="3710237"/>
                </a:lnTo>
                <a:close/>
                <a:moveTo>
                  <a:pt x="448563" y="0"/>
                </a:moveTo>
                <a:lnTo>
                  <a:pt x="1159658" y="0"/>
                </a:lnTo>
                <a:lnTo>
                  <a:pt x="1125681" y="19516"/>
                </a:lnTo>
                <a:cubicBezTo>
                  <a:pt x="1052986" y="64512"/>
                  <a:pt x="969908" y="119894"/>
                  <a:pt x="872991" y="175283"/>
                </a:cubicBezTo>
                <a:cubicBezTo>
                  <a:pt x="679126" y="286061"/>
                  <a:pt x="568347" y="452229"/>
                  <a:pt x="540652" y="618367"/>
                </a:cubicBezTo>
                <a:cubicBezTo>
                  <a:pt x="512986" y="729145"/>
                  <a:pt x="540652" y="812229"/>
                  <a:pt x="568347" y="867618"/>
                </a:cubicBezTo>
                <a:cubicBezTo>
                  <a:pt x="596042" y="923007"/>
                  <a:pt x="679126" y="950701"/>
                  <a:pt x="734516" y="950701"/>
                </a:cubicBezTo>
                <a:cubicBezTo>
                  <a:pt x="817601" y="950701"/>
                  <a:pt x="900685" y="923007"/>
                  <a:pt x="928380" y="867618"/>
                </a:cubicBezTo>
                <a:cubicBezTo>
                  <a:pt x="956046" y="812229"/>
                  <a:pt x="1011436" y="756839"/>
                  <a:pt x="1011436" y="701450"/>
                </a:cubicBezTo>
                <a:cubicBezTo>
                  <a:pt x="1011436" y="646061"/>
                  <a:pt x="983741" y="563007"/>
                  <a:pt x="928380" y="507618"/>
                </a:cubicBezTo>
                <a:cubicBezTo>
                  <a:pt x="872991" y="452229"/>
                  <a:pt x="845296" y="396839"/>
                  <a:pt x="845296" y="369145"/>
                </a:cubicBezTo>
                <a:cubicBezTo>
                  <a:pt x="872991" y="313756"/>
                  <a:pt x="900685" y="258367"/>
                  <a:pt x="1011436" y="175283"/>
                </a:cubicBezTo>
                <a:cubicBezTo>
                  <a:pt x="1066826" y="133741"/>
                  <a:pt x="1122215" y="99123"/>
                  <a:pt x="1177605" y="67970"/>
                </a:cubicBezTo>
                <a:lnTo>
                  <a:pt x="1308148" y="0"/>
                </a:lnTo>
                <a:lnTo>
                  <a:pt x="5309507" y="0"/>
                </a:lnTo>
                <a:lnTo>
                  <a:pt x="5309507" y="3713946"/>
                </a:lnTo>
                <a:lnTo>
                  <a:pt x="5064087" y="3959366"/>
                </a:lnTo>
                <a:lnTo>
                  <a:pt x="5064087" y="3966986"/>
                </a:lnTo>
                <a:lnTo>
                  <a:pt x="5309507" y="3721566"/>
                </a:lnTo>
                <a:lnTo>
                  <a:pt x="5309507" y="3752046"/>
                </a:lnTo>
                <a:lnTo>
                  <a:pt x="5064087" y="3997466"/>
                </a:lnTo>
                <a:lnTo>
                  <a:pt x="5064087" y="4005086"/>
                </a:lnTo>
                <a:lnTo>
                  <a:pt x="5309507" y="3759666"/>
                </a:lnTo>
                <a:lnTo>
                  <a:pt x="5309507" y="3790146"/>
                </a:lnTo>
                <a:lnTo>
                  <a:pt x="5064087" y="4035566"/>
                </a:lnTo>
                <a:lnTo>
                  <a:pt x="5064087" y="4043187"/>
                </a:lnTo>
                <a:lnTo>
                  <a:pt x="5309507" y="3797767"/>
                </a:lnTo>
                <a:lnTo>
                  <a:pt x="5309507" y="3828247"/>
                </a:lnTo>
                <a:lnTo>
                  <a:pt x="5064087" y="4073667"/>
                </a:lnTo>
                <a:lnTo>
                  <a:pt x="5064087" y="4081286"/>
                </a:lnTo>
                <a:lnTo>
                  <a:pt x="5309507" y="3835866"/>
                </a:lnTo>
                <a:lnTo>
                  <a:pt x="5309507" y="3866347"/>
                </a:lnTo>
                <a:lnTo>
                  <a:pt x="5064087" y="4111767"/>
                </a:lnTo>
                <a:lnTo>
                  <a:pt x="5064087" y="4119386"/>
                </a:lnTo>
                <a:lnTo>
                  <a:pt x="5309507" y="3873966"/>
                </a:lnTo>
                <a:lnTo>
                  <a:pt x="5309507" y="3904446"/>
                </a:lnTo>
                <a:lnTo>
                  <a:pt x="5064087" y="4149866"/>
                </a:lnTo>
                <a:lnTo>
                  <a:pt x="5064087" y="4157486"/>
                </a:lnTo>
                <a:lnTo>
                  <a:pt x="5309507" y="3912066"/>
                </a:lnTo>
                <a:lnTo>
                  <a:pt x="5309507" y="3942546"/>
                </a:lnTo>
                <a:lnTo>
                  <a:pt x="5064087" y="4187966"/>
                </a:lnTo>
                <a:lnTo>
                  <a:pt x="5064087" y="4195586"/>
                </a:lnTo>
                <a:lnTo>
                  <a:pt x="5309507" y="3950166"/>
                </a:lnTo>
                <a:lnTo>
                  <a:pt x="5309507" y="3980646"/>
                </a:lnTo>
                <a:lnTo>
                  <a:pt x="5064087" y="4226066"/>
                </a:lnTo>
                <a:lnTo>
                  <a:pt x="5064087" y="4233687"/>
                </a:lnTo>
                <a:lnTo>
                  <a:pt x="5309507" y="3988267"/>
                </a:lnTo>
                <a:lnTo>
                  <a:pt x="5309507" y="4018746"/>
                </a:lnTo>
                <a:lnTo>
                  <a:pt x="5064087" y="4264166"/>
                </a:lnTo>
                <a:lnTo>
                  <a:pt x="5064087" y="4271787"/>
                </a:lnTo>
                <a:lnTo>
                  <a:pt x="5309507" y="4026367"/>
                </a:lnTo>
                <a:lnTo>
                  <a:pt x="5309507" y="4056847"/>
                </a:lnTo>
                <a:lnTo>
                  <a:pt x="5064087" y="4302267"/>
                </a:lnTo>
                <a:lnTo>
                  <a:pt x="5064087" y="4309886"/>
                </a:lnTo>
                <a:lnTo>
                  <a:pt x="5309507" y="4064466"/>
                </a:lnTo>
                <a:lnTo>
                  <a:pt x="5309507" y="4094947"/>
                </a:lnTo>
                <a:lnTo>
                  <a:pt x="5064087" y="4340367"/>
                </a:lnTo>
                <a:lnTo>
                  <a:pt x="5064087" y="4347986"/>
                </a:lnTo>
                <a:lnTo>
                  <a:pt x="5309507" y="4102566"/>
                </a:lnTo>
                <a:lnTo>
                  <a:pt x="5309507" y="4133046"/>
                </a:lnTo>
                <a:lnTo>
                  <a:pt x="5064087" y="4378466"/>
                </a:lnTo>
                <a:lnTo>
                  <a:pt x="5064087" y="4386086"/>
                </a:lnTo>
                <a:lnTo>
                  <a:pt x="5309507" y="4140666"/>
                </a:lnTo>
                <a:lnTo>
                  <a:pt x="5309507" y="4171146"/>
                </a:lnTo>
                <a:lnTo>
                  <a:pt x="5064087" y="4416566"/>
                </a:lnTo>
                <a:lnTo>
                  <a:pt x="5064087" y="4424186"/>
                </a:lnTo>
                <a:lnTo>
                  <a:pt x="5309507" y="4178766"/>
                </a:lnTo>
                <a:lnTo>
                  <a:pt x="5309507" y="4209246"/>
                </a:lnTo>
                <a:lnTo>
                  <a:pt x="5064087" y="4454666"/>
                </a:lnTo>
                <a:lnTo>
                  <a:pt x="5064087" y="4462286"/>
                </a:lnTo>
                <a:lnTo>
                  <a:pt x="5309507" y="4216866"/>
                </a:lnTo>
                <a:lnTo>
                  <a:pt x="5309507" y="4247346"/>
                </a:lnTo>
                <a:lnTo>
                  <a:pt x="5064087" y="4492766"/>
                </a:lnTo>
                <a:lnTo>
                  <a:pt x="5064087" y="4500387"/>
                </a:lnTo>
                <a:lnTo>
                  <a:pt x="5309507" y="4254967"/>
                </a:lnTo>
                <a:lnTo>
                  <a:pt x="5309507" y="4285446"/>
                </a:lnTo>
                <a:lnTo>
                  <a:pt x="5064087" y="4530866"/>
                </a:lnTo>
                <a:lnTo>
                  <a:pt x="5064087" y="4538486"/>
                </a:lnTo>
                <a:lnTo>
                  <a:pt x="5309507" y="4293066"/>
                </a:lnTo>
                <a:lnTo>
                  <a:pt x="5309507" y="4323547"/>
                </a:lnTo>
                <a:lnTo>
                  <a:pt x="5064087" y="4568967"/>
                </a:lnTo>
                <a:lnTo>
                  <a:pt x="5064087" y="4576586"/>
                </a:lnTo>
                <a:lnTo>
                  <a:pt x="5309507" y="4331166"/>
                </a:lnTo>
                <a:lnTo>
                  <a:pt x="5309507" y="4361646"/>
                </a:lnTo>
                <a:lnTo>
                  <a:pt x="5064087" y="4607066"/>
                </a:lnTo>
                <a:lnTo>
                  <a:pt x="5064087" y="4614686"/>
                </a:lnTo>
                <a:lnTo>
                  <a:pt x="5309507" y="4369266"/>
                </a:lnTo>
                <a:lnTo>
                  <a:pt x="5309507" y="4399746"/>
                </a:lnTo>
                <a:lnTo>
                  <a:pt x="5064087" y="4645166"/>
                </a:lnTo>
                <a:lnTo>
                  <a:pt x="5064087" y="4652786"/>
                </a:lnTo>
                <a:lnTo>
                  <a:pt x="5309507" y="4407366"/>
                </a:lnTo>
                <a:lnTo>
                  <a:pt x="5309507" y="4437846"/>
                </a:lnTo>
                <a:lnTo>
                  <a:pt x="5208582" y="4538771"/>
                </a:lnTo>
                <a:lnTo>
                  <a:pt x="5205225" y="4541332"/>
                </a:lnTo>
                <a:lnTo>
                  <a:pt x="5199592" y="4547761"/>
                </a:lnTo>
                <a:lnTo>
                  <a:pt x="5064087" y="4683266"/>
                </a:lnTo>
                <a:lnTo>
                  <a:pt x="5064087" y="4690886"/>
                </a:lnTo>
                <a:lnTo>
                  <a:pt x="5162463" y="4592510"/>
                </a:lnTo>
                <a:lnTo>
                  <a:pt x="5139465" y="4627878"/>
                </a:lnTo>
                <a:lnTo>
                  <a:pt x="5122876" y="4662577"/>
                </a:lnTo>
                <a:lnTo>
                  <a:pt x="5064087" y="4721366"/>
                </a:lnTo>
                <a:lnTo>
                  <a:pt x="5064087" y="4728987"/>
                </a:lnTo>
                <a:lnTo>
                  <a:pt x="5115896" y="4677178"/>
                </a:lnTo>
                <a:lnTo>
                  <a:pt x="5115674" y="4677641"/>
                </a:lnTo>
                <a:lnTo>
                  <a:pt x="5098042" y="4725512"/>
                </a:lnTo>
                <a:lnTo>
                  <a:pt x="5064087" y="4759466"/>
                </a:lnTo>
                <a:lnTo>
                  <a:pt x="5064087" y="4767087"/>
                </a:lnTo>
                <a:lnTo>
                  <a:pt x="5094600" y="4736575"/>
                </a:lnTo>
                <a:lnTo>
                  <a:pt x="5097123" y="4764532"/>
                </a:lnTo>
                <a:lnTo>
                  <a:pt x="5064087" y="4797567"/>
                </a:lnTo>
                <a:lnTo>
                  <a:pt x="5064087" y="4805186"/>
                </a:lnTo>
                <a:lnTo>
                  <a:pt x="5097753" y="4771520"/>
                </a:lnTo>
                <a:lnTo>
                  <a:pt x="5099667" y="4792730"/>
                </a:lnTo>
                <a:lnTo>
                  <a:pt x="5101421" y="4798333"/>
                </a:lnTo>
                <a:lnTo>
                  <a:pt x="5064087" y="4835667"/>
                </a:lnTo>
                <a:lnTo>
                  <a:pt x="5064087" y="4843286"/>
                </a:lnTo>
                <a:lnTo>
                  <a:pt x="5103238" y="4804136"/>
                </a:lnTo>
                <a:lnTo>
                  <a:pt x="5110504" y="4827349"/>
                </a:lnTo>
                <a:lnTo>
                  <a:pt x="5064087" y="4873766"/>
                </a:lnTo>
                <a:lnTo>
                  <a:pt x="5064087" y="4881386"/>
                </a:lnTo>
                <a:lnTo>
                  <a:pt x="5112321" y="4833152"/>
                </a:lnTo>
                <a:lnTo>
                  <a:pt x="5115242" y="4842485"/>
                </a:lnTo>
                <a:lnTo>
                  <a:pt x="5121950" y="4854003"/>
                </a:lnTo>
                <a:lnTo>
                  <a:pt x="5064087" y="4911866"/>
                </a:lnTo>
                <a:lnTo>
                  <a:pt x="5064087" y="4919486"/>
                </a:lnTo>
                <a:lnTo>
                  <a:pt x="5124755" y="4858819"/>
                </a:lnTo>
                <a:lnTo>
                  <a:pt x="5135973" y="4878081"/>
                </a:lnTo>
                <a:lnTo>
                  <a:pt x="5064087" y="4949966"/>
                </a:lnTo>
                <a:lnTo>
                  <a:pt x="5064087" y="4957587"/>
                </a:lnTo>
                <a:lnTo>
                  <a:pt x="5138777" y="4882897"/>
                </a:lnTo>
                <a:lnTo>
                  <a:pt x="5141198" y="4887053"/>
                </a:lnTo>
                <a:lnTo>
                  <a:pt x="5152288" y="4899865"/>
                </a:lnTo>
                <a:lnTo>
                  <a:pt x="5064087" y="4988066"/>
                </a:lnTo>
                <a:lnTo>
                  <a:pt x="5064087" y="4995687"/>
                </a:lnTo>
                <a:lnTo>
                  <a:pt x="5155824" y="4903950"/>
                </a:lnTo>
                <a:lnTo>
                  <a:pt x="5169966" y="4920288"/>
                </a:lnTo>
                <a:lnTo>
                  <a:pt x="5064087" y="5026167"/>
                </a:lnTo>
                <a:lnTo>
                  <a:pt x="5064087" y="5033786"/>
                </a:lnTo>
                <a:lnTo>
                  <a:pt x="5173501" y="4924372"/>
                </a:lnTo>
                <a:lnTo>
                  <a:pt x="5177530" y="4929027"/>
                </a:lnTo>
                <a:lnTo>
                  <a:pt x="5187759" y="4940595"/>
                </a:lnTo>
                <a:lnTo>
                  <a:pt x="5064087" y="5064267"/>
                </a:lnTo>
                <a:lnTo>
                  <a:pt x="5064087" y="5071886"/>
                </a:lnTo>
                <a:lnTo>
                  <a:pt x="5191335" y="4944639"/>
                </a:lnTo>
                <a:lnTo>
                  <a:pt x="5205638" y="4960815"/>
                </a:lnTo>
                <a:lnTo>
                  <a:pt x="5064087" y="5102366"/>
                </a:lnTo>
                <a:lnTo>
                  <a:pt x="5064087" y="5109986"/>
                </a:lnTo>
                <a:lnTo>
                  <a:pt x="5209214" y="4964859"/>
                </a:lnTo>
                <a:lnTo>
                  <a:pt x="5213880" y="4970136"/>
                </a:lnTo>
                <a:lnTo>
                  <a:pt x="5222150" y="4982403"/>
                </a:lnTo>
                <a:lnTo>
                  <a:pt x="5064087" y="5140466"/>
                </a:lnTo>
                <a:lnTo>
                  <a:pt x="5064087" y="5148086"/>
                </a:lnTo>
                <a:lnTo>
                  <a:pt x="5225218" y="4986955"/>
                </a:lnTo>
                <a:lnTo>
                  <a:pt x="5237492" y="5005161"/>
                </a:lnTo>
                <a:lnTo>
                  <a:pt x="5064087" y="5178566"/>
                </a:lnTo>
                <a:lnTo>
                  <a:pt x="5064087" y="5186186"/>
                </a:lnTo>
                <a:lnTo>
                  <a:pt x="5240411" y="5009862"/>
                </a:lnTo>
                <a:lnTo>
                  <a:pt x="5250122" y="5030632"/>
                </a:lnTo>
                <a:lnTo>
                  <a:pt x="5064087" y="5216666"/>
                </a:lnTo>
                <a:lnTo>
                  <a:pt x="5064087" y="5224287"/>
                </a:lnTo>
                <a:lnTo>
                  <a:pt x="5252550" y="5035825"/>
                </a:lnTo>
                <a:lnTo>
                  <a:pt x="5255422" y="5041969"/>
                </a:lnTo>
                <a:lnTo>
                  <a:pt x="5259050" y="5059804"/>
                </a:lnTo>
                <a:lnTo>
                  <a:pt x="5064087" y="5254766"/>
                </a:lnTo>
                <a:lnTo>
                  <a:pt x="5064087" y="5262386"/>
                </a:lnTo>
                <a:lnTo>
                  <a:pt x="5260338" y="5066136"/>
                </a:lnTo>
                <a:lnTo>
                  <a:pt x="5260615" y="5067500"/>
                </a:lnTo>
                <a:cubicBezTo>
                  <a:pt x="5260615" y="5077885"/>
                  <a:pt x="5259317" y="5088270"/>
                  <a:pt x="5256829" y="5098655"/>
                </a:cubicBezTo>
                <a:lnTo>
                  <a:pt x="5256034" y="5100920"/>
                </a:lnTo>
                <a:lnTo>
                  <a:pt x="5064087" y="5292867"/>
                </a:lnTo>
                <a:lnTo>
                  <a:pt x="5064087" y="5300486"/>
                </a:lnTo>
                <a:lnTo>
                  <a:pt x="5251919" y="5112655"/>
                </a:lnTo>
                <a:lnTo>
                  <a:pt x="5245902" y="5129808"/>
                </a:lnTo>
                <a:lnTo>
                  <a:pt x="5209528" y="5185525"/>
                </a:lnTo>
                <a:lnTo>
                  <a:pt x="5127292" y="5267761"/>
                </a:lnTo>
                <a:lnTo>
                  <a:pt x="5066780" y="5316721"/>
                </a:lnTo>
                <a:cubicBezTo>
                  <a:pt x="4983696" y="5372110"/>
                  <a:pt x="4900612" y="5427500"/>
                  <a:pt x="4789832" y="5482889"/>
                </a:cubicBezTo>
                <a:lnTo>
                  <a:pt x="4845222" y="5510583"/>
                </a:lnTo>
                <a:cubicBezTo>
                  <a:pt x="4900612" y="5496736"/>
                  <a:pt x="4962925" y="5469041"/>
                  <a:pt x="5035620" y="5427500"/>
                </a:cubicBezTo>
                <a:lnTo>
                  <a:pt x="5064087" y="5409851"/>
                </a:lnTo>
                <a:lnTo>
                  <a:pt x="5064087" y="5415739"/>
                </a:lnTo>
                <a:lnTo>
                  <a:pt x="5079581" y="5400245"/>
                </a:lnTo>
                <a:lnTo>
                  <a:pt x="5152882" y="5354801"/>
                </a:lnTo>
                <a:lnTo>
                  <a:pt x="5161345" y="5348960"/>
                </a:lnTo>
                <a:lnTo>
                  <a:pt x="5064087" y="5446218"/>
                </a:lnTo>
                <a:lnTo>
                  <a:pt x="5064087" y="5453838"/>
                </a:lnTo>
                <a:lnTo>
                  <a:pt x="5185939" y="5331986"/>
                </a:lnTo>
                <a:lnTo>
                  <a:pt x="5284321" y="5264085"/>
                </a:lnTo>
                <a:lnTo>
                  <a:pt x="5064087" y="5484319"/>
                </a:lnTo>
                <a:lnTo>
                  <a:pt x="5064087" y="5491938"/>
                </a:lnTo>
                <a:lnTo>
                  <a:pt x="5309507" y="5246518"/>
                </a:lnTo>
                <a:lnTo>
                  <a:pt x="5309507" y="5276998"/>
                </a:lnTo>
                <a:lnTo>
                  <a:pt x="5064087" y="5522418"/>
                </a:lnTo>
                <a:lnTo>
                  <a:pt x="5064087" y="5530038"/>
                </a:lnTo>
                <a:lnTo>
                  <a:pt x="5309507" y="5284618"/>
                </a:lnTo>
                <a:lnTo>
                  <a:pt x="5309507" y="5315098"/>
                </a:lnTo>
                <a:lnTo>
                  <a:pt x="5064087" y="5560518"/>
                </a:lnTo>
                <a:lnTo>
                  <a:pt x="5064087" y="5568138"/>
                </a:lnTo>
                <a:lnTo>
                  <a:pt x="5309507" y="5322718"/>
                </a:lnTo>
                <a:lnTo>
                  <a:pt x="5309507" y="5353198"/>
                </a:lnTo>
                <a:lnTo>
                  <a:pt x="5064087" y="5598618"/>
                </a:lnTo>
                <a:lnTo>
                  <a:pt x="5064087" y="5606238"/>
                </a:lnTo>
                <a:lnTo>
                  <a:pt x="5309507" y="5360818"/>
                </a:lnTo>
                <a:lnTo>
                  <a:pt x="5309507" y="5391298"/>
                </a:lnTo>
                <a:lnTo>
                  <a:pt x="5064087" y="5636718"/>
                </a:lnTo>
                <a:lnTo>
                  <a:pt x="5064087" y="5644339"/>
                </a:lnTo>
                <a:lnTo>
                  <a:pt x="5309507" y="5398919"/>
                </a:lnTo>
                <a:lnTo>
                  <a:pt x="5309507" y="5429398"/>
                </a:lnTo>
                <a:lnTo>
                  <a:pt x="5064087" y="5674818"/>
                </a:lnTo>
                <a:lnTo>
                  <a:pt x="5064087" y="5682439"/>
                </a:lnTo>
                <a:lnTo>
                  <a:pt x="5309507" y="5437019"/>
                </a:lnTo>
                <a:lnTo>
                  <a:pt x="5309507" y="5467499"/>
                </a:lnTo>
                <a:lnTo>
                  <a:pt x="5087824" y="5689182"/>
                </a:lnTo>
                <a:lnTo>
                  <a:pt x="5095443" y="5689182"/>
                </a:lnTo>
                <a:lnTo>
                  <a:pt x="5309507" y="5475118"/>
                </a:lnTo>
                <a:lnTo>
                  <a:pt x="5309507" y="5505599"/>
                </a:lnTo>
                <a:lnTo>
                  <a:pt x="5125924" y="5689182"/>
                </a:lnTo>
                <a:lnTo>
                  <a:pt x="5133543" y="5689182"/>
                </a:lnTo>
                <a:lnTo>
                  <a:pt x="5309507" y="5513218"/>
                </a:lnTo>
                <a:lnTo>
                  <a:pt x="5309507" y="5543698"/>
                </a:lnTo>
                <a:lnTo>
                  <a:pt x="5164023" y="5689182"/>
                </a:lnTo>
                <a:lnTo>
                  <a:pt x="5171643" y="5689182"/>
                </a:lnTo>
                <a:lnTo>
                  <a:pt x="5309507" y="5551318"/>
                </a:lnTo>
                <a:lnTo>
                  <a:pt x="5309507" y="5581798"/>
                </a:lnTo>
                <a:lnTo>
                  <a:pt x="5202123" y="5689182"/>
                </a:lnTo>
                <a:lnTo>
                  <a:pt x="5209743" y="5689182"/>
                </a:lnTo>
                <a:lnTo>
                  <a:pt x="5309507" y="5589418"/>
                </a:lnTo>
                <a:lnTo>
                  <a:pt x="5309507" y="5619898"/>
                </a:lnTo>
                <a:lnTo>
                  <a:pt x="5240223" y="5689182"/>
                </a:lnTo>
                <a:lnTo>
                  <a:pt x="5247844" y="5689182"/>
                </a:lnTo>
                <a:lnTo>
                  <a:pt x="5309507" y="5627519"/>
                </a:lnTo>
                <a:lnTo>
                  <a:pt x="5309507" y="5657998"/>
                </a:lnTo>
                <a:lnTo>
                  <a:pt x="5278323" y="5689182"/>
                </a:lnTo>
                <a:lnTo>
                  <a:pt x="5285944" y="5689182"/>
                </a:lnTo>
                <a:lnTo>
                  <a:pt x="5309507" y="5665619"/>
                </a:lnTo>
                <a:lnTo>
                  <a:pt x="5309507" y="6482443"/>
                </a:lnTo>
                <a:lnTo>
                  <a:pt x="0" y="6482443"/>
                </a:lnTo>
                <a:lnTo>
                  <a:pt x="0" y="898364"/>
                </a:lnTo>
                <a:lnTo>
                  <a:pt x="69868" y="867618"/>
                </a:lnTo>
                <a:cubicBezTo>
                  <a:pt x="125258" y="839923"/>
                  <a:pt x="152953" y="756839"/>
                  <a:pt x="180648" y="701450"/>
                </a:cubicBezTo>
                <a:cubicBezTo>
                  <a:pt x="180648" y="618367"/>
                  <a:pt x="152953" y="563007"/>
                  <a:pt x="97563" y="507618"/>
                </a:cubicBezTo>
                <a:cubicBezTo>
                  <a:pt x="42173" y="452229"/>
                  <a:pt x="14479" y="396839"/>
                  <a:pt x="14479" y="369145"/>
                </a:cubicBezTo>
                <a:cubicBezTo>
                  <a:pt x="42173" y="313756"/>
                  <a:pt x="97563" y="230672"/>
                  <a:pt x="208343" y="147588"/>
                </a:cubicBezTo>
                <a:cubicBezTo>
                  <a:pt x="249885" y="106047"/>
                  <a:pt x="322584" y="64505"/>
                  <a:pt x="403072" y="22975"/>
                </a:cubicBezTo>
                <a:close/>
                <a:moveTo>
                  <a:pt x="0" y="0"/>
                </a:moveTo>
                <a:lnTo>
                  <a:pt x="244691" y="0"/>
                </a:lnTo>
                <a:lnTo>
                  <a:pt x="212670" y="18653"/>
                </a:lnTo>
                <a:cubicBezTo>
                  <a:pt x="177186" y="40285"/>
                  <a:pt x="139106" y="64512"/>
                  <a:pt x="97563" y="92199"/>
                </a:cubicBezTo>
                <a:cubicBezTo>
                  <a:pt x="66410" y="109508"/>
                  <a:pt x="36988" y="127683"/>
                  <a:pt x="9295" y="146561"/>
                </a:cubicBezTo>
                <a:lnTo>
                  <a:pt x="0" y="153552"/>
                </a:lnTo>
                <a:close/>
              </a:path>
            </a:pathLst>
          </a:custGeom>
          <a:solidFill>
            <a:schemeClr val="bg2">
              <a:lumMod val="60000"/>
              <a:lumOff val="40000"/>
            </a:schemeClr>
          </a:solidFill>
        </p:spPr>
        <p:txBody>
          <a:bodyPr wrap="square">
            <a:noAutofit/>
          </a:bodyPr>
          <a:lstStyle/>
          <a:p>
            <a:r>
              <a:rPr lang="nl-NL"/>
              <a:t>Klik op het pictogram als u een afbeelding wilt toevoegen</a:t>
            </a:r>
            <a:endParaRPr lang="en-GB"/>
          </a:p>
        </p:txBody>
      </p:sp>
      <p:sp>
        <p:nvSpPr>
          <p:cNvPr id="4" name="Tijdelijke aanduiding voor tekst 3">
            <a:extLst>
              <a:ext uri="{FF2B5EF4-FFF2-40B4-BE49-F238E27FC236}">
                <a16:creationId xmlns:a16="http://schemas.microsoft.com/office/drawing/2014/main" id="{E0080C06-D9FE-4341-B9BB-294B1D177392}"/>
              </a:ext>
            </a:extLst>
          </p:cNvPr>
          <p:cNvSpPr>
            <a:spLocks noGrp="1"/>
          </p:cNvSpPr>
          <p:nvPr>
            <p:ph type="body" sz="quarter" idx="15" hasCustomPrompt="1"/>
          </p:nvPr>
        </p:nvSpPr>
        <p:spPr>
          <a:xfrm>
            <a:off x="1584493" y="1967802"/>
            <a:ext cx="5297999" cy="3433698"/>
          </a:xfrm>
          <a:solidFill>
            <a:schemeClr val="bg2"/>
          </a:solidFill>
        </p:spPr>
        <p:txBody>
          <a:bodyPr lIns="540000" tIns="180000" rIns="540000" bIns="180000" anchor="ctr">
            <a:normAutofit/>
          </a:bodyPr>
          <a:lstStyle>
            <a:lvl1pPr>
              <a:defRPr sz="2800" b="1" i="1">
                <a:solidFill>
                  <a:schemeClr val="bg1"/>
                </a:solidFill>
                <a:latin typeface="Segoe UI Black" panose="020B0502040204020203" pitchFamily="34" charset="0"/>
                <a:cs typeface="Segoe UI Black" panose="020B0502040204020203" pitchFamily="34" charset="0"/>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nl-NL"/>
              <a:t>“Quote”</a:t>
            </a:r>
            <a:endParaRPr lang="en-GB"/>
          </a:p>
        </p:txBody>
      </p:sp>
    </p:spTree>
    <p:extLst>
      <p:ext uri="{BB962C8B-B14F-4D97-AF65-F5344CB8AC3E}">
        <p14:creationId xmlns:p14="http://schemas.microsoft.com/office/powerpoint/2010/main" val="4233365220"/>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Blanco Titel">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56" name="Graphic 2">
            <a:extLst>
              <a:ext uri="{FF2B5EF4-FFF2-40B4-BE49-F238E27FC236}">
                <a16:creationId xmlns:a16="http://schemas.microsoft.com/office/drawing/2014/main" id="{A27E31F1-95D1-F84A-85CD-89CCA2E6CE32}"/>
              </a:ext>
            </a:extLst>
          </p:cNvPr>
          <p:cNvGrpSpPr>
            <a:grpSpLocks noChangeAspect="1"/>
          </p:cNvGrpSpPr>
          <p:nvPr userDrawn="1"/>
        </p:nvGrpSpPr>
        <p:grpSpPr>
          <a:xfrm>
            <a:off x="11131645" y="6312991"/>
            <a:ext cx="814935" cy="291600"/>
            <a:chOff x="-1597345" y="233060"/>
            <a:chExt cx="9980364" cy="3571175"/>
          </a:xfrm>
        </p:grpSpPr>
        <p:sp>
          <p:nvSpPr>
            <p:cNvPr id="57" name="Vrije vorm 56">
              <a:extLst>
                <a:ext uri="{FF2B5EF4-FFF2-40B4-BE49-F238E27FC236}">
                  <a16:creationId xmlns:a16="http://schemas.microsoft.com/office/drawing/2014/main" id="{3488993B-BAB4-3548-8154-141C13B85244}"/>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58" name="Vrije vorm 57">
              <a:extLst>
                <a:ext uri="{FF2B5EF4-FFF2-40B4-BE49-F238E27FC236}">
                  <a16:creationId xmlns:a16="http://schemas.microsoft.com/office/drawing/2014/main" id="{C0CE28B1-8728-1D46-87CC-1ADFCCF4D545}"/>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59" name="Vrije vorm 58">
              <a:extLst>
                <a:ext uri="{FF2B5EF4-FFF2-40B4-BE49-F238E27FC236}">
                  <a16:creationId xmlns:a16="http://schemas.microsoft.com/office/drawing/2014/main" id="{00979594-4A91-2E4E-AE30-408203EFD626}"/>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0" name="Graphic 2">
              <a:extLst>
                <a:ext uri="{FF2B5EF4-FFF2-40B4-BE49-F238E27FC236}">
                  <a16:creationId xmlns:a16="http://schemas.microsoft.com/office/drawing/2014/main" id="{608E5EFE-2D5D-D746-892D-00E8F0B674A8}"/>
                </a:ext>
              </a:extLst>
            </p:cNvPr>
            <p:cNvGrpSpPr/>
            <p:nvPr/>
          </p:nvGrpSpPr>
          <p:grpSpPr>
            <a:xfrm>
              <a:off x="184698" y="233060"/>
              <a:ext cx="8198320" cy="3571175"/>
              <a:chOff x="184698" y="233060"/>
              <a:chExt cx="8198320" cy="3571175"/>
            </a:xfrm>
          </p:grpSpPr>
          <p:sp>
            <p:nvSpPr>
              <p:cNvPr id="61" name="Vrije vorm 60">
                <a:extLst>
                  <a:ext uri="{FF2B5EF4-FFF2-40B4-BE49-F238E27FC236}">
                    <a16:creationId xmlns:a16="http://schemas.microsoft.com/office/drawing/2014/main" id="{420039E6-7254-CC4B-91BF-262E74341706}"/>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7F2B5791-C51B-444C-BC37-8C8E2FA3DAB8}"/>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BF433896-7653-934E-A9CB-8892AF36067F}"/>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2838A954-0D2A-9F4B-B6B6-37C3A45393D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65" name="Vrije vorm 64">
                <a:extLst>
                  <a:ext uri="{FF2B5EF4-FFF2-40B4-BE49-F238E27FC236}">
                    <a16:creationId xmlns:a16="http://schemas.microsoft.com/office/drawing/2014/main" id="{1E6594B6-A157-D744-AF50-5EE071CBDF2A}"/>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5FAFF469-FE28-4843-8EAD-ED2C00B8BAF7}"/>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0D9930B6-B537-3C4A-A6FD-2996D2EF0AFD}"/>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28281622-FD27-7246-8203-4274E59C1F0A}"/>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DBA95523-B010-B048-AF0B-8D22EB467534}"/>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ADE3F1B8-181A-AB45-95E0-CB4100F765CF}"/>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460C174F-B337-984E-A6F0-A36F433E4861}"/>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15D04A1C-06F6-C845-9B18-6975B81681A1}"/>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26B6D654-C277-3848-AA14-1D75A0A9E84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502711144"/>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Blanco">
    <p:spTree>
      <p:nvGrpSpPr>
        <p:cNvPr id="1" name=""/>
        <p:cNvGrpSpPr/>
        <p:nvPr/>
      </p:nvGrpSpPr>
      <p:grpSpPr>
        <a:xfrm>
          <a:off x="0" y="0"/>
          <a:ext cx="0" cy="0"/>
          <a:chOff x="0" y="0"/>
          <a:chExt cx="0" cy="0"/>
        </a:xfrm>
      </p:grpSpPr>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56" name="Graphic 2">
            <a:extLst>
              <a:ext uri="{FF2B5EF4-FFF2-40B4-BE49-F238E27FC236}">
                <a16:creationId xmlns:a16="http://schemas.microsoft.com/office/drawing/2014/main" id="{2136E5C0-D1FF-FC4B-896E-B394DDB15F56}"/>
              </a:ext>
            </a:extLst>
          </p:cNvPr>
          <p:cNvGrpSpPr>
            <a:grpSpLocks noChangeAspect="1"/>
          </p:cNvGrpSpPr>
          <p:nvPr userDrawn="1"/>
        </p:nvGrpSpPr>
        <p:grpSpPr>
          <a:xfrm>
            <a:off x="11131645" y="6312991"/>
            <a:ext cx="814935" cy="291600"/>
            <a:chOff x="-1597345" y="233060"/>
            <a:chExt cx="9980364" cy="3571175"/>
          </a:xfrm>
        </p:grpSpPr>
        <p:sp>
          <p:nvSpPr>
            <p:cNvPr id="57" name="Vrije vorm 56">
              <a:extLst>
                <a:ext uri="{FF2B5EF4-FFF2-40B4-BE49-F238E27FC236}">
                  <a16:creationId xmlns:a16="http://schemas.microsoft.com/office/drawing/2014/main" id="{4CD81647-85B8-7844-86C7-B2921B5012AD}"/>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58" name="Vrije vorm 57">
              <a:extLst>
                <a:ext uri="{FF2B5EF4-FFF2-40B4-BE49-F238E27FC236}">
                  <a16:creationId xmlns:a16="http://schemas.microsoft.com/office/drawing/2014/main" id="{35E25098-3637-E84F-888A-AC6022D7EE86}"/>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59" name="Vrije vorm 58">
              <a:extLst>
                <a:ext uri="{FF2B5EF4-FFF2-40B4-BE49-F238E27FC236}">
                  <a16:creationId xmlns:a16="http://schemas.microsoft.com/office/drawing/2014/main" id="{2530481B-59EC-FA47-A270-6E9EDB3D75EE}"/>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0" name="Graphic 2">
              <a:extLst>
                <a:ext uri="{FF2B5EF4-FFF2-40B4-BE49-F238E27FC236}">
                  <a16:creationId xmlns:a16="http://schemas.microsoft.com/office/drawing/2014/main" id="{EA1CEE58-C063-8B42-9DE1-67A76B22C515}"/>
                </a:ext>
              </a:extLst>
            </p:cNvPr>
            <p:cNvGrpSpPr/>
            <p:nvPr/>
          </p:nvGrpSpPr>
          <p:grpSpPr>
            <a:xfrm>
              <a:off x="184698" y="233060"/>
              <a:ext cx="8198320" cy="3571175"/>
              <a:chOff x="184698" y="233060"/>
              <a:chExt cx="8198320" cy="3571175"/>
            </a:xfrm>
          </p:grpSpPr>
          <p:sp>
            <p:nvSpPr>
              <p:cNvPr id="61" name="Vrije vorm 60">
                <a:extLst>
                  <a:ext uri="{FF2B5EF4-FFF2-40B4-BE49-F238E27FC236}">
                    <a16:creationId xmlns:a16="http://schemas.microsoft.com/office/drawing/2014/main" id="{F42EBEAF-AAFF-7747-9080-E63738751315}"/>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6F856481-9CF3-DC43-BAAB-3B4D7EDE4EB8}"/>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71A281D1-00DA-354C-A1AD-FE920D954C19}"/>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BA4034D7-422E-7940-B97C-B1E6F97C9052}"/>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65" name="Vrije vorm 64">
                <a:extLst>
                  <a:ext uri="{FF2B5EF4-FFF2-40B4-BE49-F238E27FC236}">
                    <a16:creationId xmlns:a16="http://schemas.microsoft.com/office/drawing/2014/main" id="{50DEEE45-B848-DF4C-97B3-2AEA5DF43CC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CCB88AA6-2B49-8945-8DD6-B076DDA416CB}"/>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88C8A3F9-1B4C-7848-B3B3-45177A3930B3}"/>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037961E8-7F40-C846-AD70-8A8BA544136F}"/>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CC50B40C-422C-A847-B9ED-C456B2D28C09}"/>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89622292-5CD6-5444-A7D4-AB4EBA86FE33}"/>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F7823AFA-155E-AF47-B5D1-2CFF7C6C87EC}"/>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18B64C00-68F1-F348-A264-0693C219EAE2}"/>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1A224147-619F-5548-A6FC-028680710DC9}"/>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93306719"/>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Start Presentatie">
    <p:spTree>
      <p:nvGrpSpPr>
        <p:cNvPr id="1" name=""/>
        <p:cNvGrpSpPr/>
        <p:nvPr/>
      </p:nvGrpSpPr>
      <p:grpSpPr>
        <a:xfrm>
          <a:off x="0" y="0"/>
          <a:ext cx="0" cy="0"/>
          <a:chOff x="0" y="0"/>
          <a:chExt cx="0" cy="0"/>
        </a:xfrm>
      </p:grpSpPr>
      <p:sp>
        <p:nvSpPr>
          <p:cNvPr id="85" name="Rechthoek 84">
            <a:extLst>
              <a:ext uri="{FF2B5EF4-FFF2-40B4-BE49-F238E27FC236}">
                <a16:creationId xmlns:a16="http://schemas.microsoft.com/office/drawing/2014/main" id="{F4B8C8E2-6EBA-3843-B0EA-96F36F4C5E72}"/>
              </a:ext>
            </a:extLst>
          </p:cNvPr>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Tijdelijke aanduiding voor tekst 11">
            <a:extLst>
              <a:ext uri="{FF2B5EF4-FFF2-40B4-BE49-F238E27FC236}">
                <a16:creationId xmlns:a16="http://schemas.microsoft.com/office/drawing/2014/main" id="{5D4B6F17-E28E-5F43-8F9A-81D4BF18C853}"/>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grpSp>
        <p:nvGrpSpPr>
          <p:cNvPr id="78" name="Graphic 2">
            <a:extLst>
              <a:ext uri="{FF2B5EF4-FFF2-40B4-BE49-F238E27FC236}">
                <a16:creationId xmlns:a16="http://schemas.microsoft.com/office/drawing/2014/main" id="{576497CC-CB04-F541-A383-18E8D2FB2602}"/>
              </a:ext>
            </a:extLst>
          </p:cNvPr>
          <p:cNvGrpSpPr>
            <a:grpSpLocks noChangeAspect="1"/>
          </p:cNvGrpSpPr>
          <p:nvPr userDrawn="1"/>
        </p:nvGrpSpPr>
        <p:grpSpPr>
          <a:xfrm>
            <a:off x="8369357" y="1642969"/>
            <a:ext cx="2200031" cy="787216"/>
            <a:chOff x="-1597345" y="233060"/>
            <a:chExt cx="9980364" cy="3571175"/>
          </a:xfrm>
        </p:grpSpPr>
        <p:sp>
          <p:nvSpPr>
            <p:cNvPr id="79" name="Vrije vorm 78">
              <a:extLst>
                <a:ext uri="{FF2B5EF4-FFF2-40B4-BE49-F238E27FC236}">
                  <a16:creationId xmlns:a16="http://schemas.microsoft.com/office/drawing/2014/main" id="{D82E6059-EA8D-B544-A5EE-EB1FC20B9B18}"/>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AC4753C5-66F6-B643-AA73-5B2D3C051CC4}"/>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C50DF757-BE4D-4D41-B3FB-6A197A9286CA}"/>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82" name="Graphic 2">
              <a:extLst>
                <a:ext uri="{FF2B5EF4-FFF2-40B4-BE49-F238E27FC236}">
                  <a16:creationId xmlns:a16="http://schemas.microsoft.com/office/drawing/2014/main" id="{5CE0811B-809B-2144-BE3D-2E39B8D9D5A4}"/>
                </a:ext>
              </a:extLst>
            </p:cNvPr>
            <p:cNvGrpSpPr/>
            <p:nvPr/>
          </p:nvGrpSpPr>
          <p:grpSpPr>
            <a:xfrm>
              <a:off x="184698" y="233060"/>
              <a:ext cx="8198320" cy="3571175"/>
              <a:chOff x="184698" y="233060"/>
              <a:chExt cx="8198320" cy="3571175"/>
            </a:xfrm>
          </p:grpSpPr>
          <p:sp>
            <p:nvSpPr>
              <p:cNvPr id="83" name="Vrije vorm 82">
                <a:extLst>
                  <a:ext uri="{FF2B5EF4-FFF2-40B4-BE49-F238E27FC236}">
                    <a16:creationId xmlns:a16="http://schemas.microsoft.com/office/drawing/2014/main" id="{18A0B285-8485-934F-8EBF-895C1C665DC2}"/>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84" name="Vrije vorm 83">
                <a:extLst>
                  <a:ext uri="{FF2B5EF4-FFF2-40B4-BE49-F238E27FC236}">
                    <a16:creationId xmlns:a16="http://schemas.microsoft.com/office/drawing/2014/main" id="{2ECACA00-F252-7048-8382-5E9FC4B376A6}"/>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87" name="Vrije vorm 86">
                <a:extLst>
                  <a:ext uri="{FF2B5EF4-FFF2-40B4-BE49-F238E27FC236}">
                    <a16:creationId xmlns:a16="http://schemas.microsoft.com/office/drawing/2014/main" id="{A5C35B16-4ED8-B24C-ACE2-FB26C2B3725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88" name="Vrije vorm 87">
                <a:extLst>
                  <a:ext uri="{FF2B5EF4-FFF2-40B4-BE49-F238E27FC236}">
                    <a16:creationId xmlns:a16="http://schemas.microsoft.com/office/drawing/2014/main" id="{FE6B0ED5-305C-2241-8118-8068E323CB13}"/>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89" name="Vrije vorm 88">
                <a:extLst>
                  <a:ext uri="{FF2B5EF4-FFF2-40B4-BE49-F238E27FC236}">
                    <a16:creationId xmlns:a16="http://schemas.microsoft.com/office/drawing/2014/main" id="{5237AEC2-0F46-8742-A6AC-98DB91E42104}"/>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90" name="Vrije vorm 89">
                <a:extLst>
                  <a:ext uri="{FF2B5EF4-FFF2-40B4-BE49-F238E27FC236}">
                    <a16:creationId xmlns:a16="http://schemas.microsoft.com/office/drawing/2014/main" id="{69C002E2-AA29-9141-A732-60ACD943D5CD}"/>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93" name="Vrije vorm 92">
                <a:extLst>
                  <a:ext uri="{FF2B5EF4-FFF2-40B4-BE49-F238E27FC236}">
                    <a16:creationId xmlns:a16="http://schemas.microsoft.com/office/drawing/2014/main" id="{CE9CFE48-4A8E-FB4A-957E-54D80FE21855}"/>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23C151DC-6EF8-F445-82B1-ED231A9F9873}"/>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F44818A7-DA61-734B-BB74-5AACAA342F65}"/>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097B0F1D-B40A-B249-8286-72019C6730E3}"/>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97" name="Vrije vorm 96">
                <a:extLst>
                  <a:ext uri="{FF2B5EF4-FFF2-40B4-BE49-F238E27FC236}">
                    <a16:creationId xmlns:a16="http://schemas.microsoft.com/office/drawing/2014/main" id="{5F4FC18D-BF55-2A4C-9D6E-6D18B68600C8}"/>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8E87DA95-D40B-1649-AEC1-B50D4B2851E9}"/>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3B558632-7E76-C54C-B8B9-0F3DCB7D0D28}"/>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100" name="Tijdelijke aanduiding voor afbeelding 96">
            <a:extLst>
              <a:ext uri="{FF2B5EF4-FFF2-40B4-BE49-F238E27FC236}">
                <a16:creationId xmlns:a16="http://schemas.microsoft.com/office/drawing/2014/main" id="{8EC59049-C9CB-C144-89C4-CDF6B57EBB5D}"/>
              </a:ext>
            </a:extLst>
          </p:cNvPr>
          <p:cNvSpPr>
            <a:spLocks noGrp="1"/>
          </p:cNvSpPr>
          <p:nvPr>
            <p:ph type="pic" sz="quarter" idx="15"/>
          </p:nvPr>
        </p:nvSpPr>
        <p:spPr>
          <a:xfrm>
            <a:off x="2590799" y="2663105"/>
            <a:ext cx="9601201" cy="4194895"/>
          </a:xfrm>
          <a:custGeom>
            <a:avLst/>
            <a:gdLst>
              <a:gd name="connsiteX0" fmla="*/ 3505201 w 9601201"/>
              <a:gd name="connsiteY0" fmla="*/ 0 h 4194895"/>
              <a:gd name="connsiteX1" fmla="*/ 5719764 w 9601201"/>
              <a:gd name="connsiteY1" fmla="*/ 0 h 4194895"/>
              <a:gd name="connsiteX2" fmla="*/ 5874887 w 9601201"/>
              <a:gd name="connsiteY2" fmla="*/ 0 h 4194895"/>
              <a:gd name="connsiteX3" fmla="*/ 6070389 w 9601201"/>
              <a:gd name="connsiteY3" fmla="*/ 0 h 4194895"/>
              <a:gd name="connsiteX4" fmla="*/ 6178809 w 9601201"/>
              <a:gd name="connsiteY4" fmla="*/ 0 h 4194895"/>
              <a:gd name="connsiteX5" fmla="*/ 6373169 w 9601201"/>
              <a:gd name="connsiteY5" fmla="*/ 0 h 4194895"/>
              <a:gd name="connsiteX6" fmla="*/ 6519680 w 9601201"/>
              <a:gd name="connsiteY6" fmla="*/ 0 h 4194895"/>
              <a:gd name="connsiteX7" fmla="*/ 6715544 w 9601201"/>
              <a:gd name="connsiteY7" fmla="*/ 0 h 4194895"/>
              <a:gd name="connsiteX8" fmla="*/ 6861140 w 9601201"/>
              <a:gd name="connsiteY8" fmla="*/ 0 h 4194895"/>
              <a:gd name="connsiteX9" fmla="*/ 7056647 w 9601201"/>
              <a:gd name="connsiteY9" fmla="*/ 0 h 4194895"/>
              <a:gd name="connsiteX10" fmla="*/ 7165097 w 9601201"/>
              <a:gd name="connsiteY10" fmla="*/ 0 h 4194895"/>
              <a:gd name="connsiteX11" fmla="*/ 7359457 w 9601201"/>
              <a:gd name="connsiteY11" fmla="*/ 0 h 4194895"/>
              <a:gd name="connsiteX12" fmla="*/ 7471762 w 9601201"/>
              <a:gd name="connsiteY12" fmla="*/ 0 h 4194895"/>
              <a:gd name="connsiteX13" fmla="*/ 8105031 w 9601201"/>
              <a:gd name="connsiteY13" fmla="*/ 0 h 4194895"/>
              <a:gd name="connsiteX14" fmla="*/ 8188457 w 9601201"/>
              <a:gd name="connsiteY14" fmla="*/ 0 h 4194895"/>
              <a:gd name="connsiteX15" fmla="*/ 8541614 w 9601201"/>
              <a:gd name="connsiteY15" fmla="*/ 0 h 4194895"/>
              <a:gd name="connsiteX16" fmla="*/ 8830566 w 9601201"/>
              <a:gd name="connsiteY16" fmla="*/ 0 h 4194895"/>
              <a:gd name="connsiteX17" fmla="*/ 8839157 w 9601201"/>
              <a:gd name="connsiteY17" fmla="*/ 0 h 4194895"/>
              <a:gd name="connsiteX18" fmla="*/ 8839157 w 9601201"/>
              <a:gd name="connsiteY18" fmla="*/ 2 h 4194895"/>
              <a:gd name="connsiteX19" fmla="*/ 9601199 w 9601201"/>
              <a:gd name="connsiteY19" fmla="*/ 2 h 4194895"/>
              <a:gd name="connsiteX20" fmla="*/ 9601199 w 9601201"/>
              <a:gd name="connsiteY20" fmla="*/ 1 h 4194895"/>
              <a:gd name="connsiteX21" fmla="*/ 9601200 w 9601201"/>
              <a:gd name="connsiteY21" fmla="*/ 1 h 4194895"/>
              <a:gd name="connsiteX22" fmla="*/ 9601200 w 9601201"/>
              <a:gd name="connsiteY22" fmla="*/ 689695 h 4194895"/>
              <a:gd name="connsiteX23" fmla="*/ 9601201 w 9601201"/>
              <a:gd name="connsiteY23" fmla="*/ 689695 h 4194895"/>
              <a:gd name="connsiteX24" fmla="*/ 9601201 w 9601201"/>
              <a:gd name="connsiteY24" fmla="*/ 3524970 h 4194895"/>
              <a:gd name="connsiteX25" fmla="*/ 9601200 w 9601201"/>
              <a:gd name="connsiteY25" fmla="*/ 3524970 h 4194895"/>
              <a:gd name="connsiteX26" fmla="*/ 9601200 w 9601201"/>
              <a:gd name="connsiteY26" fmla="*/ 4194895 h 4194895"/>
              <a:gd name="connsiteX27" fmla="*/ 7083425 w 9601201"/>
              <a:gd name="connsiteY27" fmla="*/ 4194895 h 4194895"/>
              <a:gd name="connsiteX28" fmla="*/ 4291693 w 9601201"/>
              <a:gd name="connsiteY28" fmla="*/ 4194895 h 4194895"/>
              <a:gd name="connsiteX29" fmla="*/ 4291693 w 9601201"/>
              <a:gd name="connsiteY29" fmla="*/ 4194894 h 4194895"/>
              <a:gd name="connsiteX30" fmla="*/ 0 w 9601201"/>
              <a:gd name="connsiteY30" fmla="*/ 4194894 h 4194895"/>
              <a:gd name="connsiteX31" fmla="*/ 0 w 9601201"/>
              <a:gd name="connsiteY31" fmla="*/ 1 h 4194895"/>
              <a:gd name="connsiteX32" fmla="*/ 3505201 w 9601201"/>
              <a:gd name="connsiteY32"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01201" h="4194895">
                <a:moveTo>
                  <a:pt x="3505201" y="0"/>
                </a:moveTo>
                <a:lnTo>
                  <a:pt x="5719764" y="0"/>
                </a:lnTo>
                <a:lnTo>
                  <a:pt x="5874887" y="0"/>
                </a:lnTo>
                <a:lnTo>
                  <a:pt x="6070389" y="0"/>
                </a:lnTo>
                <a:lnTo>
                  <a:pt x="6178809" y="0"/>
                </a:lnTo>
                <a:lnTo>
                  <a:pt x="6373169" y="0"/>
                </a:lnTo>
                <a:lnTo>
                  <a:pt x="6519680" y="0"/>
                </a:lnTo>
                <a:lnTo>
                  <a:pt x="6715544" y="0"/>
                </a:lnTo>
                <a:lnTo>
                  <a:pt x="6861140" y="0"/>
                </a:lnTo>
                <a:lnTo>
                  <a:pt x="7056647" y="0"/>
                </a:lnTo>
                <a:lnTo>
                  <a:pt x="7165097" y="0"/>
                </a:lnTo>
                <a:lnTo>
                  <a:pt x="7359457" y="0"/>
                </a:lnTo>
                <a:lnTo>
                  <a:pt x="7471762" y="0"/>
                </a:lnTo>
                <a:lnTo>
                  <a:pt x="8105031" y="0"/>
                </a:lnTo>
                <a:lnTo>
                  <a:pt x="8188457" y="0"/>
                </a:lnTo>
                <a:lnTo>
                  <a:pt x="8541614" y="0"/>
                </a:lnTo>
                <a:lnTo>
                  <a:pt x="8830566" y="0"/>
                </a:lnTo>
                <a:lnTo>
                  <a:pt x="8839157" y="0"/>
                </a:lnTo>
                <a:lnTo>
                  <a:pt x="8839157" y="2"/>
                </a:lnTo>
                <a:lnTo>
                  <a:pt x="9601199" y="2"/>
                </a:lnTo>
                <a:lnTo>
                  <a:pt x="9601199" y="1"/>
                </a:lnTo>
                <a:lnTo>
                  <a:pt x="9601200" y="1"/>
                </a:lnTo>
                <a:lnTo>
                  <a:pt x="9601200" y="689695"/>
                </a:lnTo>
                <a:lnTo>
                  <a:pt x="9601201" y="689695"/>
                </a:lnTo>
                <a:lnTo>
                  <a:pt x="9601201" y="3524970"/>
                </a:lnTo>
                <a:lnTo>
                  <a:pt x="9601200" y="3524970"/>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lumMod val="40000"/>
              <a:lumOff val="60000"/>
            </a:schemeClr>
          </a:solidFill>
        </p:spPr>
        <p:txBody>
          <a:bodyPr wrap="square">
            <a:noAutofit/>
          </a:bodyPr>
          <a:lstStyle/>
          <a:p>
            <a:r>
              <a:rPr lang="nl-NL" dirty="0"/>
              <a:t>Klik op het pictogram als u een afbeelding wilt toevoegen</a:t>
            </a:r>
          </a:p>
        </p:txBody>
      </p:sp>
    </p:spTree>
    <p:extLst>
      <p:ext uri="{BB962C8B-B14F-4D97-AF65-F5344CB8AC3E}">
        <p14:creationId xmlns:p14="http://schemas.microsoft.com/office/powerpoint/2010/main" val="3352391143"/>
      </p:ext>
    </p:extLst>
  </p:cSld>
  <p:clrMapOvr>
    <a:masterClrMapping/>
  </p:clrMapOvr>
  <p:extLst>
    <p:ext uri="{DCECCB84-F9BA-43D5-87BE-67443E8EF086}">
      <p15:sldGuideLst xmlns:p15="http://schemas.microsoft.com/office/powerpoint/2012/main"/>
    </p:ext>
  </p:extLst>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Start Presentatie Light">
    <p:spTree>
      <p:nvGrpSpPr>
        <p:cNvPr id="1" name=""/>
        <p:cNvGrpSpPr/>
        <p:nvPr/>
      </p:nvGrpSpPr>
      <p:grpSpPr>
        <a:xfrm>
          <a:off x="0" y="0"/>
          <a:ext cx="0" cy="0"/>
          <a:chOff x="0" y="0"/>
          <a:chExt cx="0" cy="0"/>
        </a:xfrm>
      </p:grpSpPr>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Tijdelijke aanduiding voor tekst 11">
            <a:extLst>
              <a:ext uri="{FF2B5EF4-FFF2-40B4-BE49-F238E27FC236}">
                <a16:creationId xmlns:a16="http://schemas.microsoft.com/office/drawing/2014/main" id="{8E2C749E-1A7A-4E4B-9A15-ACE665A7B110}"/>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grpSp>
        <p:nvGrpSpPr>
          <p:cNvPr id="78" name="Graphic 2">
            <a:extLst>
              <a:ext uri="{FF2B5EF4-FFF2-40B4-BE49-F238E27FC236}">
                <a16:creationId xmlns:a16="http://schemas.microsoft.com/office/drawing/2014/main" id="{A7577463-18A2-4645-A8AA-DC4E4F00D539}"/>
              </a:ext>
            </a:extLst>
          </p:cNvPr>
          <p:cNvGrpSpPr>
            <a:grpSpLocks noChangeAspect="1"/>
          </p:cNvGrpSpPr>
          <p:nvPr userDrawn="1"/>
        </p:nvGrpSpPr>
        <p:grpSpPr>
          <a:xfrm>
            <a:off x="8369357" y="1642969"/>
            <a:ext cx="2200031" cy="787216"/>
            <a:chOff x="-1597345" y="233060"/>
            <a:chExt cx="9980364" cy="3571175"/>
          </a:xfrm>
        </p:grpSpPr>
        <p:sp>
          <p:nvSpPr>
            <p:cNvPr id="79" name="Vrije vorm 78">
              <a:extLst>
                <a:ext uri="{FF2B5EF4-FFF2-40B4-BE49-F238E27FC236}">
                  <a16:creationId xmlns:a16="http://schemas.microsoft.com/office/drawing/2014/main" id="{D65EC8CA-869A-3A40-8CB4-ADB0834B6028}"/>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B0DD7A28-AC59-BF49-96E2-05928F0BB4C1}"/>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328254CC-A3B6-134A-9EDD-1D2673CADA84}"/>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82" name="Graphic 2">
              <a:extLst>
                <a:ext uri="{FF2B5EF4-FFF2-40B4-BE49-F238E27FC236}">
                  <a16:creationId xmlns:a16="http://schemas.microsoft.com/office/drawing/2014/main" id="{A7E4ACDC-B47D-8345-B36F-62D764832238}"/>
                </a:ext>
              </a:extLst>
            </p:cNvPr>
            <p:cNvGrpSpPr/>
            <p:nvPr/>
          </p:nvGrpSpPr>
          <p:grpSpPr>
            <a:xfrm>
              <a:off x="184698" y="233060"/>
              <a:ext cx="8198320" cy="3571175"/>
              <a:chOff x="184698" y="233060"/>
              <a:chExt cx="8198320" cy="3571175"/>
            </a:xfrm>
          </p:grpSpPr>
          <p:sp>
            <p:nvSpPr>
              <p:cNvPr id="83" name="Vrije vorm 82">
                <a:extLst>
                  <a:ext uri="{FF2B5EF4-FFF2-40B4-BE49-F238E27FC236}">
                    <a16:creationId xmlns:a16="http://schemas.microsoft.com/office/drawing/2014/main" id="{4E837B4A-AB44-694B-BDE8-77230362E5C7}"/>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84" name="Vrije vorm 83">
                <a:extLst>
                  <a:ext uri="{FF2B5EF4-FFF2-40B4-BE49-F238E27FC236}">
                    <a16:creationId xmlns:a16="http://schemas.microsoft.com/office/drawing/2014/main" id="{C09867E3-470D-1B40-BF57-517C76BBB5BC}"/>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85" name="Vrije vorm 84">
                <a:extLst>
                  <a:ext uri="{FF2B5EF4-FFF2-40B4-BE49-F238E27FC236}">
                    <a16:creationId xmlns:a16="http://schemas.microsoft.com/office/drawing/2014/main" id="{2E54B1C1-A86B-1548-BE2A-0F341F1D8EE8}"/>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87" name="Vrije vorm 86">
                <a:extLst>
                  <a:ext uri="{FF2B5EF4-FFF2-40B4-BE49-F238E27FC236}">
                    <a16:creationId xmlns:a16="http://schemas.microsoft.com/office/drawing/2014/main" id="{BC529F39-3204-6547-A8E2-5F4D8C2BF850}"/>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88" name="Vrije vorm 87">
                <a:extLst>
                  <a:ext uri="{FF2B5EF4-FFF2-40B4-BE49-F238E27FC236}">
                    <a16:creationId xmlns:a16="http://schemas.microsoft.com/office/drawing/2014/main" id="{32D37205-C4CF-154A-8D8D-0148F7A6B387}"/>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89" name="Vrije vorm 88">
                <a:extLst>
                  <a:ext uri="{FF2B5EF4-FFF2-40B4-BE49-F238E27FC236}">
                    <a16:creationId xmlns:a16="http://schemas.microsoft.com/office/drawing/2014/main" id="{F2154A47-4B88-CE46-8AC1-2B048EB79F60}"/>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90" name="Vrije vorm 89">
                <a:extLst>
                  <a:ext uri="{FF2B5EF4-FFF2-40B4-BE49-F238E27FC236}">
                    <a16:creationId xmlns:a16="http://schemas.microsoft.com/office/drawing/2014/main" id="{9D41D235-7685-D847-90C0-69A09A1CD12C}"/>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93" name="Vrije vorm 92">
                <a:extLst>
                  <a:ext uri="{FF2B5EF4-FFF2-40B4-BE49-F238E27FC236}">
                    <a16:creationId xmlns:a16="http://schemas.microsoft.com/office/drawing/2014/main" id="{25EADCF9-6820-1F43-89C1-984C221D9748}"/>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9B15F056-10E5-754A-941E-1547A82FED7B}"/>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EC3EBA00-C21E-0B40-9FC0-D57129EA7012}"/>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EA71B6CE-7E8B-4448-B217-E5326DE56287}"/>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97" name="Vrije vorm 96">
                <a:extLst>
                  <a:ext uri="{FF2B5EF4-FFF2-40B4-BE49-F238E27FC236}">
                    <a16:creationId xmlns:a16="http://schemas.microsoft.com/office/drawing/2014/main" id="{12198F24-85A2-134D-8764-DEF08C2E1328}"/>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98AB28E4-9EEB-EE42-AB48-682C30E66692}"/>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99" name="Tijdelijke aanduiding voor afbeelding 96">
            <a:extLst>
              <a:ext uri="{FF2B5EF4-FFF2-40B4-BE49-F238E27FC236}">
                <a16:creationId xmlns:a16="http://schemas.microsoft.com/office/drawing/2014/main" id="{6AF11C45-ECBA-2449-9793-42DA943C364B}"/>
              </a:ext>
            </a:extLst>
          </p:cNvPr>
          <p:cNvSpPr>
            <a:spLocks noGrp="1"/>
          </p:cNvSpPr>
          <p:nvPr>
            <p:ph type="pic" sz="quarter" idx="15"/>
          </p:nvPr>
        </p:nvSpPr>
        <p:spPr>
          <a:xfrm>
            <a:off x="2590799" y="2663105"/>
            <a:ext cx="9601201" cy="4194895"/>
          </a:xfrm>
          <a:custGeom>
            <a:avLst/>
            <a:gdLst>
              <a:gd name="connsiteX0" fmla="*/ 3505201 w 9601201"/>
              <a:gd name="connsiteY0" fmla="*/ 0 h 4194895"/>
              <a:gd name="connsiteX1" fmla="*/ 5719764 w 9601201"/>
              <a:gd name="connsiteY1" fmla="*/ 0 h 4194895"/>
              <a:gd name="connsiteX2" fmla="*/ 5874887 w 9601201"/>
              <a:gd name="connsiteY2" fmla="*/ 0 h 4194895"/>
              <a:gd name="connsiteX3" fmla="*/ 6070389 w 9601201"/>
              <a:gd name="connsiteY3" fmla="*/ 0 h 4194895"/>
              <a:gd name="connsiteX4" fmla="*/ 6178809 w 9601201"/>
              <a:gd name="connsiteY4" fmla="*/ 0 h 4194895"/>
              <a:gd name="connsiteX5" fmla="*/ 6373169 w 9601201"/>
              <a:gd name="connsiteY5" fmla="*/ 0 h 4194895"/>
              <a:gd name="connsiteX6" fmla="*/ 6519680 w 9601201"/>
              <a:gd name="connsiteY6" fmla="*/ 0 h 4194895"/>
              <a:gd name="connsiteX7" fmla="*/ 6715544 w 9601201"/>
              <a:gd name="connsiteY7" fmla="*/ 0 h 4194895"/>
              <a:gd name="connsiteX8" fmla="*/ 6861140 w 9601201"/>
              <a:gd name="connsiteY8" fmla="*/ 0 h 4194895"/>
              <a:gd name="connsiteX9" fmla="*/ 7056647 w 9601201"/>
              <a:gd name="connsiteY9" fmla="*/ 0 h 4194895"/>
              <a:gd name="connsiteX10" fmla="*/ 7165097 w 9601201"/>
              <a:gd name="connsiteY10" fmla="*/ 0 h 4194895"/>
              <a:gd name="connsiteX11" fmla="*/ 7359457 w 9601201"/>
              <a:gd name="connsiteY11" fmla="*/ 0 h 4194895"/>
              <a:gd name="connsiteX12" fmla="*/ 7471762 w 9601201"/>
              <a:gd name="connsiteY12" fmla="*/ 0 h 4194895"/>
              <a:gd name="connsiteX13" fmla="*/ 8105031 w 9601201"/>
              <a:gd name="connsiteY13" fmla="*/ 0 h 4194895"/>
              <a:gd name="connsiteX14" fmla="*/ 8188457 w 9601201"/>
              <a:gd name="connsiteY14" fmla="*/ 0 h 4194895"/>
              <a:gd name="connsiteX15" fmla="*/ 8541614 w 9601201"/>
              <a:gd name="connsiteY15" fmla="*/ 0 h 4194895"/>
              <a:gd name="connsiteX16" fmla="*/ 8830566 w 9601201"/>
              <a:gd name="connsiteY16" fmla="*/ 0 h 4194895"/>
              <a:gd name="connsiteX17" fmla="*/ 8839157 w 9601201"/>
              <a:gd name="connsiteY17" fmla="*/ 0 h 4194895"/>
              <a:gd name="connsiteX18" fmla="*/ 8839157 w 9601201"/>
              <a:gd name="connsiteY18" fmla="*/ 2 h 4194895"/>
              <a:gd name="connsiteX19" fmla="*/ 9601199 w 9601201"/>
              <a:gd name="connsiteY19" fmla="*/ 2 h 4194895"/>
              <a:gd name="connsiteX20" fmla="*/ 9601199 w 9601201"/>
              <a:gd name="connsiteY20" fmla="*/ 1 h 4194895"/>
              <a:gd name="connsiteX21" fmla="*/ 9601200 w 9601201"/>
              <a:gd name="connsiteY21" fmla="*/ 1 h 4194895"/>
              <a:gd name="connsiteX22" fmla="*/ 9601200 w 9601201"/>
              <a:gd name="connsiteY22" fmla="*/ 689695 h 4194895"/>
              <a:gd name="connsiteX23" fmla="*/ 9601201 w 9601201"/>
              <a:gd name="connsiteY23" fmla="*/ 689695 h 4194895"/>
              <a:gd name="connsiteX24" fmla="*/ 9601201 w 9601201"/>
              <a:gd name="connsiteY24" fmla="*/ 3524970 h 4194895"/>
              <a:gd name="connsiteX25" fmla="*/ 9601200 w 9601201"/>
              <a:gd name="connsiteY25" fmla="*/ 3524970 h 4194895"/>
              <a:gd name="connsiteX26" fmla="*/ 9601200 w 9601201"/>
              <a:gd name="connsiteY26" fmla="*/ 4194895 h 4194895"/>
              <a:gd name="connsiteX27" fmla="*/ 7083425 w 9601201"/>
              <a:gd name="connsiteY27" fmla="*/ 4194895 h 4194895"/>
              <a:gd name="connsiteX28" fmla="*/ 4291693 w 9601201"/>
              <a:gd name="connsiteY28" fmla="*/ 4194895 h 4194895"/>
              <a:gd name="connsiteX29" fmla="*/ 4291693 w 9601201"/>
              <a:gd name="connsiteY29" fmla="*/ 4194894 h 4194895"/>
              <a:gd name="connsiteX30" fmla="*/ 0 w 9601201"/>
              <a:gd name="connsiteY30" fmla="*/ 4194894 h 4194895"/>
              <a:gd name="connsiteX31" fmla="*/ 0 w 9601201"/>
              <a:gd name="connsiteY31" fmla="*/ 1 h 4194895"/>
              <a:gd name="connsiteX32" fmla="*/ 3505201 w 9601201"/>
              <a:gd name="connsiteY32"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01201" h="4194895">
                <a:moveTo>
                  <a:pt x="3505201" y="0"/>
                </a:moveTo>
                <a:lnTo>
                  <a:pt x="5719764" y="0"/>
                </a:lnTo>
                <a:lnTo>
                  <a:pt x="5874887" y="0"/>
                </a:lnTo>
                <a:lnTo>
                  <a:pt x="6070389" y="0"/>
                </a:lnTo>
                <a:lnTo>
                  <a:pt x="6178809" y="0"/>
                </a:lnTo>
                <a:lnTo>
                  <a:pt x="6373169" y="0"/>
                </a:lnTo>
                <a:lnTo>
                  <a:pt x="6519680" y="0"/>
                </a:lnTo>
                <a:lnTo>
                  <a:pt x="6715544" y="0"/>
                </a:lnTo>
                <a:lnTo>
                  <a:pt x="6861140" y="0"/>
                </a:lnTo>
                <a:lnTo>
                  <a:pt x="7056647" y="0"/>
                </a:lnTo>
                <a:lnTo>
                  <a:pt x="7165097" y="0"/>
                </a:lnTo>
                <a:lnTo>
                  <a:pt x="7359457" y="0"/>
                </a:lnTo>
                <a:lnTo>
                  <a:pt x="7471762" y="0"/>
                </a:lnTo>
                <a:lnTo>
                  <a:pt x="8105031" y="0"/>
                </a:lnTo>
                <a:lnTo>
                  <a:pt x="8188457" y="0"/>
                </a:lnTo>
                <a:lnTo>
                  <a:pt x="8541614" y="0"/>
                </a:lnTo>
                <a:lnTo>
                  <a:pt x="8830566" y="0"/>
                </a:lnTo>
                <a:lnTo>
                  <a:pt x="8839157" y="0"/>
                </a:lnTo>
                <a:lnTo>
                  <a:pt x="8839157" y="2"/>
                </a:lnTo>
                <a:lnTo>
                  <a:pt x="9601199" y="2"/>
                </a:lnTo>
                <a:lnTo>
                  <a:pt x="9601199" y="1"/>
                </a:lnTo>
                <a:lnTo>
                  <a:pt x="9601200" y="1"/>
                </a:lnTo>
                <a:lnTo>
                  <a:pt x="9601200" y="689695"/>
                </a:lnTo>
                <a:lnTo>
                  <a:pt x="9601201" y="689695"/>
                </a:lnTo>
                <a:lnTo>
                  <a:pt x="9601201" y="3524970"/>
                </a:lnTo>
                <a:lnTo>
                  <a:pt x="9601200" y="3524970"/>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dirty="0"/>
              <a:t>Klik op het pictogram als u een afbeelding wilt toevoegen</a:t>
            </a:r>
          </a:p>
        </p:txBody>
      </p:sp>
    </p:spTree>
    <p:extLst>
      <p:ext uri="{BB962C8B-B14F-4D97-AF65-F5344CB8AC3E}">
        <p14:creationId xmlns:p14="http://schemas.microsoft.com/office/powerpoint/2010/main" val="2899733841"/>
      </p:ext>
    </p:extLst>
  </p:cSld>
  <p:clrMapOvr>
    <a:masterClrMapping/>
  </p:clrMapOvr>
  <p:extLst>
    <p:ext uri="{DCECCB84-F9BA-43D5-87BE-67443E8EF086}">
      <p15:sldGuideLst xmlns:p15="http://schemas.microsoft.com/office/powerpoint/2012/main"/>
    </p:ext>
  </p:extLst>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Start Presentatie Logo">
    <p:spTree>
      <p:nvGrpSpPr>
        <p:cNvPr id="1" name=""/>
        <p:cNvGrpSpPr/>
        <p:nvPr/>
      </p:nvGrpSpPr>
      <p:grpSpPr>
        <a:xfrm>
          <a:off x="0" y="0"/>
          <a:ext cx="0" cy="0"/>
          <a:chOff x="0" y="0"/>
          <a:chExt cx="0" cy="0"/>
        </a:xfrm>
      </p:grpSpPr>
      <p:sp>
        <p:nvSpPr>
          <p:cNvPr id="85" name="Rechthoek 84">
            <a:extLst>
              <a:ext uri="{FF2B5EF4-FFF2-40B4-BE49-F238E27FC236}">
                <a16:creationId xmlns:a16="http://schemas.microsoft.com/office/drawing/2014/main" id="{8BF0CA3C-29A1-8B4D-8823-31C2F4AB276A}"/>
              </a:ext>
            </a:extLst>
          </p:cNvPr>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Tijdelijke aanduiding voor afbeelding 90">
            <a:extLst>
              <a:ext uri="{FF2B5EF4-FFF2-40B4-BE49-F238E27FC236}">
                <a16:creationId xmlns:a16="http://schemas.microsoft.com/office/drawing/2014/main" id="{F69D89DB-0454-4E7D-9B78-79A477AC0D99}"/>
              </a:ext>
            </a:extLst>
          </p:cNvPr>
          <p:cNvSpPr>
            <a:spLocks noGrp="1"/>
          </p:cNvSpPr>
          <p:nvPr>
            <p:ph type="pic" sz="quarter" idx="15" hasCustomPrompt="1"/>
          </p:nvPr>
        </p:nvSpPr>
        <p:spPr>
          <a:xfrm>
            <a:off x="330098" y="5249349"/>
            <a:ext cx="1930600" cy="1278551"/>
          </a:xfrm>
          <a:prstGeom prst="rect">
            <a:avLst/>
          </a:prstGeom>
        </p:spPr>
        <p:txBody>
          <a:bodyPr/>
          <a:lstStyle>
            <a:lvl1pPr>
              <a:defRPr/>
            </a:lvl1pPr>
          </a:lstStyle>
          <a:p>
            <a:r>
              <a:rPr lang="nl-BE"/>
              <a:t>Logo</a:t>
            </a:r>
          </a:p>
        </p:txBody>
      </p:sp>
      <p:sp>
        <p:nvSpPr>
          <p:cNvPr id="86" name="Tijdelijke aanduiding voor tekst 11">
            <a:extLst>
              <a:ext uri="{FF2B5EF4-FFF2-40B4-BE49-F238E27FC236}">
                <a16:creationId xmlns:a16="http://schemas.microsoft.com/office/drawing/2014/main" id="{72531F1C-B7D5-3A49-BFB5-011022334063}"/>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grpSp>
        <p:nvGrpSpPr>
          <p:cNvPr id="152" name="Graphic 2">
            <a:extLst>
              <a:ext uri="{FF2B5EF4-FFF2-40B4-BE49-F238E27FC236}">
                <a16:creationId xmlns:a16="http://schemas.microsoft.com/office/drawing/2014/main" id="{092F1C27-956F-464B-99AD-040C9EE48832}"/>
              </a:ext>
            </a:extLst>
          </p:cNvPr>
          <p:cNvGrpSpPr>
            <a:grpSpLocks noChangeAspect="1"/>
          </p:cNvGrpSpPr>
          <p:nvPr userDrawn="1"/>
        </p:nvGrpSpPr>
        <p:grpSpPr>
          <a:xfrm>
            <a:off x="8369357" y="1642969"/>
            <a:ext cx="2200031" cy="787216"/>
            <a:chOff x="-1597345" y="233060"/>
            <a:chExt cx="9980364" cy="3571175"/>
          </a:xfrm>
        </p:grpSpPr>
        <p:sp>
          <p:nvSpPr>
            <p:cNvPr id="155" name="Vrije vorm 154">
              <a:extLst>
                <a:ext uri="{FF2B5EF4-FFF2-40B4-BE49-F238E27FC236}">
                  <a16:creationId xmlns:a16="http://schemas.microsoft.com/office/drawing/2014/main" id="{245B8CF8-9C32-B845-B160-C84921F6833D}"/>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56" name="Vrije vorm 155">
              <a:extLst>
                <a:ext uri="{FF2B5EF4-FFF2-40B4-BE49-F238E27FC236}">
                  <a16:creationId xmlns:a16="http://schemas.microsoft.com/office/drawing/2014/main" id="{73A5A5E8-0D10-294B-8105-C654E9244475}"/>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57" name="Vrije vorm 156">
              <a:extLst>
                <a:ext uri="{FF2B5EF4-FFF2-40B4-BE49-F238E27FC236}">
                  <a16:creationId xmlns:a16="http://schemas.microsoft.com/office/drawing/2014/main" id="{B74A7B04-3D9C-374E-86D8-779FDEAE635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58" name="Graphic 2">
              <a:extLst>
                <a:ext uri="{FF2B5EF4-FFF2-40B4-BE49-F238E27FC236}">
                  <a16:creationId xmlns:a16="http://schemas.microsoft.com/office/drawing/2014/main" id="{BE21B2E4-200B-E94E-9480-03E7891F523A}"/>
                </a:ext>
              </a:extLst>
            </p:cNvPr>
            <p:cNvGrpSpPr/>
            <p:nvPr/>
          </p:nvGrpSpPr>
          <p:grpSpPr>
            <a:xfrm>
              <a:off x="184698" y="233060"/>
              <a:ext cx="8198320" cy="3571175"/>
              <a:chOff x="184698" y="233060"/>
              <a:chExt cx="8198320" cy="3571175"/>
            </a:xfrm>
          </p:grpSpPr>
          <p:sp>
            <p:nvSpPr>
              <p:cNvPr id="159" name="Vrije vorm 158">
                <a:extLst>
                  <a:ext uri="{FF2B5EF4-FFF2-40B4-BE49-F238E27FC236}">
                    <a16:creationId xmlns:a16="http://schemas.microsoft.com/office/drawing/2014/main" id="{F502E542-8967-FD44-96AC-3CAF95E8DB9B}"/>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60" name="Vrije vorm 159">
                <a:extLst>
                  <a:ext uri="{FF2B5EF4-FFF2-40B4-BE49-F238E27FC236}">
                    <a16:creationId xmlns:a16="http://schemas.microsoft.com/office/drawing/2014/main" id="{E7127FBE-ACFE-7344-AE8A-6ED0D9962E7B}"/>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61" name="Vrije vorm 160">
                <a:extLst>
                  <a:ext uri="{FF2B5EF4-FFF2-40B4-BE49-F238E27FC236}">
                    <a16:creationId xmlns:a16="http://schemas.microsoft.com/office/drawing/2014/main" id="{CC09755B-D0FF-8C40-BA2E-272B044166C3}"/>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62" name="Vrije vorm 161">
                <a:extLst>
                  <a:ext uri="{FF2B5EF4-FFF2-40B4-BE49-F238E27FC236}">
                    <a16:creationId xmlns:a16="http://schemas.microsoft.com/office/drawing/2014/main" id="{67BE779A-DEF2-EB48-8FEA-9506322F16F3}"/>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63" name="Vrije vorm 162">
                <a:extLst>
                  <a:ext uri="{FF2B5EF4-FFF2-40B4-BE49-F238E27FC236}">
                    <a16:creationId xmlns:a16="http://schemas.microsoft.com/office/drawing/2014/main" id="{F88341F3-B32B-AB46-B17D-02320B98C57F}"/>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64" name="Vrije vorm 163">
                <a:extLst>
                  <a:ext uri="{FF2B5EF4-FFF2-40B4-BE49-F238E27FC236}">
                    <a16:creationId xmlns:a16="http://schemas.microsoft.com/office/drawing/2014/main" id="{F35EB2A3-DEA7-3544-B4DD-34036EDDEC2E}"/>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65" name="Vrije vorm 164">
                <a:extLst>
                  <a:ext uri="{FF2B5EF4-FFF2-40B4-BE49-F238E27FC236}">
                    <a16:creationId xmlns:a16="http://schemas.microsoft.com/office/drawing/2014/main" id="{2912C515-35A2-CE43-A4C3-4F8EE07C92B9}"/>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66" name="Vrije vorm 165">
                <a:extLst>
                  <a:ext uri="{FF2B5EF4-FFF2-40B4-BE49-F238E27FC236}">
                    <a16:creationId xmlns:a16="http://schemas.microsoft.com/office/drawing/2014/main" id="{92A6C6CA-AA16-F042-A54A-12C98AF60F1F}"/>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67" name="Vrije vorm 166">
                <a:extLst>
                  <a:ext uri="{FF2B5EF4-FFF2-40B4-BE49-F238E27FC236}">
                    <a16:creationId xmlns:a16="http://schemas.microsoft.com/office/drawing/2014/main" id="{EBBD30EF-F2AE-6C45-8C5C-BC7562D874B2}"/>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68" name="Vrije vorm 167">
                <a:extLst>
                  <a:ext uri="{FF2B5EF4-FFF2-40B4-BE49-F238E27FC236}">
                    <a16:creationId xmlns:a16="http://schemas.microsoft.com/office/drawing/2014/main" id="{F9776B3A-EED9-E84A-AFBE-10B232F2F414}"/>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69" name="Vrije vorm 168">
                <a:extLst>
                  <a:ext uri="{FF2B5EF4-FFF2-40B4-BE49-F238E27FC236}">
                    <a16:creationId xmlns:a16="http://schemas.microsoft.com/office/drawing/2014/main" id="{D36C1F45-CAF1-8145-83DD-44BAD42503DE}"/>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70" name="Vrije vorm 169">
                <a:extLst>
                  <a:ext uri="{FF2B5EF4-FFF2-40B4-BE49-F238E27FC236}">
                    <a16:creationId xmlns:a16="http://schemas.microsoft.com/office/drawing/2014/main" id="{46E8AADD-E08B-4048-A6C9-5260D3CABE3C}"/>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71" name="Vrije vorm 170">
                <a:extLst>
                  <a:ext uri="{FF2B5EF4-FFF2-40B4-BE49-F238E27FC236}">
                    <a16:creationId xmlns:a16="http://schemas.microsoft.com/office/drawing/2014/main" id="{41126E29-14C5-F642-A665-179D031FADF6}"/>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172" name="Tijdelijke aanduiding voor afbeelding 96">
            <a:extLst>
              <a:ext uri="{FF2B5EF4-FFF2-40B4-BE49-F238E27FC236}">
                <a16:creationId xmlns:a16="http://schemas.microsoft.com/office/drawing/2014/main" id="{FDE44AA9-48F8-B840-A39E-6E5FE6DA4509}"/>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5719764 w 9601201"/>
              <a:gd name="connsiteY1" fmla="*/ 0 h 4194895"/>
              <a:gd name="connsiteX2" fmla="*/ 5874887 w 9601201"/>
              <a:gd name="connsiteY2" fmla="*/ 0 h 4194895"/>
              <a:gd name="connsiteX3" fmla="*/ 6070389 w 9601201"/>
              <a:gd name="connsiteY3" fmla="*/ 0 h 4194895"/>
              <a:gd name="connsiteX4" fmla="*/ 6178809 w 9601201"/>
              <a:gd name="connsiteY4" fmla="*/ 0 h 4194895"/>
              <a:gd name="connsiteX5" fmla="*/ 6373169 w 9601201"/>
              <a:gd name="connsiteY5" fmla="*/ 0 h 4194895"/>
              <a:gd name="connsiteX6" fmla="*/ 6519680 w 9601201"/>
              <a:gd name="connsiteY6" fmla="*/ 0 h 4194895"/>
              <a:gd name="connsiteX7" fmla="*/ 6715544 w 9601201"/>
              <a:gd name="connsiteY7" fmla="*/ 0 h 4194895"/>
              <a:gd name="connsiteX8" fmla="*/ 6861140 w 9601201"/>
              <a:gd name="connsiteY8" fmla="*/ 0 h 4194895"/>
              <a:gd name="connsiteX9" fmla="*/ 7056647 w 9601201"/>
              <a:gd name="connsiteY9" fmla="*/ 0 h 4194895"/>
              <a:gd name="connsiteX10" fmla="*/ 7165097 w 9601201"/>
              <a:gd name="connsiteY10" fmla="*/ 0 h 4194895"/>
              <a:gd name="connsiteX11" fmla="*/ 7359457 w 9601201"/>
              <a:gd name="connsiteY11" fmla="*/ 0 h 4194895"/>
              <a:gd name="connsiteX12" fmla="*/ 7471762 w 9601201"/>
              <a:gd name="connsiteY12" fmla="*/ 0 h 4194895"/>
              <a:gd name="connsiteX13" fmla="*/ 8105031 w 9601201"/>
              <a:gd name="connsiteY13" fmla="*/ 0 h 4194895"/>
              <a:gd name="connsiteX14" fmla="*/ 8188457 w 9601201"/>
              <a:gd name="connsiteY14" fmla="*/ 0 h 4194895"/>
              <a:gd name="connsiteX15" fmla="*/ 8541614 w 9601201"/>
              <a:gd name="connsiteY15" fmla="*/ 0 h 4194895"/>
              <a:gd name="connsiteX16" fmla="*/ 8830566 w 9601201"/>
              <a:gd name="connsiteY16" fmla="*/ 0 h 4194895"/>
              <a:gd name="connsiteX17" fmla="*/ 8839157 w 9601201"/>
              <a:gd name="connsiteY17" fmla="*/ 0 h 4194895"/>
              <a:gd name="connsiteX18" fmla="*/ 8839157 w 9601201"/>
              <a:gd name="connsiteY18" fmla="*/ 2 h 4194895"/>
              <a:gd name="connsiteX19" fmla="*/ 9601199 w 9601201"/>
              <a:gd name="connsiteY19" fmla="*/ 2 h 4194895"/>
              <a:gd name="connsiteX20" fmla="*/ 9601199 w 9601201"/>
              <a:gd name="connsiteY20" fmla="*/ 1 h 4194895"/>
              <a:gd name="connsiteX21" fmla="*/ 9601200 w 9601201"/>
              <a:gd name="connsiteY21" fmla="*/ 1 h 4194895"/>
              <a:gd name="connsiteX22" fmla="*/ 9601200 w 9601201"/>
              <a:gd name="connsiteY22" fmla="*/ 689695 h 4194895"/>
              <a:gd name="connsiteX23" fmla="*/ 9601201 w 9601201"/>
              <a:gd name="connsiteY23" fmla="*/ 689695 h 4194895"/>
              <a:gd name="connsiteX24" fmla="*/ 9601201 w 9601201"/>
              <a:gd name="connsiteY24" fmla="*/ 3524970 h 4194895"/>
              <a:gd name="connsiteX25" fmla="*/ 9601200 w 9601201"/>
              <a:gd name="connsiteY25" fmla="*/ 3524970 h 4194895"/>
              <a:gd name="connsiteX26" fmla="*/ 9601200 w 9601201"/>
              <a:gd name="connsiteY26" fmla="*/ 4194895 h 4194895"/>
              <a:gd name="connsiteX27" fmla="*/ 7083425 w 9601201"/>
              <a:gd name="connsiteY27" fmla="*/ 4194895 h 4194895"/>
              <a:gd name="connsiteX28" fmla="*/ 4291693 w 9601201"/>
              <a:gd name="connsiteY28" fmla="*/ 4194895 h 4194895"/>
              <a:gd name="connsiteX29" fmla="*/ 4291693 w 9601201"/>
              <a:gd name="connsiteY29" fmla="*/ 4194894 h 4194895"/>
              <a:gd name="connsiteX30" fmla="*/ 0 w 9601201"/>
              <a:gd name="connsiteY30" fmla="*/ 4194894 h 4194895"/>
              <a:gd name="connsiteX31" fmla="*/ 0 w 9601201"/>
              <a:gd name="connsiteY31" fmla="*/ 1 h 4194895"/>
              <a:gd name="connsiteX32" fmla="*/ 3505201 w 9601201"/>
              <a:gd name="connsiteY32"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01201" h="4194895">
                <a:moveTo>
                  <a:pt x="3505201" y="0"/>
                </a:moveTo>
                <a:lnTo>
                  <a:pt x="5719764" y="0"/>
                </a:lnTo>
                <a:lnTo>
                  <a:pt x="5874887" y="0"/>
                </a:lnTo>
                <a:lnTo>
                  <a:pt x="6070389" y="0"/>
                </a:lnTo>
                <a:lnTo>
                  <a:pt x="6178809" y="0"/>
                </a:lnTo>
                <a:lnTo>
                  <a:pt x="6373169" y="0"/>
                </a:lnTo>
                <a:lnTo>
                  <a:pt x="6519680" y="0"/>
                </a:lnTo>
                <a:lnTo>
                  <a:pt x="6715544" y="0"/>
                </a:lnTo>
                <a:lnTo>
                  <a:pt x="6861140" y="0"/>
                </a:lnTo>
                <a:lnTo>
                  <a:pt x="7056647" y="0"/>
                </a:lnTo>
                <a:lnTo>
                  <a:pt x="7165097" y="0"/>
                </a:lnTo>
                <a:lnTo>
                  <a:pt x="7359457" y="0"/>
                </a:lnTo>
                <a:lnTo>
                  <a:pt x="7471762" y="0"/>
                </a:lnTo>
                <a:lnTo>
                  <a:pt x="8105031" y="0"/>
                </a:lnTo>
                <a:lnTo>
                  <a:pt x="8188457" y="0"/>
                </a:lnTo>
                <a:lnTo>
                  <a:pt x="8541614" y="0"/>
                </a:lnTo>
                <a:lnTo>
                  <a:pt x="8830566" y="0"/>
                </a:lnTo>
                <a:lnTo>
                  <a:pt x="8839157" y="0"/>
                </a:lnTo>
                <a:lnTo>
                  <a:pt x="8839157" y="2"/>
                </a:lnTo>
                <a:lnTo>
                  <a:pt x="9601199" y="2"/>
                </a:lnTo>
                <a:lnTo>
                  <a:pt x="9601199" y="1"/>
                </a:lnTo>
                <a:lnTo>
                  <a:pt x="9601200" y="1"/>
                </a:lnTo>
                <a:lnTo>
                  <a:pt x="9601200" y="689695"/>
                </a:lnTo>
                <a:lnTo>
                  <a:pt x="9601201" y="689695"/>
                </a:lnTo>
                <a:lnTo>
                  <a:pt x="9601201" y="3524970"/>
                </a:lnTo>
                <a:lnTo>
                  <a:pt x="9601200" y="3524970"/>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lumMod val="40000"/>
              <a:lumOff val="60000"/>
            </a:schemeClr>
          </a:solidFill>
        </p:spPr>
        <p:txBody>
          <a:bodyPr wrap="square">
            <a:noAutofit/>
          </a:bodyPr>
          <a:lstStyle/>
          <a:p>
            <a:r>
              <a:rPr lang="nl-NL" dirty="0"/>
              <a:t>Klik op het pictogram als u een afbeelding wilt toevoegen</a:t>
            </a:r>
          </a:p>
        </p:txBody>
      </p:sp>
    </p:spTree>
    <p:extLst>
      <p:ext uri="{BB962C8B-B14F-4D97-AF65-F5344CB8AC3E}">
        <p14:creationId xmlns:p14="http://schemas.microsoft.com/office/powerpoint/2010/main" val="1625599082"/>
      </p:ext>
    </p:extLst>
  </p:cSld>
  <p:clrMapOvr>
    <a:masterClrMapping/>
  </p:clrMapOvr>
  <p:extLst>
    <p:ext uri="{DCECCB84-F9BA-43D5-87BE-67443E8EF086}">
      <p15:sldGuideLst xmlns:p15="http://schemas.microsoft.com/office/powerpoint/2012/main"/>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Gestreepte Start Presentatie">
    <p:spTree>
      <p:nvGrpSpPr>
        <p:cNvPr id="1" name=""/>
        <p:cNvGrpSpPr/>
        <p:nvPr/>
      </p:nvGrpSpPr>
      <p:grpSpPr>
        <a:xfrm>
          <a:off x="0" y="0"/>
          <a:ext cx="0" cy="0"/>
          <a:chOff x="0" y="0"/>
          <a:chExt cx="0" cy="0"/>
        </a:xfrm>
      </p:grpSpPr>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86" name="Tijdelijke aanduiding voor tekst 11">
            <a:extLst>
              <a:ext uri="{FF2B5EF4-FFF2-40B4-BE49-F238E27FC236}">
                <a16:creationId xmlns:a16="http://schemas.microsoft.com/office/drawing/2014/main" id="{2B52A7AB-F943-0C47-9B82-D1800C788947}"/>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sp>
        <p:nvSpPr>
          <p:cNvPr id="102" name="Tijdelijke aanduiding voor afbeelding 101">
            <a:extLst>
              <a:ext uri="{FF2B5EF4-FFF2-40B4-BE49-F238E27FC236}">
                <a16:creationId xmlns:a16="http://schemas.microsoft.com/office/drawing/2014/main" id="{6E47A13D-EE40-1E4F-9AAC-A2EBB5116113}"/>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3532606 w 9601201"/>
              <a:gd name="connsiteY1" fmla="*/ 0 h 4194895"/>
              <a:gd name="connsiteX2" fmla="*/ 3505200 w 9601201"/>
              <a:gd name="connsiteY2" fmla="*/ 27406 h 4194895"/>
              <a:gd name="connsiteX3" fmla="*/ 3505200 w 9601201"/>
              <a:gd name="connsiteY3" fmla="*/ 37252 h 4194895"/>
              <a:gd name="connsiteX4" fmla="*/ 3542452 w 9601201"/>
              <a:gd name="connsiteY4" fmla="*/ 0 h 4194895"/>
              <a:gd name="connsiteX5" fmla="*/ 3581838 w 9601201"/>
              <a:gd name="connsiteY5" fmla="*/ 0 h 4194895"/>
              <a:gd name="connsiteX6" fmla="*/ 3505200 w 9601201"/>
              <a:gd name="connsiteY6" fmla="*/ 76638 h 4194895"/>
              <a:gd name="connsiteX7" fmla="*/ 3505200 w 9601201"/>
              <a:gd name="connsiteY7" fmla="*/ 86484 h 4194895"/>
              <a:gd name="connsiteX8" fmla="*/ 3591684 w 9601201"/>
              <a:gd name="connsiteY8" fmla="*/ 0 h 4194895"/>
              <a:gd name="connsiteX9" fmla="*/ 3631070 w 9601201"/>
              <a:gd name="connsiteY9" fmla="*/ 0 h 4194895"/>
              <a:gd name="connsiteX10" fmla="*/ 3505200 w 9601201"/>
              <a:gd name="connsiteY10" fmla="*/ 125870 h 4194895"/>
              <a:gd name="connsiteX11" fmla="*/ 3505200 w 9601201"/>
              <a:gd name="connsiteY11" fmla="*/ 135717 h 4194895"/>
              <a:gd name="connsiteX12" fmla="*/ 3640917 w 9601201"/>
              <a:gd name="connsiteY12" fmla="*/ 0 h 4194895"/>
              <a:gd name="connsiteX13" fmla="*/ 3680302 w 9601201"/>
              <a:gd name="connsiteY13" fmla="*/ 0 h 4194895"/>
              <a:gd name="connsiteX14" fmla="*/ 3505200 w 9601201"/>
              <a:gd name="connsiteY14" fmla="*/ 175102 h 4194895"/>
              <a:gd name="connsiteX15" fmla="*/ 3505200 w 9601201"/>
              <a:gd name="connsiteY15" fmla="*/ 184949 h 4194895"/>
              <a:gd name="connsiteX16" fmla="*/ 3690149 w 9601201"/>
              <a:gd name="connsiteY16" fmla="*/ 0 h 4194895"/>
              <a:gd name="connsiteX17" fmla="*/ 3729535 w 9601201"/>
              <a:gd name="connsiteY17" fmla="*/ 0 h 4194895"/>
              <a:gd name="connsiteX18" fmla="*/ 3505200 w 9601201"/>
              <a:gd name="connsiteY18" fmla="*/ 224335 h 4194895"/>
              <a:gd name="connsiteX19" fmla="*/ 3505200 w 9601201"/>
              <a:gd name="connsiteY19" fmla="*/ 234180 h 4194895"/>
              <a:gd name="connsiteX20" fmla="*/ 3739380 w 9601201"/>
              <a:gd name="connsiteY20" fmla="*/ 0 h 4194895"/>
              <a:gd name="connsiteX21" fmla="*/ 3778767 w 9601201"/>
              <a:gd name="connsiteY21" fmla="*/ 0 h 4194895"/>
              <a:gd name="connsiteX22" fmla="*/ 3505200 w 9601201"/>
              <a:gd name="connsiteY22" fmla="*/ 273567 h 4194895"/>
              <a:gd name="connsiteX23" fmla="*/ 3505200 w 9601201"/>
              <a:gd name="connsiteY23" fmla="*/ 283411 h 4194895"/>
              <a:gd name="connsiteX24" fmla="*/ 3788611 w 9601201"/>
              <a:gd name="connsiteY24" fmla="*/ 0 h 4194895"/>
              <a:gd name="connsiteX25" fmla="*/ 3827997 w 9601201"/>
              <a:gd name="connsiteY25" fmla="*/ 0 h 4194895"/>
              <a:gd name="connsiteX26" fmla="*/ 3505200 w 9601201"/>
              <a:gd name="connsiteY26" fmla="*/ 322797 h 4194895"/>
              <a:gd name="connsiteX27" fmla="*/ 3505200 w 9601201"/>
              <a:gd name="connsiteY27" fmla="*/ 332644 h 4194895"/>
              <a:gd name="connsiteX28" fmla="*/ 3837844 w 9601201"/>
              <a:gd name="connsiteY28" fmla="*/ 0 h 4194895"/>
              <a:gd name="connsiteX29" fmla="*/ 3877229 w 9601201"/>
              <a:gd name="connsiteY29" fmla="*/ 0 h 4194895"/>
              <a:gd name="connsiteX30" fmla="*/ 3505200 w 9601201"/>
              <a:gd name="connsiteY30" fmla="*/ 372029 h 4194895"/>
              <a:gd name="connsiteX31" fmla="*/ 3505200 w 9601201"/>
              <a:gd name="connsiteY31" fmla="*/ 381876 h 4194895"/>
              <a:gd name="connsiteX32" fmla="*/ 3887076 w 9601201"/>
              <a:gd name="connsiteY32" fmla="*/ 0 h 4194895"/>
              <a:gd name="connsiteX33" fmla="*/ 3926461 w 9601201"/>
              <a:gd name="connsiteY33" fmla="*/ 0 h 4194895"/>
              <a:gd name="connsiteX34" fmla="*/ 3505200 w 9601201"/>
              <a:gd name="connsiteY34" fmla="*/ 421261 h 4194895"/>
              <a:gd name="connsiteX35" fmla="*/ 3505200 w 9601201"/>
              <a:gd name="connsiteY35" fmla="*/ 431107 h 4194895"/>
              <a:gd name="connsiteX36" fmla="*/ 3936307 w 9601201"/>
              <a:gd name="connsiteY36" fmla="*/ 0 h 4194895"/>
              <a:gd name="connsiteX37" fmla="*/ 3975694 w 9601201"/>
              <a:gd name="connsiteY37" fmla="*/ 0 h 4194895"/>
              <a:gd name="connsiteX38" fmla="*/ 3505200 w 9601201"/>
              <a:gd name="connsiteY38" fmla="*/ 470494 h 4194895"/>
              <a:gd name="connsiteX39" fmla="*/ 3505200 w 9601201"/>
              <a:gd name="connsiteY39" fmla="*/ 480340 h 4194895"/>
              <a:gd name="connsiteX40" fmla="*/ 3985540 w 9601201"/>
              <a:gd name="connsiteY40" fmla="*/ 0 h 4194895"/>
              <a:gd name="connsiteX41" fmla="*/ 4024926 w 9601201"/>
              <a:gd name="connsiteY41" fmla="*/ 0 h 4194895"/>
              <a:gd name="connsiteX42" fmla="*/ 3505200 w 9601201"/>
              <a:gd name="connsiteY42" fmla="*/ 519726 h 4194895"/>
              <a:gd name="connsiteX43" fmla="*/ 3505200 w 9601201"/>
              <a:gd name="connsiteY43" fmla="*/ 529571 h 4194895"/>
              <a:gd name="connsiteX44" fmla="*/ 4034771 w 9601201"/>
              <a:gd name="connsiteY44" fmla="*/ 0 h 4194895"/>
              <a:gd name="connsiteX45" fmla="*/ 4074158 w 9601201"/>
              <a:gd name="connsiteY45" fmla="*/ 0 h 4194895"/>
              <a:gd name="connsiteX46" fmla="*/ 3505200 w 9601201"/>
              <a:gd name="connsiteY46" fmla="*/ 568958 h 4194895"/>
              <a:gd name="connsiteX47" fmla="*/ 3505200 w 9601201"/>
              <a:gd name="connsiteY47" fmla="*/ 578803 h 4194895"/>
              <a:gd name="connsiteX48" fmla="*/ 4084003 w 9601201"/>
              <a:gd name="connsiteY48" fmla="*/ 0 h 4194895"/>
              <a:gd name="connsiteX49" fmla="*/ 4123388 w 9601201"/>
              <a:gd name="connsiteY49" fmla="*/ 0 h 4194895"/>
              <a:gd name="connsiteX50" fmla="*/ 3505200 w 9601201"/>
              <a:gd name="connsiteY50" fmla="*/ 618188 h 4194895"/>
              <a:gd name="connsiteX51" fmla="*/ 3505200 w 9601201"/>
              <a:gd name="connsiteY51" fmla="*/ 628036 h 4194895"/>
              <a:gd name="connsiteX52" fmla="*/ 4133236 w 9601201"/>
              <a:gd name="connsiteY52" fmla="*/ 0 h 4194895"/>
              <a:gd name="connsiteX53" fmla="*/ 4172620 w 9601201"/>
              <a:gd name="connsiteY53" fmla="*/ 0 h 4194895"/>
              <a:gd name="connsiteX54" fmla="*/ 3505200 w 9601201"/>
              <a:gd name="connsiteY54" fmla="*/ 667420 h 4194895"/>
              <a:gd name="connsiteX55" fmla="*/ 3505200 w 9601201"/>
              <a:gd name="connsiteY55" fmla="*/ 677268 h 4194895"/>
              <a:gd name="connsiteX56" fmla="*/ 4182468 w 9601201"/>
              <a:gd name="connsiteY56" fmla="*/ 0 h 4194895"/>
              <a:gd name="connsiteX57" fmla="*/ 4221853 w 9601201"/>
              <a:gd name="connsiteY57" fmla="*/ 0 h 4194895"/>
              <a:gd name="connsiteX58" fmla="*/ 3505200 w 9601201"/>
              <a:gd name="connsiteY58" fmla="*/ 716653 h 4194895"/>
              <a:gd name="connsiteX59" fmla="*/ 3505200 w 9601201"/>
              <a:gd name="connsiteY59" fmla="*/ 726500 h 4194895"/>
              <a:gd name="connsiteX60" fmla="*/ 4231700 w 9601201"/>
              <a:gd name="connsiteY60" fmla="*/ 0 h 4194895"/>
              <a:gd name="connsiteX61" fmla="*/ 4271085 w 9601201"/>
              <a:gd name="connsiteY61" fmla="*/ 0 h 4194895"/>
              <a:gd name="connsiteX62" fmla="*/ 3505200 w 9601201"/>
              <a:gd name="connsiteY62" fmla="*/ 765885 h 4194895"/>
              <a:gd name="connsiteX63" fmla="*/ 3505200 w 9601201"/>
              <a:gd name="connsiteY63" fmla="*/ 775731 h 4194895"/>
              <a:gd name="connsiteX64" fmla="*/ 4280931 w 9601201"/>
              <a:gd name="connsiteY64" fmla="*/ 0 h 4194895"/>
              <a:gd name="connsiteX65" fmla="*/ 4320317 w 9601201"/>
              <a:gd name="connsiteY65" fmla="*/ 0 h 4194895"/>
              <a:gd name="connsiteX66" fmla="*/ 3505200 w 9601201"/>
              <a:gd name="connsiteY66" fmla="*/ 815117 h 4194895"/>
              <a:gd name="connsiteX67" fmla="*/ 3505200 w 9601201"/>
              <a:gd name="connsiteY67" fmla="*/ 824964 h 4194895"/>
              <a:gd name="connsiteX68" fmla="*/ 4330164 w 9601201"/>
              <a:gd name="connsiteY68" fmla="*/ 0 h 4194895"/>
              <a:gd name="connsiteX69" fmla="*/ 4369549 w 9601201"/>
              <a:gd name="connsiteY69" fmla="*/ 0 h 4194895"/>
              <a:gd name="connsiteX70" fmla="*/ 3505200 w 9601201"/>
              <a:gd name="connsiteY70" fmla="*/ 864349 h 4194895"/>
              <a:gd name="connsiteX71" fmla="*/ 3505200 w 9601201"/>
              <a:gd name="connsiteY71" fmla="*/ 874194 h 4194895"/>
              <a:gd name="connsiteX72" fmla="*/ 4379394 w 9601201"/>
              <a:gd name="connsiteY72" fmla="*/ 0 h 4194895"/>
              <a:gd name="connsiteX73" fmla="*/ 4418781 w 9601201"/>
              <a:gd name="connsiteY73" fmla="*/ 0 h 4194895"/>
              <a:gd name="connsiteX74" fmla="*/ 3505200 w 9601201"/>
              <a:gd name="connsiteY74" fmla="*/ 913581 h 4194895"/>
              <a:gd name="connsiteX75" fmla="*/ 3505200 w 9601201"/>
              <a:gd name="connsiteY75" fmla="*/ 923426 h 4194895"/>
              <a:gd name="connsiteX76" fmla="*/ 4428626 w 9601201"/>
              <a:gd name="connsiteY76" fmla="*/ 0 h 4194895"/>
              <a:gd name="connsiteX77" fmla="*/ 4468012 w 9601201"/>
              <a:gd name="connsiteY77" fmla="*/ 0 h 4194895"/>
              <a:gd name="connsiteX78" fmla="*/ 3505200 w 9601201"/>
              <a:gd name="connsiteY78" fmla="*/ 962812 h 4194895"/>
              <a:gd name="connsiteX79" fmla="*/ 3505200 w 9601201"/>
              <a:gd name="connsiteY79" fmla="*/ 972659 h 4194895"/>
              <a:gd name="connsiteX80" fmla="*/ 4477859 w 9601201"/>
              <a:gd name="connsiteY80" fmla="*/ 0 h 4194895"/>
              <a:gd name="connsiteX81" fmla="*/ 4517245 w 9601201"/>
              <a:gd name="connsiteY81" fmla="*/ 0 h 4194895"/>
              <a:gd name="connsiteX82" fmla="*/ 3505200 w 9601201"/>
              <a:gd name="connsiteY82" fmla="*/ 1012045 h 4194895"/>
              <a:gd name="connsiteX83" fmla="*/ 3505200 w 9601201"/>
              <a:gd name="connsiteY83" fmla="*/ 1021891 h 4194895"/>
              <a:gd name="connsiteX84" fmla="*/ 4527091 w 9601201"/>
              <a:gd name="connsiteY84" fmla="*/ 0 h 4194895"/>
              <a:gd name="connsiteX85" fmla="*/ 4566477 w 9601201"/>
              <a:gd name="connsiteY85" fmla="*/ 0 h 4194895"/>
              <a:gd name="connsiteX86" fmla="*/ 3505200 w 9601201"/>
              <a:gd name="connsiteY86" fmla="*/ 1061277 h 4194895"/>
              <a:gd name="connsiteX87" fmla="*/ 3505200 w 9601201"/>
              <a:gd name="connsiteY87" fmla="*/ 1071123 h 4194895"/>
              <a:gd name="connsiteX88" fmla="*/ 4576323 w 9601201"/>
              <a:gd name="connsiteY88" fmla="*/ 0 h 4194895"/>
              <a:gd name="connsiteX89" fmla="*/ 4615708 w 9601201"/>
              <a:gd name="connsiteY89" fmla="*/ 0 h 4194895"/>
              <a:gd name="connsiteX90" fmla="*/ 3505200 w 9601201"/>
              <a:gd name="connsiteY90" fmla="*/ 1110508 h 4194895"/>
              <a:gd name="connsiteX91" fmla="*/ 3505200 w 9601201"/>
              <a:gd name="connsiteY91" fmla="*/ 1120355 h 4194895"/>
              <a:gd name="connsiteX92" fmla="*/ 4625555 w 9601201"/>
              <a:gd name="connsiteY92" fmla="*/ 0 h 4194895"/>
              <a:gd name="connsiteX93" fmla="*/ 4664940 w 9601201"/>
              <a:gd name="connsiteY93" fmla="*/ 0 h 4194895"/>
              <a:gd name="connsiteX94" fmla="*/ 3505200 w 9601201"/>
              <a:gd name="connsiteY94" fmla="*/ 1159740 h 4194895"/>
              <a:gd name="connsiteX95" fmla="*/ 3505200 w 9601201"/>
              <a:gd name="connsiteY95" fmla="*/ 1169586 h 4194895"/>
              <a:gd name="connsiteX96" fmla="*/ 4674786 w 9601201"/>
              <a:gd name="connsiteY96" fmla="*/ 0 h 4194895"/>
              <a:gd name="connsiteX97" fmla="*/ 4714172 w 9601201"/>
              <a:gd name="connsiteY97" fmla="*/ 0 h 4194895"/>
              <a:gd name="connsiteX98" fmla="*/ 3505200 w 9601201"/>
              <a:gd name="connsiteY98" fmla="*/ 1208972 h 4194895"/>
              <a:gd name="connsiteX99" fmla="*/ 3505200 w 9601201"/>
              <a:gd name="connsiteY99" fmla="*/ 1218818 h 4194895"/>
              <a:gd name="connsiteX100" fmla="*/ 4724018 w 9601201"/>
              <a:gd name="connsiteY100" fmla="*/ 0 h 4194895"/>
              <a:gd name="connsiteX101" fmla="*/ 4763404 w 9601201"/>
              <a:gd name="connsiteY101" fmla="*/ 0 h 4194895"/>
              <a:gd name="connsiteX102" fmla="*/ 3505200 w 9601201"/>
              <a:gd name="connsiteY102" fmla="*/ 1258204 h 4194895"/>
              <a:gd name="connsiteX103" fmla="*/ 3505200 w 9601201"/>
              <a:gd name="connsiteY103" fmla="*/ 1268050 h 4194895"/>
              <a:gd name="connsiteX104" fmla="*/ 4773250 w 9601201"/>
              <a:gd name="connsiteY104" fmla="*/ 0 h 4194895"/>
              <a:gd name="connsiteX105" fmla="*/ 4812636 w 9601201"/>
              <a:gd name="connsiteY105" fmla="*/ 0 h 4194895"/>
              <a:gd name="connsiteX106" fmla="*/ 3505200 w 9601201"/>
              <a:gd name="connsiteY106" fmla="*/ 1307436 h 4194895"/>
              <a:gd name="connsiteX107" fmla="*/ 3505200 w 9601201"/>
              <a:gd name="connsiteY107" fmla="*/ 1317282 h 4194895"/>
              <a:gd name="connsiteX108" fmla="*/ 4822482 w 9601201"/>
              <a:gd name="connsiteY108" fmla="*/ 0 h 4194895"/>
              <a:gd name="connsiteX109" fmla="*/ 4861868 w 9601201"/>
              <a:gd name="connsiteY109" fmla="*/ 0 h 4194895"/>
              <a:gd name="connsiteX110" fmla="*/ 3505200 w 9601201"/>
              <a:gd name="connsiteY110" fmla="*/ 1356668 h 4194895"/>
              <a:gd name="connsiteX111" fmla="*/ 3505200 w 9601201"/>
              <a:gd name="connsiteY111" fmla="*/ 1366514 h 4194895"/>
              <a:gd name="connsiteX112" fmla="*/ 4871714 w 9601201"/>
              <a:gd name="connsiteY112" fmla="*/ 0 h 4194895"/>
              <a:gd name="connsiteX113" fmla="*/ 4911099 w 9601201"/>
              <a:gd name="connsiteY113" fmla="*/ 0 h 4194895"/>
              <a:gd name="connsiteX114" fmla="*/ 3505200 w 9601201"/>
              <a:gd name="connsiteY114" fmla="*/ 1405899 h 4194895"/>
              <a:gd name="connsiteX115" fmla="*/ 3505200 w 9601201"/>
              <a:gd name="connsiteY115" fmla="*/ 1415746 h 4194895"/>
              <a:gd name="connsiteX116" fmla="*/ 4920946 w 9601201"/>
              <a:gd name="connsiteY116" fmla="*/ 0 h 4194895"/>
              <a:gd name="connsiteX117" fmla="*/ 4960331 w 9601201"/>
              <a:gd name="connsiteY117" fmla="*/ 0 h 4194895"/>
              <a:gd name="connsiteX118" fmla="*/ 3505200 w 9601201"/>
              <a:gd name="connsiteY118" fmla="*/ 1455131 h 4194895"/>
              <a:gd name="connsiteX119" fmla="*/ 3505200 w 9601201"/>
              <a:gd name="connsiteY119" fmla="*/ 1464978 h 4194895"/>
              <a:gd name="connsiteX120" fmla="*/ 4970177 w 9601201"/>
              <a:gd name="connsiteY120" fmla="*/ 0 h 4194895"/>
              <a:gd name="connsiteX121" fmla="*/ 5009563 w 9601201"/>
              <a:gd name="connsiteY121" fmla="*/ 0 h 4194895"/>
              <a:gd name="connsiteX122" fmla="*/ 3505200 w 9601201"/>
              <a:gd name="connsiteY122" fmla="*/ 1504363 h 4194895"/>
              <a:gd name="connsiteX123" fmla="*/ 3505200 w 9601201"/>
              <a:gd name="connsiteY123" fmla="*/ 1514210 h 4194895"/>
              <a:gd name="connsiteX124" fmla="*/ 5019410 w 9601201"/>
              <a:gd name="connsiteY124" fmla="*/ 0 h 4194895"/>
              <a:gd name="connsiteX125" fmla="*/ 5058794 w 9601201"/>
              <a:gd name="connsiteY125" fmla="*/ 0 h 4194895"/>
              <a:gd name="connsiteX126" fmla="*/ 3505200 w 9601201"/>
              <a:gd name="connsiteY126" fmla="*/ 1553595 h 4194895"/>
              <a:gd name="connsiteX127" fmla="*/ 3505200 w 9601201"/>
              <a:gd name="connsiteY127" fmla="*/ 1563442 h 4194895"/>
              <a:gd name="connsiteX128" fmla="*/ 5068642 w 9601201"/>
              <a:gd name="connsiteY128" fmla="*/ 0 h 4194895"/>
              <a:gd name="connsiteX129" fmla="*/ 5108026 w 9601201"/>
              <a:gd name="connsiteY129" fmla="*/ 0 h 4194895"/>
              <a:gd name="connsiteX130" fmla="*/ 3505200 w 9601201"/>
              <a:gd name="connsiteY130" fmla="*/ 1602827 h 4194895"/>
              <a:gd name="connsiteX131" fmla="*/ 3505200 w 9601201"/>
              <a:gd name="connsiteY131" fmla="*/ 1612673 h 4194895"/>
              <a:gd name="connsiteX132" fmla="*/ 5117873 w 9601201"/>
              <a:gd name="connsiteY132" fmla="*/ 0 h 4194895"/>
              <a:gd name="connsiteX133" fmla="*/ 5157259 w 9601201"/>
              <a:gd name="connsiteY133" fmla="*/ 0 h 4194895"/>
              <a:gd name="connsiteX134" fmla="*/ 3505200 w 9601201"/>
              <a:gd name="connsiteY134" fmla="*/ 1652059 h 4194895"/>
              <a:gd name="connsiteX135" fmla="*/ 3505200 w 9601201"/>
              <a:gd name="connsiteY135" fmla="*/ 1661905 h 4194895"/>
              <a:gd name="connsiteX136" fmla="*/ 5167105 w 9601201"/>
              <a:gd name="connsiteY136" fmla="*/ 0 h 4194895"/>
              <a:gd name="connsiteX137" fmla="*/ 5206491 w 9601201"/>
              <a:gd name="connsiteY137" fmla="*/ 0 h 4194895"/>
              <a:gd name="connsiteX138" fmla="*/ 3505200 w 9601201"/>
              <a:gd name="connsiteY138" fmla="*/ 1701291 h 4194895"/>
              <a:gd name="connsiteX139" fmla="*/ 3505200 w 9601201"/>
              <a:gd name="connsiteY139" fmla="*/ 1711137 h 4194895"/>
              <a:gd name="connsiteX140" fmla="*/ 5216337 w 9601201"/>
              <a:gd name="connsiteY140" fmla="*/ 0 h 4194895"/>
              <a:gd name="connsiteX141" fmla="*/ 5255723 w 9601201"/>
              <a:gd name="connsiteY141" fmla="*/ 0 h 4194895"/>
              <a:gd name="connsiteX142" fmla="*/ 3505200 w 9601201"/>
              <a:gd name="connsiteY142" fmla="*/ 1750523 h 4194895"/>
              <a:gd name="connsiteX143" fmla="*/ 3505200 w 9601201"/>
              <a:gd name="connsiteY143" fmla="*/ 1760369 h 4194895"/>
              <a:gd name="connsiteX144" fmla="*/ 5265569 w 9601201"/>
              <a:gd name="connsiteY144" fmla="*/ 0 h 4194895"/>
              <a:gd name="connsiteX145" fmla="*/ 5304955 w 9601201"/>
              <a:gd name="connsiteY145" fmla="*/ 0 h 4194895"/>
              <a:gd name="connsiteX146" fmla="*/ 3505200 w 9601201"/>
              <a:gd name="connsiteY146" fmla="*/ 1799755 h 4194895"/>
              <a:gd name="connsiteX147" fmla="*/ 3505200 w 9601201"/>
              <a:gd name="connsiteY147" fmla="*/ 1809601 h 4194895"/>
              <a:gd name="connsiteX148" fmla="*/ 5314800 w 9601201"/>
              <a:gd name="connsiteY148" fmla="*/ 0 h 4194895"/>
              <a:gd name="connsiteX149" fmla="*/ 5354186 w 9601201"/>
              <a:gd name="connsiteY149" fmla="*/ 0 h 4194895"/>
              <a:gd name="connsiteX150" fmla="*/ 3505200 w 9601201"/>
              <a:gd name="connsiteY150" fmla="*/ 1848986 h 4194895"/>
              <a:gd name="connsiteX151" fmla="*/ 3505200 w 9601201"/>
              <a:gd name="connsiteY151" fmla="*/ 1858833 h 4194895"/>
              <a:gd name="connsiteX152" fmla="*/ 5364032 w 9601201"/>
              <a:gd name="connsiteY152" fmla="*/ 0 h 4194895"/>
              <a:gd name="connsiteX153" fmla="*/ 5403418 w 9601201"/>
              <a:gd name="connsiteY153" fmla="*/ 0 h 4194895"/>
              <a:gd name="connsiteX154" fmla="*/ 3505200 w 9601201"/>
              <a:gd name="connsiteY154" fmla="*/ 1898218 h 4194895"/>
              <a:gd name="connsiteX155" fmla="*/ 3505200 w 9601201"/>
              <a:gd name="connsiteY155" fmla="*/ 1908065 h 4194895"/>
              <a:gd name="connsiteX156" fmla="*/ 5413265 w 9601201"/>
              <a:gd name="connsiteY156" fmla="*/ 0 h 4194895"/>
              <a:gd name="connsiteX157" fmla="*/ 5452650 w 9601201"/>
              <a:gd name="connsiteY157" fmla="*/ 0 h 4194895"/>
              <a:gd name="connsiteX158" fmla="*/ 3505200 w 9601201"/>
              <a:gd name="connsiteY158" fmla="*/ 1947450 h 4194895"/>
              <a:gd name="connsiteX159" fmla="*/ 3505200 w 9601201"/>
              <a:gd name="connsiteY159" fmla="*/ 1957297 h 4194895"/>
              <a:gd name="connsiteX160" fmla="*/ 5462497 w 9601201"/>
              <a:gd name="connsiteY160" fmla="*/ 0 h 4194895"/>
              <a:gd name="connsiteX161" fmla="*/ 5501882 w 9601201"/>
              <a:gd name="connsiteY161" fmla="*/ 0 h 4194895"/>
              <a:gd name="connsiteX162" fmla="*/ 3505200 w 9601201"/>
              <a:gd name="connsiteY162" fmla="*/ 1996682 h 4194895"/>
              <a:gd name="connsiteX163" fmla="*/ 3505200 w 9601201"/>
              <a:gd name="connsiteY163" fmla="*/ 2006528 h 4194895"/>
              <a:gd name="connsiteX164" fmla="*/ 5511728 w 9601201"/>
              <a:gd name="connsiteY164" fmla="*/ 0 h 4194895"/>
              <a:gd name="connsiteX165" fmla="*/ 5551114 w 9601201"/>
              <a:gd name="connsiteY165" fmla="*/ 0 h 4194895"/>
              <a:gd name="connsiteX166" fmla="*/ 3505200 w 9601201"/>
              <a:gd name="connsiteY166" fmla="*/ 2045914 h 4194895"/>
              <a:gd name="connsiteX167" fmla="*/ 3505200 w 9601201"/>
              <a:gd name="connsiteY167" fmla="*/ 2055760 h 4194895"/>
              <a:gd name="connsiteX168" fmla="*/ 5560960 w 9601201"/>
              <a:gd name="connsiteY168" fmla="*/ 0 h 4194895"/>
              <a:gd name="connsiteX169" fmla="*/ 5600346 w 9601201"/>
              <a:gd name="connsiteY169" fmla="*/ 0 h 4194895"/>
              <a:gd name="connsiteX170" fmla="*/ 3505200 w 9601201"/>
              <a:gd name="connsiteY170" fmla="*/ 2095146 h 4194895"/>
              <a:gd name="connsiteX171" fmla="*/ 3505200 w 9601201"/>
              <a:gd name="connsiteY171" fmla="*/ 2104992 h 4194895"/>
              <a:gd name="connsiteX172" fmla="*/ 5610191 w 9601201"/>
              <a:gd name="connsiteY172" fmla="*/ 0 h 4194895"/>
              <a:gd name="connsiteX173" fmla="*/ 5649578 w 9601201"/>
              <a:gd name="connsiteY173" fmla="*/ 0 h 4194895"/>
              <a:gd name="connsiteX174" fmla="*/ 3505200 w 9601201"/>
              <a:gd name="connsiteY174" fmla="*/ 2144378 h 4194895"/>
              <a:gd name="connsiteX175" fmla="*/ 3505200 w 9601201"/>
              <a:gd name="connsiteY175" fmla="*/ 2154224 h 4194895"/>
              <a:gd name="connsiteX176" fmla="*/ 5659423 w 9601201"/>
              <a:gd name="connsiteY176" fmla="*/ 0 h 4194895"/>
              <a:gd name="connsiteX177" fmla="*/ 5698809 w 9601201"/>
              <a:gd name="connsiteY177" fmla="*/ 0 h 4194895"/>
              <a:gd name="connsiteX178" fmla="*/ 3505200 w 9601201"/>
              <a:gd name="connsiteY178" fmla="*/ 2193610 h 4194895"/>
              <a:gd name="connsiteX179" fmla="*/ 3505200 w 9601201"/>
              <a:gd name="connsiteY179" fmla="*/ 2203456 h 4194895"/>
              <a:gd name="connsiteX180" fmla="*/ 5708656 w 9601201"/>
              <a:gd name="connsiteY180" fmla="*/ 0 h 4194895"/>
              <a:gd name="connsiteX181" fmla="*/ 5719764 w 9601201"/>
              <a:gd name="connsiteY181" fmla="*/ 0 h 4194895"/>
              <a:gd name="connsiteX182" fmla="*/ 5748040 w 9601201"/>
              <a:gd name="connsiteY182" fmla="*/ 0 h 4194895"/>
              <a:gd name="connsiteX183" fmla="*/ 3505200 w 9601201"/>
              <a:gd name="connsiteY183" fmla="*/ 2242841 h 4194895"/>
              <a:gd name="connsiteX184" fmla="*/ 3505200 w 9601201"/>
              <a:gd name="connsiteY184" fmla="*/ 2252688 h 4194895"/>
              <a:gd name="connsiteX185" fmla="*/ 5757888 w 9601201"/>
              <a:gd name="connsiteY185" fmla="*/ 0 h 4194895"/>
              <a:gd name="connsiteX186" fmla="*/ 5797273 w 9601201"/>
              <a:gd name="connsiteY186" fmla="*/ 0 h 4194895"/>
              <a:gd name="connsiteX187" fmla="*/ 3505200 w 9601201"/>
              <a:gd name="connsiteY187" fmla="*/ 2292073 h 4194895"/>
              <a:gd name="connsiteX188" fmla="*/ 3505200 w 9601201"/>
              <a:gd name="connsiteY188" fmla="*/ 2301920 h 4194895"/>
              <a:gd name="connsiteX189" fmla="*/ 5807119 w 9601201"/>
              <a:gd name="connsiteY189" fmla="*/ 0 h 4194895"/>
              <a:gd name="connsiteX190" fmla="*/ 5846505 w 9601201"/>
              <a:gd name="connsiteY190" fmla="*/ 0 h 4194895"/>
              <a:gd name="connsiteX191" fmla="*/ 3505200 w 9601201"/>
              <a:gd name="connsiteY191" fmla="*/ 2341305 h 4194895"/>
              <a:gd name="connsiteX192" fmla="*/ 3505200 w 9601201"/>
              <a:gd name="connsiteY192" fmla="*/ 2351152 h 4194895"/>
              <a:gd name="connsiteX193" fmla="*/ 5856351 w 9601201"/>
              <a:gd name="connsiteY193" fmla="*/ 0 h 4194895"/>
              <a:gd name="connsiteX194" fmla="*/ 5874887 w 9601201"/>
              <a:gd name="connsiteY194" fmla="*/ 0 h 4194895"/>
              <a:gd name="connsiteX195" fmla="*/ 5895737 w 9601201"/>
              <a:gd name="connsiteY195" fmla="*/ 0 h 4194895"/>
              <a:gd name="connsiteX196" fmla="*/ 3505200 w 9601201"/>
              <a:gd name="connsiteY196" fmla="*/ 2390537 h 4194895"/>
              <a:gd name="connsiteX197" fmla="*/ 3505200 w 9601201"/>
              <a:gd name="connsiteY197" fmla="*/ 2400383 h 4194895"/>
              <a:gd name="connsiteX198" fmla="*/ 5905583 w 9601201"/>
              <a:gd name="connsiteY198" fmla="*/ 0 h 4194895"/>
              <a:gd name="connsiteX199" fmla="*/ 5944969 w 9601201"/>
              <a:gd name="connsiteY199" fmla="*/ 0 h 4194895"/>
              <a:gd name="connsiteX200" fmla="*/ 3505200 w 9601201"/>
              <a:gd name="connsiteY200" fmla="*/ 2439769 h 4194895"/>
              <a:gd name="connsiteX201" fmla="*/ 3505200 w 9601201"/>
              <a:gd name="connsiteY201" fmla="*/ 2449615 h 4194895"/>
              <a:gd name="connsiteX202" fmla="*/ 5954815 w 9601201"/>
              <a:gd name="connsiteY202" fmla="*/ 0 h 4194895"/>
              <a:gd name="connsiteX203" fmla="*/ 5994201 w 9601201"/>
              <a:gd name="connsiteY203" fmla="*/ 0 h 4194895"/>
              <a:gd name="connsiteX204" fmla="*/ 3505200 w 9601201"/>
              <a:gd name="connsiteY204" fmla="*/ 2489001 h 4194895"/>
              <a:gd name="connsiteX205" fmla="*/ 3505200 w 9601201"/>
              <a:gd name="connsiteY205" fmla="*/ 2498847 h 4194895"/>
              <a:gd name="connsiteX206" fmla="*/ 6004046 w 9601201"/>
              <a:gd name="connsiteY206" fmla="*/ 0 h 4194895"/>
              <a:gd name="connsiteX207" fmla="*/ 6043432 w 9601201"/>
              <a:gd name="connsiteY207" fmla="*/ 0 h 4194895"/>
              <a:gd name="connsiteX208" fmla="*/ 3505200 w 9601201"/>
              <a:gd name="connsiteY208" fmla="*/ 2538233 h 4194895"/>
              <a:gd name="connsiteX209" fmla="*/ 3505200 w 9601201"/>
              <a:gd name="connsiteY209" fmla="*/ 2548079 h 4194895"/>
              <a:gd name="connsiteX210" fmla="*/ 6053278 w 9601201"/>
              <a:gd name="connsiteY210" fmla="*/ 0 h 4194895"/>
              <a:gd name="connsiteX211" fmla="*/ 6070389 w 9601201"/>
              <a:gd name="connsiteY211" fmla="*/ 0 h 4194895"/>
              <a:gd name="connsiteX212" fmla="*/ 6092664 w 9601201"/>
              <a:gd name="connsiteY212" fmla="*/ 0 h 4194895"/>
              <a:gd name="connsiteX213" fmla="*/ 3505200 w 9601201"/>
              <a:gd name="connsiteY213" fmla="*/ 2587465 h 4194895"/>
              <a:gd name="connsiteX214" fmla="*/ 3505200 w 9601201"/>
              <a:gd name="connsiteY214" fmla="*/ 2597311 h 4194895"/>
              <a:gd name="connsiteX215" fmla="*/ 6102510 w 9601201"/>
              <a:gd name="connsiteY215" fmla="*/ 0 h 4194895"/>
              <a:gd name="connsiteX216" fmla="*/ 6141896 w 9601201"/>
              <a:gd name="connsiteY216" fmla="*/ 0 h 4194895"/>
              <a:gd name="connsiteX217" fmla="*/ 3505200 w 9601201"/>
              <a:gd name="connsiteY217" fmla="*/ 2636696 h 4194895"/>
              <a:gd name="connsiteX218" fmla="*/ 3505200 w 9601201"/>
              <a:gd name="connsiteY218" fmla="*/ 2646543 h 4194895"/>
              <a:gd name="connsiteX219" fmla="*/ 6151742 w 9601201"/>
              <a:gd name="connsiteY219" fmla="*/ 0 h 4194895"/>
              <a:gd name="connsiteX220" fmla="*/ 6178809 w 9601201"/>
              <a:gd name="connsiteY220" fmla="*/ 0 h 4194895"/>
              <a:gd name="connsiteX221" fmla="*/ 6191128 w 9601201"/>
              <a:gd name="connsiteY221" fmla="*/ 0 h 4194895"/>
              <a:gd name="connsiteX222" fmla="*/ 3505200 w 9601201"/>
              <a:gd name="connsiteY222" fmla="*/ 2685928 h 4194895"/>
              <a:gd name="connsiteX223" fmla="*/ 3505200 w 9601201"/>
              <a:gd name="connsiteY223" fmla="*/ 2695775 h 4194895"/>
              <a:gd name="connsiteX224" fmla="*/ 6200974 w 9601201"/>
              <a:gd name="connsiteY224" fmla="*/ 0 h 4194895"/>
              <a:gd name="connsiteX225" fmla="*/ 6240359 w 9601201"/>
              <a:gd name="connsiteY225" fmla="*/ 0 h 4194895"/>
              <a:gd name="connsiteX226" fmla="*/ 3505200 w 9601201"/>
              <a:gd name="connsiteY226" fmla="*/ 2735160 h 4194895"/>
              <a:gd name="connsiteX227" fmla="*/ 3505200 w 9601201"/>
              <a:gd name="connsiteY227" fmla="*/ 2745007 h 4194895"/>
              <a:gd name="connsiteX228" fmla="*/ 6250205 w 9601201"/>
              <a:gd name="connsiteY228" fmla="*/ 0 h 4194895"/>
              <a:gd name="connsiteX229" fmla="*/ 6290547 w 9601201"/>
              <a:gd name="connsiteY229" fmla="*/ 0 h 4194895"/>
              <a:gd name="connsiteX230" fmla="*/ 3505200 w 9601201"/>
              <a:gd name="connsiteY230" fmla="*/ 2786348 h 4194895"/>
              <a:gd name="connsiteX231" fmla="*/ 3505200 w 9601201"/>
              <a:gd name="connsiteY231" fmla="*/ 2796197 h 4194895"/>
              <a:gd name="connsiteX232" fmla="*/ 6300392 w 9601201"/>
              <a:gd name="connsiteY232" fmla="*/ 0 h 4194895"/>
              <a:gd name="connsiteX233" fmla="*/ 6339779 w 9601201"/>
              <a:gd name="connsiteY233" fmla="*/ 0 h 4194895"/>
              <a:gd name="connsiteX234" fmla="*/ 3505200 w 9601201"/>
              <a:gd name="connsiteY234" fmla="*/ 2835598 h 4194895"/>
              <a:gd name="connsiteX235" fmla="*/ 3505200 w 9601201"/>
              <a:gd name="connsiteY235" fmla="*/ 2845446 h 4194895"/>
              <a:gd name="connsiteX236" fmla="*/ 6349624 w 9601201"/>
              <a:gd name="connsiteY236" fmla="*/ 0 h 4194895"/>
              <a:gd name="connsiteX237" fmla="*/ 6373169 w 9601201"/>
              <a:gd name="connsiteY237" fmla="*/ 0 h 4194895"/>
              <a:gd name="connsiteX238" fmla="*/ 6389011 w 9601201"/>
              <a:gd name="connsiteY238" fmla="*/ 0 h 4194895"/>
              <a:gd name="connsiteX239" fmla="*/ 3505200 w 9601201"/>
              <a:gd name="connsiteY239" fmla="*/ 2884848 h 4194895"/>
              <a:gd name="connsiteX240" fmla="*/ 3505200 w 9601201"/>
              <a:gd name="connsiteY240" fmla="*/ 2894696 h 4194895"/>
              <a:gd name="connsiteX241" fmla="*/ 6398857 w 9601201"/>
              <a:gd name="connsiteY241" fmla="*/ 0 h 4194895"/>
              <a:gd name="connsiteX242" fmla="*/ 6438243 w 9601201"/>
              <a:gd name="connsiteY242" fmla="*/ 0 h 4194895"/>
              <a:gd name="connsiteX243" fmla="*/ 3505200 w 9601201"/>
              <a:gd name="connsiteY243" fmla="*/ 2934097 h 4194895"/>
              <a:gd name="connsiteX244" fmla="*/ 3505200 w 9601201"/>
              <a:gd name="connsiteY244" fmla="*/ 2943946 h 4194895"/>
              <a:gd name="connsiteX245" fmla="*/ 6448089 w 9601201"/>
              <a:gd name="connsiteY245" fmla="*/ 0 h 4194895"/>
              <a:gd name="connsiteX246" fmla="*/ 6487476 w 9601201"/>
              <a:gd name="connsiteY246" fmla="*/ 0 h 4194895"/>
              <a:gd name="connsiteX247" fmla="*/ 3505200 w 9601201"/>
              <a:gd name="connsiteY247" fmla="*/ 2983347 h 4194895"/>
              <a:gd name="connsiteX248" fmla="*/ 3505200 w 9601201"/>
              <a:gd name="connsiteY248" fmla="*/ 2993195 h 4194895"/>
              <a:gd name="connsiteX249" fmla="*/ 6497320 w 9601201"/>
              <a:gd name="connsiteY249" fmla="*/ 0 h 4194895"/>
              <a:gd name="connsiteX250" fmla="*/ 6519680 w 9601201"/>
              <a:gd name="connsiteY250" fmla="*/ 0 h 4194895"/>
              <a:gd name="connsiteX251" fmla="*/ 6536708 w 9601201"/>
              <a:gd name="connsiteY251" fmla="*/ 0 h 4194895"/>
              <a:gd name="connsiteX252" fmla="*/ 3505200 w 9601201"/>
              <a:gd name="connsiteY252" fmla="*/ 3032597 h 4194895"/>
              <a:gd name="connsiteX253" fmla="*/ 3505200 w 9601201"/>
              <a:gd name="connsiteY253" fmla="*/ 3042445 h 4194895"/>
              <a:gd name="connsiteX254" fmla="*/ 6546552 w 9601201"/>
              <a:gd name="connsiteY254" fmla="*/ 0 h 4194895"/>
              <a:gd name="connsiteX255" fmla="*/ 6585939 w 9601201"/>
              <a:gd name="connsiteY255" fmla="*/ 0 h 4194895"/>
              <a:gd name="connsiteX256" fmla="*/ 3505200 w 9601201"/>
              <a:gd name="connsiteY256" fmla="*/ 3081846 h 4194895"/>
              <a:gd name="connsiteX257" fmla="*/ 3505200 w 9601201"/>
              <a:gd name="connsiteY257" fmla="*/ 3091695 h 4194895"/>
              <a:gd name="connsiteX258" fmla="*/ 6595784 w 9601201"/>
              <a:gd name="connsiteY258" fmla="*/ 0 h 4194895"/>
              <a:gd name="connsiteX259" fmla="*/ 6635171 w 9601201"/>
              <a:gd name="connsiteY259" fmla="*/ 0 h 4194895"/>
              <a:gd name="connsiteX260" fmla="*/ 3505200 w 9601201"/>
              <a:gd name="connsiteY260" fmla="*/ 3131096 h 4194895"/>
              <a:gd name="connsiteX261" fmla="*/ 3505200 w 9601201"/>
              <a:gd name="connsiteY261" fmla="*/ 3140945 h 4194895"/>
              <a:gd name="connsiteX262" fmla="*/ 6645016 w 9601201"/>
              <a:gd name="connsiteY262" fmla="*/ 0 h 4194895"/>
              <a:gd name="connsiteX263" fmla="*/ 6684403 w 9601201"/>
              <a:gd name="connsiteY263" fmla="*/ 0 h 4194895"/>
              <a:gd name="connsiteX264" fmla="*/ 3505200 w 9601201"/>
              <a:gd name="connsiteY264" fmla="*/ 3180346 h 4194895"/>
              <a:gd name="connsiteX265" fmla="*/ 3505200 w 9601201"/>
              <a:gd name="connsiteY265" fmla="*/ 3190193 h 4194895"/>
              <a:gd name="connsiteX266" fmla="*/ 6694248 w 9601201"/>
              <a:gd name="connsiteY266" fmla="*/ 0 h 4194895"/>
              <a:gd name="connsiteX267" fmla="*/ 6715544 w 9601201"/>
              <a:gd name="connsiteY267" fmla="*/ 0 h 4194895"/>
              <a:gd name="connsiteX268" fmla="*/ 6733635 w 9601201"/>
              <a:gd name="connsiteY268" fmla="*/ 0 h 4194895"/>
              <a:gd name="connsiteX269" fmla="*/ 3505200 w 9601201"/>
              <a:gd name="connsiteY269" fmla="*/ 3229595 h 4194895"/>
              <a:gd name="connsiteX270" fmla="*/ 3505200 w 9601201"/>
              <a:gd name="connsiteY270" fmla="*/ 3239443 h 4194895"/>
              <a:gd name="connsiteX271" fmla="*/ 6743479 w 9601201"/>
              <a:gd name="connsiteY271" fmla="*/ 0 h 4194895"/>
              <a:gd name="connsiteX272" fmla="*/ 6782867 w 9601201"/>
              <a:gd name="connsiteY272" fmla="*/ 0 h 4194895"/>
              <a:gd name="connsiteX273" fmla="*/ 3505200 w 9601201"/>
              <a:gd name="connsiteY273" fmla="*/ 3278844 h 4194895"/>
              <a:gd name="connsiteX274" fmla="*/ 3505200 w 9601201"/>
              <a:gd name="connsiteY274" fmla="*/ 3288693 h 4194895"/>
              <a:gd name="connsiteX275" fmla="*/ 6792711 w 9601201"/>
              <a:gd name="connsiteY275" fmla="*/ 0 h 4194895"/>
              <a:gd name="connsiteX276" fmla="*/ 6832099 w 9601201"/>
              <a:gd name="connsiteY276" fmla="*/ 0 h 4194895"/>
              <a:gd name="connsiteX277" fmla="*/ 3505200 w 9601201"/>
              <a:gd name="connsiteY277" fmla="*/ 3328094 h 4194895"/>
              <a:gd name="connsiteX278" fmla="*/ 3505200 w 9601201"/>
              <a:gd name="connsiteY278" fmla="*/ 3337942 h 4194895"/>
              <a:gd name="connsiteX279" fmla="*/ 6841943 w 9601201"/>
              <a:gd name="connsiteY279" fmla="*/ 0 h 4194895"/>
              <a:gd name="connsiteX280" fmla="*/ 6861140 w 9601201"/>
              <a:gd name="connsiteY280" fmla="*/ 0 h 4194895"/>
              <a:gd name="connsiteX281" fmla="*/ 6881330 w 9601201"/>
              <a:gd name="connsiteY281" fmla="*/ 0 h 4194895"/>
              <a:gd name="connsiteX282" fmla="*/ 3505200 w 9601201"/>
              <a:gd name="connsiteY282" fmla="*/ 3377343 h 4194895"/>
              <a:gd name="connsiteX283" fmla="*/ 3505200 w 9601201"/>
              <a:gd name="connsiteY283" fmla="*/ 3387192 h 4194895"/>
              <a:gd name="connsiteX284" fmla="*/ 6891175 w 9601201"/>
              <a:gd name="connsiteY284" fmla="*/ 0 h 4194895"/>
              <a:gd name="connsiteX285" fmla="*/ 6930563 w 9601201"/>
              <a:gd name="connsiteY285" fmla="*/ 0 h 4194895"/>
              <a:gd name="connsiteX286" fmla="*/ 3505200 w 9601201"/>
              <a:gd name="connsiteY286" fmla="*/ 3426593 h 4194895"/>
              <a:gd name="connsiteX287" fmla="*/ 3505200 w 9601201"/>
              <a:gd name="connsiteY287" fmla="*/ 3436442 h 4194895"/>
              <a:gd name="connsiteX288" fmla="*/ 6940407 w 9601201"/>
              <a:gd name="connsiteY288" fmla="*/ 0 h 4194895"/>
              <a:gd name="connsiteX289" fmla="*/ 6979794 w 9601201"/>
              <a:gd name="connsiteY289" fmla="*/ 0 h 4194895"/>
              <a:gd name="connsiteX290" fmla="*/ 3505200 w 9601201"/>
              <a:gd name="connsiteY290" fmla="*/ 3475843 h 4194895"/>
              <a:gd name="connsiteX291" fmla="*/ 3505200 w 9601201"/>
              <a:gd name="connsiteY291" fmla="*/ 3485690 h 4194895"/>
              <a:gd name="connsiteX292" fmla="*/ 6989639 w 9601201"/>
              <a:gd name="connsiteY292" fmla="*/ 0 h 4194895"/>
              <a:gd name="connsiteX293" fmla="*/ 7029026 w 9601201"/>
              <a:gd name="connsiteY293" fmla="*/ 0 h 4194895"/>
              <a:gd name="connsiteX294" fmla="*/ 3505200 w 9601201"/>
              <a:gd name="connsiteY294" fmla="*/ 3525093 h 4194895"/>
              <a:gd name="connsiteX295" fmla="*/ 3505200 w 9601201"/>
              <a:gd name="connsiteY295" fmla="*/ 3534940 h 4194895"/>
              <a:gd name="connsiteX296" fmla="*/ 7038871 w 9601201"/>
              <a:gd name="connsiteY296" fmla="*/ 0 h 4194895"/>
              <a:gd name="connsiteX297" fmla="*/ 7056647 w 9601201"/>
              <a:gd name="connsiteY297" fmla="*/ 0 h 4194895"/>
              <a:gd name="connsiteX298" fmla="*/ 7078257 w 9601201"/>
              <a:gd name="connsiteY298" fmla="*/ 0 h 4194895"/>
              <a:gd name="connsiteX299" fmla="*/ 3505200 w 9601201"/>
              <a:gd name="connsiteY299" fmla="*/ 3574341 h 4194895"/>
              <a:gd name="connsiteX300" fmla="*/ 3505200 w 9601201"/>
              <a:gd name="connsiteY300" fmla="*/ 3584190 h 4194895"/>
              <a:gd name="connsiteX301" fmla="*/ 7088103 w 9601201"/>
              <a:gd name="connsiteY301" fmla="*/ 0 h 4194895"/>
              <a:gd name="connsiteX302" fmla="*/ 7127490 w 9601201"/>
              <a:gd name="connsiteY302" fmla="*/ 0 h 4194895"/>
              <a:gd name="connsiteX303" fmla="*/ 3505200 w 9601201"/>
              <a:gd name="connsiteY303" fmla="*/ 3623591 h 4194895"/>
              <a:gd name="connsiteX304" fmla="*/ 3505200 w 9601201"/>
              <a:gd name="connsiteY304" fmla="*/ 3633439 h 4194895"/>
              <a:gd name="connsiteX305" fmla="*/ 7137334 w 9601201"/>
              <a:gd name="connsiteY305" fmla="*/ 0 h 4194895"/>
              <a:gd name="connsiteX306" fmla="*/ 7165097 w 9601201"/>
              <a:gd name="connsiteY306" fmla="*/ 0 h 4194895"/>
              <a:gd name="connsiteX307" fmla="*/ 7176721 w 9601201"/>
              <a:gd name="connsiteY307" fmla="*/ 0 h 4194895"/>
              <a:gd name="connsiteX308" fmla="*/ 3505200 w 9601201"/>
              <a:gd name="connsiteY308" fmla="*/ 3672840 h 4194895"/>
              <a:gd name="connsiteX309" fmla="*/ 3505200 w 9601201"/>
              <a:gd name="connsiteY309" fmla="*/ 3682689 h 4194895"/>
              <a:gd name="connsiteX310" fmla="*/ 7186566 w 9601201"/>
              <a:gd name="connsiteY310" fmla="*/ 0 h 4194895"/>
              <a:gd name="connsiteX311" fmla="*/ 7225953 w 9601201"/>
              <a:gd name="connsiteY311" fmla="*/ 0 h 4194895"/>
              <a:gd name="connsiteX312" fmla="*/ 3505200 w 9601201"/>
              <a:gd name="connsiteY312" fmla="*/ 3722090 h 4194895"/>
              <a:gd name="connsiteX313" fmla="*/ 3505200 w 9601201"/>
              <a:gd name="connsiteY313" fmla="*/ 3731939 h 4194895"/>
              <a:gd name="connsiteX314" fmla="*/ 7235798 w 9601201"/>
              <a:gd name="connsiteY314" fmla="*/ 0 h 4194895"/>
              <a:gd name="connsiteX315" fmla="*/ 7275186 w 9601201"/>
              <a:gd name="connsiteY315" fmla="*/ 0 h 4194895"/>
              <a:gd name="connsiteX316" fmla="*/ 3505200 w 9601201"/>
              <a:gd name="connsiteY316" fmla="*/ 3771340 h 4194895"/>
              <a:gd name="connsiteX317" fmla="*/ 3505200 w 9601201"/>
              <a:gd name="connsiteY317" fmla="*/ 3781188 h 4194895"/>
              <a:gd name="connsiteX318" fmla="*/ 7285030 w 9601201"/>
              <a:gd name="connsiteY318" fmla="*/ 0 h 4194895"/>
              <a:gd name="connsiteX319" fmla="*/ 7324417 w 9601201"/>
              <a:gd name="connsiteY319" fmla="*/ 0 h 4194895"/>
              <a:gd name="connsiteX320" fmla="*/ 3505200 w 9601201"/>
              <a:gd name="connsiteY320" fmla="*/ 3820590 h 4194895"/>
              <a:gd name="connsiteX321" fmla="*/ 3505200 w 9601201"/>
              <a:gd name="connsiteY321" fmla="*/ 3830438 h 4194895"/>
              <a:gd name="connsiteX322" fmla="*/ 7334262 w 9601201"/>
              <a:gd name="connsiteY322" fmla="*/ 0 h 4194895"/>
              <a:gd name="connsiteX323" fmla="*/ 7359457 w 9601201"/>
              <a:gd name="connsiteY323" fmla="*/ 0 h 4194895"/>
              <a:gd name="connsiteX324" fmla="*/ 7373649 w 9601201"/>
              <a:gd name="connsiteY324" fmla="*/ 0 h 4194895"/>
              <a:gd name="connsiteX325" fmla="*/ 3505200 w 9601201"/>
              <a:gd name="connsiteY325" fmla="*/ 3869839 h 4194895"/>
              <a:gd name="connsiteX326" fmla="*/ 3505200 w 9601201"/>
              <a:gd name="connsiteY326" fmla="*/ 3879688 h 4194895"/>
              <a:gd name="connsiteX327" fmla="*/ 7383494 w 9601201"/>
              <a:gd name="connsiteY327" fmla="*/ 0 h 4194895"/>
              <a:gd name="connsiteX328" fmla="*/ 7422881 w 9601201"/>
              <a:gd name="connsiteY328" fmla="*/ 0 h 4194895"/>
              <a:gd name="connsiteX329" fmla="*/ 3505200 w 9601201"/>
              <a:gd name="connsiteY329" fmla="*/ 3919089 h 4194895"/>
              <a:gd name="connsiteX330" fmla="*/ 3505200 w 9601201"/>
              <a:gd name="connsiteY330" fmla="*/ 3928936 h 4194895"/>
              <a:gd name="connsiteX331" fmla="*/ 7432726 w 9601201"/>
              <a:gd name="connsiteY331" fmla="*/ 0 h 4194895"/>
              <a:gd name="connsiteX332" fmla="*/ 7471762 w 9601201"/>
              <a:gd name="connsiteY332" fmla="*/ 0 h 4194895"/>
              <a:gd name="connsiteX333" fmla="*/ 7472112 w 9601201"/>
              <a:gd name="connsiteY333" fmla="*/ 0 h 4194895"/>
              <a:gd name="connsiteX334" fmla="*/ 3505200 w 9601201"/>
              <a:gd name="connsiteY334" fmla="*/ 3968338 h 4194895"/>
              <a:gd name="connsiteX335" fmla="*/ 3505200 w 9601201"/>
              <a:gd name="connsiteY335" fmla="*/ 3978186 h 4194895"/>
              <a:gd name="connsiteX336" fmla="*/ 7481957 w 9601201"/>
              <a:gd name="connsiteY336" fmla="*/ 0 h 4194895"/>
              <a:gd name="connsiteX337" fmla="*/ 7521344 w 9601201"/>
              <a:gd name="connsiteY337" fmla="*/ 0 h 4194895"/>
              <a:gd name="connsiteX338" fmla="*/ 3505200 w 9601201"/>
              <a:gd name="connsiteY338" fmla="*/ 4017587 h 4194895"/>
              <a:gd name="connsiteX339" fmla="*/ 3505200 w 9601201"/>
              <a:gd name="connsiteY339" fmla="*/ 4027436 h 4194895"/>
              <a:gd name="connsiteX340" fmla="*/ 7531190 w 9601201"/>
              <a:gd name="connsiteY340" fmla="*/ 0 h 4194895"/>
              <a:gd name="connsiteX341" fmla="*/ 7570576 w 9601201"/>
              <a:gd name="connsiteY341" fmla="*/ 0 h 4194895"/>
              <a:gd name="connsiteX342" fmla="*/ 3505200 w 9601201"/>
              <a:gd name="connsiteY342" fmla="*/ 4066837 h 4194895"/>
              <a:gd name="connsiteX343" fmla="*/ 3505200 w 9601201"/>
              <a:gd name="connsiteY343" fmla="*/ 4076687 h 4194895"/>
              <a:gd name="connsiteX344" fmla="*/ 7580422 w 9601201"/>
              <a:gd name="connsiteY344" fmla="*/ 0 h 4194895"/>
              <a:gd name="connsiteX345" fmla="*/ 7619809 w 9601201"/>
              <a:gd name="connsiteY345" fmla="*/ 0 h 4194895"/>
              <a:gd name="connsiteX346" fmla="*/ 3505200 w 9601201"/>
              <a:gd name="connsiteY346" fmla="*/ 4116087 h 4194895"/>
              <a:gd name="connsiteX347" fmla="*/ 3505200 w 9601201"/>
              <a:gd name="connsiteY347" fmla="*/ 4125935 h 4194895"/>
              <a:gd name="connsiteX348" fmla="*/ 7629653 w 9601201"/>
              <a:gd name="connsiteY348" fmla="*/ 0 h 4194895"/>
              <a:gd name="connsiteX349" fmla="*/ 7669041 w 9601201"/>
              <a:gd name="connsiteY349" fmla="*/ 0 h 4194895"/>
              <a:gd name="connsiteX350" fmla="*/ 3505200 w 9601201"/>
              <a:gd name="connsiteY350" fmla="*/ 4165338 h 4194895"/>
              <a:gd name="connsiteX351" fmla="*/ 3505200 w 9601201"/>
              <a:gd name="connsiteY351" fmla="*/ 4175185 h 4194895"/>
              <a:gd name="connsiteX352" fmla="*/ 7678885 w 9601201"/>
              <a:gd name="connsiteY352" fmla="*/ 0 h 4194895"/>
              <a:gd name="connsiteX353" fmla="*/ 7718272 w 9601201"/>
              <a:gd name="connsiteY353" fmla="*/ 0 h 4194895"/>
              <a:gd name="connsiteX354" fmla="*/ 3530496 w 9601201"/>
              <a:gd name="connsiteY354" fmla="*/ 4189281 h 4194895"/>
              <a:gd name="connsiteX355" fmla="*/ 3535419 w 9601201"/>
              <a:gd name="connsiteY355" fmla="*/ 4194204 h 4194895"/>
              <a:gd name="connsiteX356" fmla="*/ 7728117 w 9601201"/>
              <a:gd name="connsiteY356" fmla="*/ 0 h 4194895"/>
              <a:gd name="connsiteX357" fmla="*/ 7767505 w 9601201"/>
              <a:gd name="connsiteY357" fmla="*/ 0 h 4194895"/>
              <a:gd name="connsiteX358" fmla="*/ 3579728 w 9601201"/>
              <a:gd name="connsiteY358" fmla="*/ 4189281 h 4194895"/>
              <a:gd name="connsiteX359" fmla="*/ 3584651 w 9601201"/>
              <a:gd name="connsiteY359" fmla="*/ 4194204 h 4194895"/>
              <a:gd name="connsiteX360" fmla="*/ 7777348 w 9601201"/>
              <a:gd name="connsiteY360" fmla="*/ 0 h 4194895"/>
              <a:gd name="connsiteX361" fmla="*/ 7816736 w 9601201"/>
              <a:gd name="connsiteY361" fmla="*/ 0 h 4194895"/>
              <a:gd name="connsiteX362" fmla="*/ 3628960 w 9601201"/>
              <a:gd name="connsiteY362" fmla="*/ 4189281 h 4194895"/>
              <a:gd name="connsiteX363" fmla="*/ 3633883 w 9601201"/>
              <a:gd name="connsiteY363" fmla="*/ 4194204 h 4194895"/>
              <a:gd name="connsiteX364" fmla="*/ 7826580 w 9601201"/>
              <a:gd name="connsiteY364" fmla="*/ 0 h 4194895"/>
              <a:gd name="connsiteX365" fmla="*/ 7865967 w 9601201"/>
              <a:gd name="connsiteY365" fmla="*/ 0 h 4194895"/>
              <a:gd name="connsiteX366" fmla="*/ 3678191 w 9601201"/>
              <a:gd name="connsiteY366" fmla="*/ 4189281 h 4194895"/>
              <a:gd name="connsiteX367" fmla="*/ 3683115 w 9601201"/>
              <a:gd name="connsiteY367" fmla="*/ 4194204 h 4194895"/>
              <a:gd name="connsiteX368" fmla="*/ 7875812 w 9601201"/>
              <a:gd name="connsiteY368" fmla="*/ 0 h 4194895"/>
              <a:gd name="connsiteX369" fmla="*/ 7915200 w 9601201"/>
              <a:gd name="connsiteY369" fmla="*/ 0 h 4194895"/>
              <a:gd name="connsiteX370" fmla="*/ 3727423 w 9601201"/>
              <a:gd name="connsiteY370" fmla="*/ 4189281 h 4194895"/>
              <a:gd name="connsiteX371" fmla="*/ 3732347 w 9601201"/>
              <a:gd name="connsiteY371" fmla="*/ 4194204 h 4194895"/>
              <a:gd name="connsiteX372" fmla="*/ 7925044 w 9601201"/>
              <a:gd name="connsiteY372" fmla="*/ 0 h 4194895"/>
              <a:gd name="connsiteX373" fmla="*/ 7964431 w 9601201"/>
              <a:gd name="connsiteY373" fmla="*/ 0 h 4194895"/>
              <a:gd name="connsiteX374" fmla="*/ 3776655 w 9601201"/>
              <a:gd name="connsiteY374" fmla="*/ 4189281 h 4194895"/>
              <a:gd name="connsiteX375" fmla="*/ 3781578 w 9601201"/>
              <a:gd name="connsiteY375" fmla="*/ 4194204 h 4194895"/>
              <a:gd name="connsiteX376" fmla="*/ 7974276 w 9601201"/>
              <a:gd name="connsiteY376" fmla="*/ 0 h 4194895"/>
              <a:gd name="connsiteX377" fmla="*/ 8013663 w 9601201"/>
              <a:gd name="connsiteY377" fmla="*/ 0 h 4194895"/>
              <a:gd name="connsiteX378" fmla="*/ 3825887 w 9601201"/>
              <a:gd name="connsiteY378" fmla="*/ 4189281 h 4194895"/>
              <a:gd name="connsiteX379" fmla="*/ 3830810 w 9601201"/>
              <a:gd name="connsiteY379" fmla="*/ 4194204 h 4194895"/>
              <a:gd name="connsiteX380" fmla="*/ 8023508 w 9601201"/>
              <a:gd name="connsiteY380" fmla="*/ 0 h 4194895"/>
              <a:gd name="connsiteX381" fmla="*/ 8062895 w 9601201"/>
              <a:gd name="connsiteY381" fmla="*/ 0 h 4194895"/>
              <a:gd name="connsiteX382" fmla="*/ 3875119 w 9601201"/>
              <a:gd name="connsiteY382" fmla="*/ 4189281 h 4194895"/>
              <a:gd name="connsiteX383" fmla="*/ 3880042 w 9601201"/>
              <a:gd name="connsiteY383" fmla="*/ 4194204 h 4194895"/>
              <a:gd name="connsiteX384" fmla="*/ 8072740 w 9601201"/>
              <a:gd name="connsiteY384" fmla="*/ 0 h 4194895"/>
              <a:gd name="connsiteX385" fmla="*/ 8105031 w 9601201"/>
              <a:gd name="connsiteY385" fmla="*/ 0 h 4194895"/>
              <a:gd name="connsiteX386" fmla="*/ 8112127 w 9601201"/>
              <a:gd name="connsiteY386" fmla="*/ 0 h 4194895"/>
              <a:gd name="connsiteX387" fmla="*/ 3924351 w 9601201"/>
              <a:gd name="connsiteY387" fmla="*/ 4189281 h 4194895"/>
              <a:gd name="connsiteX388" fmla="*/ 3929274 w 9601201"/>
              <a:gd name="connsiteY388" fmla="*/ 4194204 h 4194895"/>
              <a:gd name="connsiteX389" fmla="*/ 8121971 w 9601201"/>
              <a:gd name="connsiteY389" fmla="*/ 0 h 4194895"/>
              <a:gd name="connsiteX390" fmla="*/ 8161359 w 9601201"/>
              <a:gd name="connsiteY390" fmla="*/ 0 h 4194895"/>
              <a:gd name="connsiteX391" fmla="*/ 3973583 w 9601201"/>
              <a:gd name="connsiteY391" fmla="*/ 4189281 h 4194895"/>
              <a:gd name="connsiteX392" fmla="*/ 3978507 w 9601201"/>
              <a:gd name="connsiteY392" fmla="*/ 4194204 h 4194895"/>
              <a:gd name="connsiteX393" fmla="*/ 8171204 w 9601201"/>
              <a:gd name="connsiteY393" fmla="*/ 0 h 4194895"/>
              <a:gd name="connsiteX394" fmla="*/ 8188457 w 9601201"/>
              <a:gd name="connsiteY394" fmla="*/ 0 h 4194895"/>
              <a:gd name="connsiteX395" fmla="*/ 8210591 w 9601201"/>
              <a:gd name="connsiteY395" fmla="*/ 0 h 4194895"/>
              <a:gd name="connsiteX396" fmla="*/ 4022815 w 9601201"/>
              <a:gd name="connsiteY396" fmla="*/ 4189281 h 4194895"/>
              <a:gd name="connsiteX397" fmla="*/ 4027738 w 9601201"/>
              <a:gd name="connsiteY397" fmla="*/ 4194204 h 4194895"/>
              <a:gd name="connsiteX398" fmla="*/ 8220436 w 9601201"/>
              <a:gd name="connsiteY398" fmla="*/ 0 h 4194895"/>
              <a:gd name="connsiteX399" fmla="*/ 8260576 w 9601201"/>
              <a:gd name="connsiteY399" fmla="*/ 0 h 4194895"/>
              <a:gd name="connsiteX400" fmla="*/ 4072048 w 9601201"/>
              <a:gd name="connsiteY400" fmla="*/ 4189281 h 4194895"/>
              <a:gd name="connsiteX401" fmla="*/ 4076970 w 9601201"/>
              <a:gd name="connsiteY401" fmla="*/ 4194204 h 4194895"/>
              <a:gd name="connsiteX402" fmla="*/ 8270420 w 9601201"/>
              <a:gd name="connsiteY402" fmla="*/ 0 h 4194895"/>
              <a:gd name="connsiteX403" fmla="*/ 8309808 w 9601201"/>
              <a:gd name="connsiteY403" fmla="*/ 0 h 4194895"/>
              <a:gd name="connsiteX404" fmla="*/ 4121278 w 9601201"/>
              <a:gd name="connsiteY404" fmla="*/ 4189281 h 4194895"/>
              <a:gd name="connsiteX405" fmla="*/ 4126201 w 9601201"/>
              <a:gd name="connsiteY405" fmla="*/ 4194204 h 4194895"/>
              <a:gd name="connsiteX406" fmla="*/ 8319652 w 9601201"/>
              <a:gd name="connsiteY406" fmla="*/ 0 h 4194895"/>
              <a:gd name="connsiteX407" fmla="*/ 8359040 w 9601201"/>
              <a:gd name="connsiteY407" fmla="*/ 0 h 4194895"/>
              <a:gd name="connsiteX408" fmla="*/ 4170510 w 9601201"/>
              <a:gd name="connsiteY408" fmla="*/ 4189281 h 4194895"/>
              <a:gd name="connsiteX409" fmla="*/ 4175433 w 9601201"/>
              <a:gd name="connsiteY409" fmla="*/ 4194204 h 4194895"/>
              <a:gd name="connsiteX410" fmla="*/ 8368884 w 9601201"/>
              <a:gd name="connsiteY410" fmla="*/ 0 h 4194895"/>
              <a:gd name="connsiteX411" fmla="*/ 8408271 w 9601201"/>
              <a:gd name="connsiteY411" fmla="*/ 0 h 4194895"/>
              <a:gd name="connsiteX412" fmla="*/ 4219742 w 9601201"/>
              <a:gd name="connsiteY412" fmla="*/ 4189281 h 4194895"/>
              <a:gd name="connsiteX413" fmla="*/ 4224665 w 9601201"/>
              <a:gd name="connsiteY413" fmla="*/ 4194204 h 4194895"/>
              <a:gd name="connsiteX414" fmla="*/ 8418116 w 9601201"/>
              <a:gd name="connsiteY414" fmla="*/ 0 h 4194895"/>
              <a:gd name="connsiteX415" fmla="*/ 8457502 w 9601201"/>
              <a:gd name="connsiteY415" fmla="*/ 0 h 4194895"/>
              <a:gd name="connsiteX416" fmla="*/ 4268974 w 9601201"/>
              <a:gd name="connsiteY416" fmla="*/ 4189281 h 4194895"/>
              <a:gd name="connsiteX417" fmla="*/ 4273898 w 9601201"/>
              <a:gd name="connsiteY417" fmla="*/ 4194204 h 4194895"/>
              <a:gd name="connsiteX418" fmla="*/ 8467348 w 9601201"/>
              <a:gd name="connsiteY418" fmla="*/ 0 h 4194895"/>
              <a:gd name="connsiteX419" fmla="*/ 8506735 w 9601201"/>
              <a:gd name="connsiteY419" fmla="*/ 0 h 4194895"/>
              <a:gd name="connsiteX420" fmla="*/ 4318206 w 9601201"/>
              <a:gd name="connsiteY420" fmla="*/ 4189281 h 4194895"/>
              <a:gd name="connsiteX421" fmla="*/ 4323130 w 9601201"/>
              <a:gd name="connsiteY421" fmla="*/ 4194204 h 4194895"/>
              <a:gd name="connsiteX422" fmla="*/ 8516580 w 9601201"/>
              <a:gd name="connsiteY422" fmla="*/ 0 h 4194895"/>
              <a:gd name="connsiteX423" fmla="*/ 8541614 w 9601201"/>
              <a:gd name="connsiteY423" fmla="*/ 0 h 4194895"/>
              <a:gd name="connsiteX424" fmla="*/ 8555967 w 9601201"/>
              <a:gd name="connsiteY424" fmla="*/ 0 h 4194895"/>
              <a:gd name="connsiteX425" fmla="*/ 4367439 w 9601201"/>
              <a:gd name="connsiteY425" fmla="*/ 4189281 h 4194895"/>
              <a:gd name="connsiteX426" fmla="*/ 4372361 w 9601201"/>
              <a:gd name="connsiteY426" fmla="*/ 4194204 h 4194895"/>
              <a:gd name="connsiteX427" fmla="*/ 8565811 w 9601201"/>
              <a:gd name="connsiteY427" fmla="*/ 0 h 4194895"/>
              <a:gd name="connsiteX428" fmla="*/ 8605198 w 9601201"/>
              <a:gd name="connsiteY428" fmla="*/ 0 h 4194895"/>
              <a:gd name="connsiteX429" fmla="*/ 4416671 w 9601201"/>
              <a:gd name="connsiteY429" fmla="*/ 4189281 h 4194895"/>
              <a:gd name="connsiteX430" fmla="*/ 4421593 w 9601201"/>
              <a:gd name="connsiteY430" fmla="*/ 4194204 h 4194895"/>
              <a:gd name="connsiteX431" fmla="*/ 8615042 w 9601201"/>
              <a:gd name="connsiteY431" fmla="*/ 0 h 4194895"/>
              <a:gd name="connsiteX432" fmla="*/ 8654430 w 9601201"/>
              <a:gd name="connsiteY432" fmla="*/ 0 h 4194895"/>
              <a:gd name="connsiteX433" fmla="*/ 4465901 w 9601201"/>
              <a:gd name="connsiteY433" fmla="*/ 4189281 h 4194895"/>
              <a:gd name="connsiteX434" fmla="*/ 4470825 w 9601201"/>
              <a:gd name="connsiteY434" fmla="*/ 4194204 h 4194895"/>
              <a:gd name="connsiteX435" fmla="*/ 8664274 w 9601201"/>
              <a:gd name="connsiteY435" fmla="*/ 0 h 4194895"/>
              <a:gd name="connsiteX436" fmla="*/ 8703662 w 9601201"/>
              <a:gd name="connsiteY436" fmla="*/ 0 h 4194895"/>
              <a:gd name="connsiteX437" fmla="*/ 4515133 w 9601201"/>
              <a:gd name="connsiteY437" fmla="*/ 4189281 h 4194895"/>
              <a:gd name="connsiteX438" fmla="*/ 4520057 w 9601201"/>
              <a:gd name="connsiteY438" fmla="*/ 4194204 h 4194895"/>
              <a:gd name="connsiteX439" fmla="*/ 8713507 w 9601201"/>
              <a:gd name="connsiteY439" fmla="*/ 0 h 4194895"/>
              <a:gd name="connsiteX440" fmla="*/ 8752894 w 9601201"/>
              <a:gd name="connsiteY440" fmla="*/ 0 h 4194895"/>
              <a:gd name="connsiteX441" fmla="*/ 4564365 w 9601201"/>
              <a:gd name="connsiteY441" fmla="*/ 4189281 h 4194895"/>
              <a:gd name="connsiteX442" fmla="*/ 4569290 w 9601201"/>
              <a:gd name="connsiteY442" fmla="*/ 4194204 h 4194895"/>
              <a:gd name="connsiteX443" fmla="*/ 8762739 w 9601201"/>
              <a:gd name="connsiteY443" fmla="*/ 0 h 4194895"/>
              <a:gd name="connsiteX444" fmla="*/ 8802126 w 9601201"/>
              <a:gd name="connsiteY444" fmla="*/ 0 h 4194895"/>
              <a:gd name="connsiteX445" fmla="*/ 4613597 w 9601201"/>
              <a:gd name="connsiteY445" fmla="*/ 4189281 h 4194895"/>
              <a:gd name="connsiteX446" fmla="*/ 4618521 w 9601201"/>
              <a:gd name="connsiteY446" fmla="*/ 4194204 h 4194895"/>
              <a:gd name="connsiteX447" fmla="*/ 8811971 w 9601201"/>
              <a:gd name="connsiteY447" fmla="*/ 0 h 4194895"/>
              <a:gd name="connsiteX448" fmla="*/ 8830566 w 9601201"/>
              <a:gd name="connsiteY448" fmla="*/ 0 h 4194895"/>
              <a:gd name="connsiteX449" fmla="*/ 8839157 w 9601201"/>
              <a:gd name="connsiteY449" fmla="*/ 0 h 4194895"/>
              <a:gd name="connsiteX450" fmla="*/ 8839157 w 9601201"/>
              <a:gd name="connsiteY450" fmla="*/ 2 h 4194895"/>
              <a:gd name="connsiteX451" fmla="*/ 8851357 w 9601201"/>
              <a:gd name="connsiteY451" fmla="*/ 2 h 4194895"/>
              <a:gd name="connsiteX452" fmla="*/ 4662830 w 9601201"/>
              <a:gd name="connsiteY452" fmla="*/ 4189281 h 4194895"/>
              <a:gd name="connsiteX453" fmla="*/ 4667752 w 9601201"/>
              <a:gd name="connsiteY453" fmla="*/ 4194204 h 4194895"/>
              <a:gd name="connsiteX454" fmla="*/ 8861201 w 9601201"/>
              <a:gd name="connsiteY454" fmla="*/ 2 h 4194895"/>
              <a:gd name="connsiteX455" fmla="*/ 8900588 w 9601201"/>
              <a:gd name="connsiteY455" fmla="*/ 2 h 4194895"/>
              <a:gd name="connsiteX456" fmla="*/ 4712062 w 9601201"/>
              <a:gd name="connsiteY456" fmla="*/ 4189281 h 4194895"/>
              <a:gd name="connsiteX457" fmla="*/ 4716984 w 9601201"/>
              <a:gd name="connsiteY457" fmla="*/ 4194204 h 4194895"/>
              <a:gd name="connsiteX458" fmla="*/ 8910432 w 9601201"/>
              <a:gd name="connsiteY458" fmla="*/ 2 h 4194895"/>
              <a:gd name="connsiteX459" fmla="*/ 8949820 w 9601201"/>
              <a:gd name="connsiteY459" fmla="*/ 2 h 4194895"/>
              <a:gd name="connsiteX460" fmla="*/ 4761293 w 9601201"/>
              <a:gd name="connsiteY460" fmla="*/ 4189281 h 4194895"/>
              <a:gd name="connsiteX461" fmla="*/ 4766216 w 9601201"/>
              <a:gd name="connsiteY461" fmla="*/ 4194204 h 4194895"/>
              <a:gd name="connsiteX462" fmla="*/ 8959664 w 9601201"/>
              <a:gd name="connsiteY462" fmla="*/ 2 h 4194895"/>
              <a:gd name="connsiteX463" fmla="*/ 8999051 w 9601201"/>
              <a:gd name="connsiteY463" fmla="*/ 2 h 4194895"/>
              <a:gd name="connsiteX464" fmla="*/ 4810524 w 9601201"/>
              <a:gd name="connsiteY464" fmla="*/ 4189281 h 4194895"/>
              <a:gd name="connsiteX465" fmla="*/ 4815448 w 9601201"/>
              <a:gd name="connsiteY465" fmla="*/ 4194204 h 4194895"/>
              <a:gd name="connsiteX466" fmla="*/ 9008896 w 9601201"/>
              <a:gd name="connsiteY466" fmla="*/ 2 h 4194895"/>
              <a:gd name="connsiteX467" fmla="*/ 9048283 w 9601201"/>
              <a:gd name="connsiteY467" fmla="*/ 2 h 4194895"/>
              <a:gd name="connsiteX468" fmla="*/ 4859756 w 9601201"/>
              <a:gd name="connsiteY468" fmla="*/ 4189281 h 4194895"/>
              <a:gd name="connsiteX469" fmla="*/ 4864680 w 9601201"/>
              <a:gd name="connsiteY469" fmla="*/ 4194204 h 4194895"/>
              <a:gd name="connsiteX470" fmla="*/ 9058129 w 9601201"/>
              <a:gd name="connsiteY470" fmla="*/ 2 h 4194895"/>
              <a:gd name="connsiteX471" fmla="*/ 9097515 w 9601201"/>
              <a:gd name="connsiteY471" fmla="*/ 2 h 4194895"/>
              <a:gd name="connsiteX472" fmla="*/ 4908988 w 9601201"/>
              <a:gd name="connsiteY472" fmla="*/ 4189281 h 4194895"/>
              <a:gd name="connsiteX473" fmla="*/ 4913913 w 9601201"/>
              <a:gd name="connsiteY473" fmla="*/ 4194204 h 4194895"/>
              <a:gd name="connsiteX474" fmla="*/ 9107361 w 9601201"/>
              <a:gd name="connsiteY474" fmla="*/ 2 h 4194895"/>
              <a:gd name="connsiteX475" fmla="*/ 9146747 w 9601201"/>
              <a:gd name="connsiteY475" fmla="*/ 2 h 4194895"/>
              <a:gd name="connsiteX476" fmla="*/ 4958220 w 9601201"/>
              <a:gd name="connsiteY476" fmla="*/ 4189281 h 4194895"/>
              <a:gd name="connsiteX477" fmla="*/ 4963143 w 9601201"/>
              <a:gd name="connsiteY477" fmla="*/ 4194204 h 4194895"/>
              <a:gd name="connsiteX478" fmla="*/ 9156592 w 9601201"/>
              <a:gd name="connsiteY478" fmla="*/ 2 h 4194895"/>
              <a:gd name="connsiteX479" fmla="*/ 9195979 w 9601201"/>
              <a:gd name="connsiteY479" fmla="*/ 2 h 4194895"/>
              <a:gd name="connsiteX480" fmla="*/ 5007453 w 9601201"/>
              <a:gd name="connsiteY480" fmla="*/ 4189281 h 4194895"/>
              <a:gd name="connsiteX481" fmla="*/ 5012375 w 9601201"/>
              <a:gd name="connsiteY481" fmla="*/ 4194204 h 4194895"/>
              <a:gd name="connsiteX482" fmla="*/ 9205823 w 9601201"/>
              <a:gd name="connsiteY482" fmla="*/ 2 h 4194895"/>
              <a:gd name="connsiteX483" fmla="*/ 9245211 w 9601201"/>
              <a:gd name="connsiteY483" fmla="*/ 2 h 4194895"/>
              <a:gd name="connsiteX484" fmla="*/ 5056684 w 9601201"/>
              <a:gd name="connsiteY484" fmla="*/ 4189281 h 4194895"/>
              <a:gd name="connsiteX485" fmla="*/ 5061607 w 9601201"/>
              <a:gd name="connsiteY485" fmla="*/ 4194204 h 4194895"/>
              <a:gd name="connsiteX486" fmla="*/ 9255055 w 9601201"/>
              <a:gd name="connsiteY486" fmla="*/ 2 h 4194895"/>
              <a:gd name="connsiteX487" fmla="*/ 9294443 w 9601201"/>
              <a:gd name="connsiteY487" fmla="*/ 2 h 4194895"/>
              <a:gd name="connsiteX488" fmla="*/ 5105916 w 9601201"/>
              <a:gd name="connsiteY488" fmla="*/ 4189281 h 4194895"/>
              <a:gd name="connsiteX489" fmla="*/ 5110839 w 9601201"/>
              <a:gd name="connsiteY489" fmla="*/ 4194204 h 4194895"/>
              <a:gd name="connsiteX490" fmla="*/ 9304287 w 9601201"/>
              <a:gd name="connsiteY490" fmla="*/ 2 h 4194895"/>
              <a:gd name="connsiteX491" fmla="*/ 9343675 w 9601201"/>
              <a:gd name="connsiteY491" fmla="*/ 2 h 4194895"/>
              <a:gd name="connsiteX492" fmla="*/ 5155148 w 9601201"/>
              <a:gd name="connsiteY492" fmla="*/ 4189281 h 4194895"/>
              <a:gd name="connsiteX493" fmla="*/ 5160071 w 9601201"/>
              <a:gd name="connsiteY493" fmla="*/ 4194204 h 4194895"/>
              <a:gd name="connsiteX494" fmla="*/ 9353519 w 9601201"/>
              <a:gd name="connsiteY494" fmla="*/ 2 h 4194895"/>
              <a:gd name="connsiteX495" fmla="*/ 9392906 w 9601201"/>
              <a:gd name="connsiteY495" fmla="*/ 2 h 4194895"/>
              <a:gd name="connsiteX496" fmla="*/ 5204380 w 9601201"/>
              <a:gd name="connsiteY496" fmla="*/ 4189281 h 4194895"/>
              <a:gd name="connsiteX497" fmla="*/ 5209304 w 9601201"/>
              <a:gd name="connsiteY497" fmla="*/ 4194204 h 4194895"/>
              <a:gd name="connsiteX498" fmla="*/ 9402752 w 9601201"/>
              <a:gd name="connsiteY498" fmla="*/ 2 h 4194895"/>
              <a:gd name="connsiteX499" fmla="*/ 9442139 w 9601201"/>
              <a:gd name="connsiteY499" fmla="*/ 2 h 4194895"/>
              <a:gd name="connsiteX500" fmla="*/ 5253611 w 9601201"/>
              <a:gd name="connsiteY500" fmla="*/ 4189281 h 4194895"/>
              <a:gd name="connsiteX501" fmla="*/ 5258536 w 9601201"/>
              <a:gd name="connsiteY501" fmla="*/ 4194204 h 4194895"/>
              <a:gd name="connsiteX502" fmla="*/ 9451983 w 9601201"/>
              <a:gd name="connsiteY502" fmla="*/ 2 h 4194895"/>
              <a:gd name="connsiteX503" fmla="*/ 9491371 w 9601201"/>
              <a:gd name="connsiteY503" fmla="*/ 2 h 4194895"/>
              <a:gd name="connsiteX504" fmla="*/ 5302844 w 9601201"/>
              <a:gd name="connsiteY504" fmla="*/ 4189281 h 4194895"/>
              <a:gd name="connsiteX505" fmla="*/ 5307766 w 9601201"/>
              <a:gd name="connsiteY505" fmla="*/ 4194204 h 4194895"/>
              <a:gd name="connsiteX506" fmla="*/ 9501215 w 9601201"/>
              <a:gd name="connsiteY506" fmla="*/ 2 h 4194895"/>
              <a:gd name="connsiteX507" fmla="*/ 9540603 w 9601201"/>
              <a:gd name="connsiteY507" fmla="*/ 2 h 4194895"/>
              <a:gd name="connsiteX508" fmla="*/ 5352076 w 9601201"/>
              <a:gd name="connsiteY508" fmla="*/ 4189281 h 4194895"/>
              <a:gd name="connsiteX509" fmla="*/ 5356998 w 9601201"/>
              <a:gd name="connsiteY509" fmla="*/ 4194204 h 4194895"/>
              <a:gd name="connsiteX510" fmla="*/ 9550447 w 9601201"/>
              <a:gd name="connsiteY510" fmla="*/ 2 h 4194895"/>
              <a:gd name="connsiteX511" fmla="*/ 9589834 w 9601201"/>
              <a:gd name="connsiteY511" fmla="*/ 2 h 4194895"/>
              <a:gd name="connsiteX512" fmla="*/ 5401307 w 9601201"/>
              <a:gd name="connsiteY512" fmla="*/ 4189281 h 4194895"/>
              <a:gd name="connsiteX513" fmla="*/ 5406230 w 9601201"/>
              <a:gd name="connsiteY513" fmla="*/ 4194204 h 4194895"/>
              <a:gd name="connsiteX514" fmla="*/ 9599678 w 9601201"/>
              <a:gd name="connsiteY514" fmla="*/ 2 h 4194895"/>
              <a:gd name="connsiteX515" fmla="*/ 9601199 w 9601201"/>
              <a:gd name="connsiteY515" fmla="*/ 2 h 4194895"/>
              <a:gd name="connsiteX516" fmla="*/ 9601199 w 9601201"/>
              <a:gd name="connsiteY516" fmla="*/ 1 h 4194895"/>
              <a:gd name="connsiteX517" fmla="*/ 9601200 w 9601201"/>
              <a:gd name="connsiteY517" fmla="*/ 1 h 4194895"/>
              <a:gd name="connsiteX518" fmla="*/ 9601200 w 9601201"/>
              <a:gd name="connsiteY518" fmla="*/ 37875 h 4194895"/>
              <a:gd name="connsiteX519" fmla="*/ 5450539 w 9601201"/>
              <a:gd name="connsiteY519" fmla="*/ 4189281 h 4194895"/>
              <a:gd name="connsiteX520" fmla="*/ 5455462 w 9601201"/>
              <a:gd name="connsiteY520" fmla="*/ 4194204 h 4194895"/>
              <a:gd name="connsiteX521" fmla="*/ 9601200 w 9601201"/>
              <a:gd name="connsiteY521" fmla="*/ 47721 h 4194895"/>
              <a:gd name="connsiteX522" fmla="*/ 9601200 w 9601201"/>
              <a:gd name="connsiteY522" fmla="*/ 87116 h 4194895"/>
              <a:gd name="connsiteX523" fmla="*/ 5499771 w 9601201"/>
              <a:gd name="connsiteY523" fmla="*/ 4189281 h 4194895"/>
              <a:gd name="connsiteX524" fmla="*/ 5504695 w 9601201"/>
              <a:gd name="connsiteY524" fmla="*/ 4194204 h 4194895"/>
              <a:gd name="connsiteX525" fmla="*/ 9601200 w 9601201"/>
              <a:gd name="connsiteY525" fmla="*/ 96962 h 4194895"/>
              <a:gd name="connsiteX526" fmla="*/ 9601200 w 9601201"/>
              <a:gd name="connsiteY526" fmla="*/ 136356 h 4194895"/>
              <a:gd name="connsiteX527" fmla="*/ 5549003 w 9601201"/>
              <a:gd name="connsiteY527" fmla="*/ 4189281 h 4194895"/>
              <a:gd name="connsiteX528" fmla="*/ 5553927 w 9601201"/>
              <a:gd name="connsiteY528" fmla="*/ 4194204 h 4194895"/>
              <a:gd name="connsiteX529" fmla="*/ 9601200 w 9601201"/>
              <a:gd name="connsiteY529" fmla="*/ 146203 h 4194895"/>
              <a:gd name="connsiteX530" fmla="*/ 9601200 w 9601201"/>
              <a:gd name="connsiteY530" fmla="*/ 185598 h 4194895"/>
              <a:gd name="connsiteX531" fmla="*/ 5598236 w 9601201"/>
              <a:gd name="connsiteY531" fmla="*/ 4189281 h 4194895"/>
              <a:gd name="connsiteX532" fmla="*/ 5603158 w 9601201"/>
              <a:gd name="connsiteY532" fmla="*/ 4194204 h 4194895"/>
              <a:gd name="connsiteX533" fmla="*/ 9601200 w 9601201"/>
              <a:gd name="connsiteY533" fmla="*/ 195444 h 4194895"/>
              <a:gd name="connsiteX534" fmla="*/ 9601200 w 9601201"/>
              <a:gd name="connsiteY534" fmla="*/ 234838 h 4194895"/>
              <a:gd name="connsiteX535" fmla="*/ 5647468 w 9601201"/>
              <a:gd name="connsiteY535" fmla="*/ 4189281 h 4194895"/>
              <a:gd name="connsiteX536" fmla="*/ 5652389 w 9601201"/>
              <a:gd name="connsiteY536" fmla="*/ 4194204 h 4194895"/>
              <a:gd name="connsiteX537" fmla="*/ 9601200 w 9601201"/>
              <a:gd name="connsiteY537" fmla="*/ 244684 h 4194895"/>
              <a:gd name="connsiteX538" fmla="*/ 9601200 w 9601201"/>
              <a:gd name="connsiteY538" fmla="*/ 284078 h 4194895"/>
              <a:gd name="connsiteX539" fmla="*/ 5696699 w 9601201"/>
              <a:gd name="connsiteY539" fmla="*/ 4189281 h 4194895"/>
              <a:gd name="connsiteX540" fmla="*/ 5701621 w 9601201"/>
              <a:gd name="connsiteY540" fmla="*/ 4194204 h 4194895"/>
              <a:gd name="connsiteX541" fmla="*/ 9601200 w 9601201"/>
              <a:gd name="connsiteY541" fmla="*/ 293924 h 4194895"/>
              <a:gd name="connsiteX542" fmla="*/ 9601200 w 9601201"/>
              <a:gd name="connsiteY542" fmla="*/ 333319 h 4194895"/>
              <a:gd name="connsiteX543" fmla="*/ 5745930 w 9601201"/>
              <a:gd name="connsiteY543" fmla="*/ 4189281 h 4194895"/>
              <a:gd name="connsiteX544" fmla="*/ 5750854 w 9601201"/>
              <a:gd name="connsiteY544" fmla="*/ 4194204 h 4194895"/>
              <a:gd name="connsiteX545" fmla="*/ 9601200 w 9601201"/>
              <a:gd name="connsiteY545" fmla="*/ 343165 h 4194895"/>
              <a:gd name="connsiteX546" fmla="*/ 9601200 w 9601201"/>
              <a:gd name="connsiteY546" fmla="*/ 382560 h 4194895"/>
              <a:gd name="connsiteX547" fmla="*/ 5795162 w 9601201"/>
              <a:gd name="connsiteY547" fmla="*/ 4189281 h 4194895"/>
              <a:gd name="connsiteX548" fmla="*/ 5800085 w 9601201"/>
              <a:gd name="connsiteY548" fmla="*/ 4194204 h 4194895"/>
              <a:gd name="connsiteX549" fmla="*/ 9601200 w 9601201"/>
              <a:gd name="connsiteY549" fmla="*/ 392406 h 4194895"/>
              <a:gd name="connsiteX550" fmla="*/ 9601200 w 9601201"/>
              <a:gd name="connsiteY550" fmla="*/ 431800 h 4194895"/>
              <a:gd name="connsiteX551" fmla="*/ 5844393 w 9601201"/>
              <a:gd name="connsiteY551" fmla="*/ 4189281 h 4194895"/>
              <a:gd name="connsiteX552" fmla="*/ 5849318 w 9601201"/>
              <a:gd name="connsiteY552" fmla="*/ 4194204 h 4194895"/>
              <a:gd name="connsiteX553" fmla="*/ 9601200 w 9601201"/>
              <a:gd name="connsiteY553" fmla="*/ 441648 h 4194895"/>
              <a:gd name="connsiteX554" fmla="*/ 9601200 w 9601201"/>
              <a:gd name="connsiteY554" fmla="*/ 481041 h 4194895"/>
              <a:gd name="connsiteX555" fmla="*/ 5893625 w 9601201"/>
              <a:gd name="connsiteY555" fmla="*/ 4189281 h 4194895"/>
              <a:gd name="connsiteX556" fmla="*/ 5898549 w 9601201"/>
              <a:gd name="connsiteY556" fmla="*/ 4194204 h 4194895"/>
              <a:gd name="connsiteX557" fmla="*/ 9601200 w 9601201"/>
              <a:gd name="connsiteY557" fmla="*/ 490888 h 4194895"/>
              <a:gd name="connsiteX558" fmla="*/ 9601200 w 9601201"/>
              <a:gd name="connsiteY558" fmla="*/ 530283 h 4194895"/>
              <a:gd name="connsiteX559" fmla="*/ 5942859 w 9601201"/>
              <a:gd name="connsiteY559" fmla="*/ 4189281 h 4194895"/>
              <a:gd name="connsiteX560" fmla="*/ 5947781 w 9601201"/>
              <a:gd name="connsiteY560" fmla="*/ 4194204 h 4194895"/>
              <a:gd name="connsiteX561" fmla="*/ 9601200 w 9601201"/>
              <a:gd name="connsiteY561" fmla="*/ 540129 h 4194895"/>
              <a:gd name="connsiteX562" fmla="*/ 9601200 w 9601201"/>
              <a:gd name="connsiteY562" fmla="*/ 579523 h 4194895"/>
              <a:gd name="connsiteX563" fmla="*/ 5992089 w 9601201"/>
              <a:gd name="connsiteY563" fmla="*/ 4189281 h 4194895"/>
              <a:gd name="connsiteX564" fmla="*/ 5997013 w 9601201"/>
              <a:gd name="connsiteY564" fmla="*/ 4194204 h 4194895"/>
              <a:gd name="connsiteX565" fmla="*/ 9601200 w 9601201"/>
              <a:gd name="connsiteY565" fmla="*/ 589370 h 4194895"/>
              <a:gd name="connsiteX566" fmla="*/ 9601200 w 9601201"/>
              <a:gd name="connsiteY566" fmla="*/ 628764 h 4194895"/>
              <a:gd name="connsiteX567" fmla="*/ 6041321 w 9601201"/>
              <a:gd name="connsiteY567" fmla="*/ 4189281 h 4194895"/>
              <a:gd name="connsiteX568" fmla="*/ 6046244 w 9601201"/>
              <a:gd name="connsiteY568" fmla="*/ 4194204 h 4194895"/>
              <a:gd name="connsiteX569" fmla="*/ 9601200 w 9601201"/>
              <a:gd name="connsiteY569" fmla="*/ 638609 h 4194895"/>
              <a:gd name="connsiteX570" fmla="*/ 9601200 w 9601201"/>
              <a:gd name="connsiteY570" fmla="*/ 678004 h 4194895"/>
              <a:gd name="connsiteX571" fmla="*/ 6090553 w 9601201"/>
              <a:gd name="connsiteY571" fmla="*/ 4189281 h 4194895"/>
              <a:gd name="connsiteX572" fmla="*/ 6095476 w 9601201"/>
              <a:gd name="connsiteY572" fmla="*/ 4194204 h 4194895"/>
              <a:gd name="connsiteX573" fmla="*/ 9601200 w 9601201"/>
              <a:gd name="connsiteY573" fmla="*/ 687850 h 4194895"/>
              <a:gd name="connsiteX574" fmla="*/ 9601200 w 9601201"/>
              <a:gd name="connsiteY574" fmla="*/ 689695 h 4194895"/>
              <a:gd name="connsiteX575" fmla="*/ 9601201 w 9601201"/>
              <a:gd name="connsiteY575" fmla="*/ 689695 h 4194895"/>
              <a:gd name="connsiteX576" fmla="*/ 9601201 w 9601201"/>
              <a:gd name="connsiteY576" fmla="*/ 727244 h 4194895"/>
              <a:gd name="connsiteX577" fmla="*/ 6139785 w 9601201"/>
              <a:gd name="connsiteY577" fmla="*/ 4189281 h 4194895"/>
              <a:gd name="connsiteX578" fmla="*/ 6144709 w 9601201"/>
              <a:gd name="connsiteY578" fmla="*/ 4194204 h 4194895"/>
              <a:gd name="connsiteX579" fmla="*/ 9601201 w 9601201"/>
              <a:gd name="connsiteY579" fmla="*/ 737091 h 4194895"/>
              <a:gd name="connsiteX580" fmla="*/ 9601201 w 9601201"/>
              <a:gd name="connsiteY580" fmla="*/ 776484 h 4194895"/>
              <a:gd name="connsiteX581" fmla="*/ 6189017 w 9601201"/>
              <a:gd name="connsiteY581" fmla="*/ 4189281 h 4194895"/>
              <a:gd name="connsiteX582" fmla="*/ 6193941 w 9601201"/>
              <a:gd name="connsiteY582" fmla="*/ 4194204 h 4194895"/>
              <a:gd name="connsiteX583" fmla="*/ 9601201 w 9601201"/>
              <a:gd name="connsiteY583" fmla="*/ 786331 h 4194895"/>
              <a:gd name="connsiteX584" fmla="*/ 9601201 w 9601201"/>
              <a:gd name="connsiteY584" fmla="*/ 825726 h 4194895"/>
              <a:gd name="connsiteX585" fmla="*/ 6238250 w 9601201"/>
              <a:gd name="connsiteY585" fmla="*/ 4189281 h 4194895"/>
              <a:gd name="connsiteX586" fmla="*/ 6243172 w 9601201"/>
              <a:gd name="connsiteY586" fmla="*/ 4194204 h 4194895"/>
              <a:gd name="connsiteX587" fmla="*/ 9601201 w 9601201"/>
              <a:gd name="connsiteY587" fmla="*/ 835572 h 4194895"/>
              <a:gd name="connsiteX588" fmla="*/ 9601201 w 9601201"/>
              <a:gd name="connsiteY588" fmla="*/ 875603 h 4194895"/>
              <a:gd name="connsiteX589" fmla="*/ 6288713 w 9601201"/>
              <a:gd name="connsiteY589" fmla="*/ 4189281 h 4194895"/>
              <a:gd name="connsiteX590" fmla="*/ 6293635 w 9601201"/>
              <a:gd name="connsiteY590" fmla="*/ 4194204 h 4194895"/>
              <a:gd name="connsiteX591" fmla="*/ 9601201 w 9601201"/>
              <a:gd name="connsiteY591" fmla="*/ 885450 h 4194895"/>
              <a:gd name="connsiteX592" fmla="*/ 9601201 w 9601201"/>
              <a:gd name="connsiteY592" fmla="*/ 924852 h 4194895"/>
              <a:gd name="connsiteX593" fmla="*/ 6337944 w 9601201"/>
              <a:gd name="connsiteY593" fmla="*/ 4189281 h 4194895"/>
              <a:gd name="connsiteX594" fmla="*/ 6342867 w 9601201"/>
              <a:gd name="connsiteY594" fmla="*/ 4194204 h 4194895"/>
              <a:gd name="connsiteX595" fmla="*/ 9601201 w 9601201"/>
              <a:gd name="connsiteY595" fmla="*/ 934699 h 4194895"/>
              <a:gd name="connsiteX596" fmla="*/ 9601201 w 9601201"/>
              <a:gd name="connsiteY596" fmla="*/ 974102 h 4194895"/>
              <a:gd name="connsiteX597" fmla="*/ 6387176 w 9601201"/>
              <a:gd name="connsiteY597" fmla="*/ 4189281 h 4194895"/>
              <a:gd name="connsiteX598" fmla="*/ 6392099 w 9601201"/>
              <a:gd name="connsiteY598" fmla="*/ 4194204 h 4194895"/>
              <a:gd name="connsiteX599" fmla="*/ 9601201 w 9601201"/>
              <a:gd name="connsiteY599" fmla="*/ 983949 h 4194895"/>
              <a:gd name="connsiteX600" fmla="*/ 9601201 w 9601201"/>
              <a:gd name="connsiteY600" fmla="*/ 1023350 h 4194895"/>
              <a:gd name="connsiteX601" fmla="*/ 6436407 w 9601201"/>
              <a:gd name="connsiteY601" fmla="*/ 4189281 h 4194895"/>
              <a:gd name="connsiteX602" fmla="*/ 6441331 w 9601201"/>
              <a:gd name="connsiteY602" fmla="*/ 4194204 h 4194895"/>
              <a:gd name="connsiteX603" fmla="*/ 9601201 w 9601201"/>
              <a:gd name="connsiteY603" fmla="*/ 1033198 h 4194895"/>
              <a:gd name="connsiteX604" fmla="*/ 9601201 w 9601201"/>
              <a:gd name="connsiteY604" fmla="*/ 1072600 h 4194895"/>
              <a:gd name="connsiteX605" fmla="*/ 6485639 w 9601201"/>
              <a:gd name="connsiteY605" fmla="*/ 4189281 h 4194895"/>
              <a:gd name="connsiteX606" fmla="*/ 6490564 w 9601201"/>
              <a:gd name="connsiteY606" fmla="*/ 4194204 h 4194895"/>
              <a:gd name="connsiteX607" fmla="*/ 9601201 w 9601201"/>
              <a:gd name="connsiteY607" fmla="*/ 1082448 h 4194895"/>
              <a:gd name="connsiteX608" fmla="*/ 9601201 w 9601201"/>
              <a:gd name="connsiteY608" fmla="*/ 1121850 h 4194895"/>
              <a:gd name="connsiteX609" fmla="*/ 6534871 w 9601201"/>
              <a:gd name="connsiteY609" fmla="*/ 4189281 h 4194895"/>
              <a:gd name="connsiteX610" fmla="*/ 6539795 w 9601201"/>
              <a:gd name="connsiteY610" fmla="*/ 4194204 h 4194895"/>
              <a:gd name="connsiteX611" fmla="*/ 9601201 w 9601201"/>
              <a:gd name="connsiteY611" fmla="*/ 1131698 h 4194895"/>
              <a:gd name="connsiteX612" fmla="*/ 9601201 w 9601201"/>
              <a:gd name="connsiteY612" fmla="*/ 1171101 h 4194895"/>
              <a:gd name="connsiteX613" fmla="*/ 6584105 w 9601201"/>
              <a:gd name="connsiteY613" fmla="*/ 4189281 h 4194895"/>
              <a:gd name="connsiteX614" fmla="*/ 6589026 w 9601201"/>
              <a:gd name="connsiteY614" fmla="*/ 4194204 h 4194895"/>
              <a:gd name="connsiteX615" fmla="*/ 9601201 w 9601201"/>
              <a:gd name="connsiteY615" fmla="*/ 1180947 h 4194895"/>
              <a:gd name="connsiteX616" fmla="*/ 9601201 w 9601201"/>
              <a:gd name="connsiteY616" fmla="*/ 1220349 h 4194895"/>
              <a:gd name="connsiteX617" fmla="*/ 6633335 w 9601201"/>
              <a:gd name="connsiteY617" fmla="*/ 4189281 h 4194895"/>
              <a:gd name="connsiteX618" fmla="*/ 6638258 w 9601201"/>
              <a:gd name="connsiteY618" fmla="*/ 4194204 h 4194895"/>
              <a:gd name="connsiteX619" fmla="*/ 9601201 w 9601201"/>
              <a:gd name="connsiteY619" fmla="*/ 1230197 h 4194895"/>
              <a:gd name="connsiteX620" fmla="*/ 9601201 w 9601201"/>
              <a:gd name="connsiteY620" fmla="*/ 1269599 h 4194895"/>
              <a:gd name="connsiteX621" fmla="*/ 6682567 w 9601201"/>
              <a:gd name="connsiteY621" fmla="*/ 4189281 h 4194895"/>
              <a:gd name="connsiteX622" fmla="*/ 6687491 w 9601201"/>
              <a:gd name="connsiteY622" fmla="*/ 4194204 h 4194895"/>
              <a:gd name="connsiteX623" fmla="*/ 9601201 w 9601201"/>
              <a:gd name="connsiteY623" fmla="*/ 1279447 h 4194895"/>
              <a:gd name="connsiteX624" fmla="*/ 9601201 w 9601201"/>
              <a:gd name="connsiteY624" fmla="*/ 1318849 h 4194895"/>
              <a:gd name="connsiteX625" fmla="*/ 6731800 w 9601201"/>
              <a:gd name="connsiteY625" fmla="*/ 4189281 h 4194895"/>
              <a:gd name="connsiteX626" fmla="*/ 6736723 w 9601201"/>
              <a:gd name="connsiteY626" fmla="*/ 4194204 h 4194895"/>
              <a:gd name="connsiteX627" fmla="*/ 9601201 w 9601201"/>
              <a:gd name="connsiteY627" fmla="*/ 1328696 h 4194895"/>
              <a:gd name="connsiteX628" fmla="*/ 9601201 w 9601201"/>
              <a:gd name="connsiteY628" fmla="*/ 1368099 h 4194895"/>
              <a:gd name="connsiteX629" fmla="*/ 6781032 w 9601201"/>
              <a:gd name="connsiteY629" fmla="*/ 4189281 h 4194895"/>
              <a:gd name="connsiteX630" fmla="*/ 6785955 w 9601201"/>
              <a:gd name="connsiteY630" fmla="*/ 4194204 h 4194895"/>
              <a:gd name="connsiteX631" fmla="*/ 9601201 w 9601201"/>
              <a:gd name="connsiteY631" fmla="*/ 1377946 h 4194895"/>
              <a:gd name="connsiteX632" fmla="*/ 9601201 w 9601201"/>
              <a:gd name="connsiteY632" fmla="*/ 1417348 h 4194895"/>
              <a:gd name="connsiteX633" fmla="*/ 6830264 w 9601201"/>
              <a:gd name="connsiteY633" fmla="*/ 4189281 h 4194895"/>
              <a:gd name="connsiteX634" fmla="*/ 6835187 w 9601201"/>
              <a:gd name="connsiteY634" fmla="*/ 4194204 h 4194895"/>
              <a:gd name="connsiteX635" fmla="*/ 9601201 w 9601201"/>
              <a:gd name="connsiteY635" fmla="*/ 1427196 h 4194895"/>
              <a:gd name="connsiteX636" fmla="*/ 9601201 w 9601201"/>
              <a:gd name="connsiteY636" fmla="*/ 1466598 h 4194895"/>
              <a:gd name="connsiteX637" fmla="*/ 6879496 w 9601201"/>
              <a:gd name="connsiteY637" fmla="*/ 4189281 h 4194895"/>
              <a:gd name="connsiteX638" fmla="*/ 6884417 w 9601201"/>
              <a:gd name="connsiteY638" fmla="*/ 4194204 h 4194895"/>
              <a:gd name="connsiteX639" fmla="*/ 9601201 w 9601201"/>
              <a:gd name="connsiteY639" fmla="*/ 1476444 h 4194895"/>
              <a:gd name="connsiteX640" fmla="*/ 9601201 w 9601201"/>
              <a:gd name="connsiteY640" fmla="*/ 1515847 h 4194895"/>
              <a:gd name="connsiteX641" fmla="*/ 6928727 w 9601201"/>
              <a:gd name="connsiteY641" fmla="*/ 4189281 h 4194895"/>
              <a:gd name="connsiteX642" fmla="*/ 6933649 w 9601201"/>
              <a:gd name="connsiteY642" fmla="*/ 4194204 h 4194895"/>
              <a:gd name="connsiteX643" fmla="*/ 9601201 w 9601201"/>
              <a:gd name="connsiteY643" fmla="*/ 1525694 h 4194895"/>
              <a:gd name="connsiteX644" fmla="*/ 9601201 w 9601201"/>
              <a:gd name="connsiteY644" fmla="*/ 1565096 h 4194895"/>
              <a:gd name="connsiteX645" fmla="*/ 6977958 w 9601201"/>
              <a:gd name="connsiteY645" fmla="*/ 4189281 h 4194895"/>
              <a:gd name="connsiteX646" fmla="*/ 6982883 w 9601201"/>
              <a:gd name="connsiteY646" fmla="*/ 4194204 h 4194895"/>
              <a:gd name="connsiteX647" fmla="*/ 9601201 w 9601201"/>
              <a:gd name="connsiteY647" fmla="*/ 1574945 h 4194895"/>
              <a:gd name="connsiteX648" fmla="*/ 9601201 w 9601201"/>
              <a:gd name="connsiteY648" fmla="*/ 1614346 h 4194895"/>
              <a:gd name="connsiteX649" fmla="*/ 7027190 w 9601201"/>
              <a:gd name="connsiteY649" fmla="*/ 4189281 h 4194895"/>
              <a:gd name="connsiteX650" fmla="*/ 7032115 w 9601201"/>
              <a:gd name="connsiteY650" fmla="*/ 4194204 h 4194895"/>
              <a:gd name="connsiteX651" fmla="*/ 9601201 w 9601201"/>
              <a:gd name="connsiteY651" fmla="*/ 1624194 h 4194895"/>
              <a:gd name="connsiteX652" fmla="*/ 9601201 w 9601201"/>
              <a:gd name="connsiteY652" fmla="*/ 1663596 h 4194895"/>
              <a:gd name="connsiteX653" fmla="*/ 7076423 w 9601201"/>
              <a:gd name="connsiteY653" fmla="*/ 4189281 h 4194895"/>
              <a:gd name="connsiteX654" fmla="*/ 7081346 w 9601201"/>
              <a:gd name="connsiteY654" fmla="*/ 4194204 h 4194895"/>
              <a:gd name="connsiteX655" fmla="*/ 9601201 w 9601201"/>
              <a:gd name="connsiteY655" fmla="*/ 1673443 h 4194895"/>
              <a:gd name="connsiteX656" fmla="*/ 9601201 w 9601201"/>
              <a:gd name="connsiteY656" fmla="*/ 1712846 h 4194895"/>
              <a:gd name="connsiteX657" fmla="*/ 7125655 w 9601201"/>
              <a:gd name="connsiteY657" fmla="*/ 4189281 h 4194895"/>
              <a:gd name="connsiteX658" fmla="*/ 7130578 w 9601201"/>
              <a:gd name="connsiteY658" fmla="*/ 4194204 h 4194895"/>
              <a:gd name="connsiteX659" fmla="*/ 9601201 w 9601201"/>
              <a:gd name="connsiteY659" fmla="*/ 1722693 h 4194895"/>
              <a:gd name="connsiteX660" fmla="*/ 9601201 w 9601201"/>
              <a:gd name="connsiteY660" fmla="*/ 1762096 h 4194895"/>
              <a:gd name="connsiteX661" fmla="*/ 7174887 w 9601201"/>
              <a:gd name="connsiteY661" fmla="*/ 4189281 h 4194895"/>
              <a:gd name="connsiteX662" fmla="*/ 7179809 w 9601201"/>
              <a:gd name="connsiteY662" fmla="*/ 4194204 h 4194895"/>
              <a:gd name="connsiteX663" fmla="*/ 9601201 w 9601201"/>
              <a:gd name="connsiteY663" fmla="*/ 1771942 h 4194895"/>
              <a:gd name="connsiteX664" fmla="*/ 9601201 w 9601201"/>
              <a:gd name="connsiteY664" fmla="*/ 1811345 h 4194895"/>
              <a:gd name="connsiteX665" fmla="*/ 7224119 w 9601201"/>
              <a:gd name="connsiteY665" fmla="*/ 4189281 h 4194895"/>
              <a:gd name="connsiteX666" fmla="*/ 7229041 w 9601201"/>
              <a:gd name="connsiteY666" fmla="*/ 4194204 h 4194895"/>
              <a:gd name="connsiteX667" fmla="*/ 9601201 w 9601201"/>
              <a:gd name="connsiteY667" fmla="*/ 1821192 h 4194895"/>
              <a:gd name="connsiteX668" fmla="*/ 9601201 w 9601201"/>
              <a:gd name="connsiteY668" fmla="*/ 1860593 h 4194895"/>
              <a:gd name="connsiteX669" fmla="*/ 7273349 w 9601201"/>
              <a:gd name="connsiteY669" fmla="*/ 4189281 h 4194895"/>
              <a:gd name="connsiteX670" fmla="*/ 7278274 w 9601201"/>
              <a:gd name="connsiteY670" fmla="*/ 4194204 h 4194895"/>
              <a:gd name="connsiteX671" fmla="*/ 9601201 w 9601201"/>
              <a:gd name="connsiteY671" fmla="*/ 1870442 h 4194895"/>
              <a:gd name="connsiteX672" fmla="*/ 9601201 w 9601201"/>
              <a:gd name="connsiteY672" fmla="*/ 1909843 h 4194895"/>
              <a:gd name="connsiteX673" fmla="*/ 7322581 w 9601201"/>
              <a:gd name="connsiteY673" fmla="*/ 4189281 h 4194895"/>
              <a:gd name="connsiteX674" fmla="*/ 7327506 w 9601201"/>
              <a:gd name="connsiteY674" fmla="*/ 4194204 h 4194895"/>
              <a:gd name="connsiteX675" fmla="*/ 9601201 w 9601201"/>
              <a:gd name="connsiteY675" fmla="*/ 1919692 h 4194895"/>
              <a:gd name="connsiteX676" fmla="*/ 9601201 w 9601201"/>
              <a:gd name="connsiteY676" fmla="*/ 1959093 h 4194895"/>
              <a:gd name="connsiteX677" fmla="*/ 7371813 w 9601201"/>
              <a:gd name="connsiteY677" fmla="*/ 4189281 h 4194895"/>
              <a:gd name="connsiteX678" fmla="*/ 7376737 w 9601201"/>
              <a:gd name="connsiteY678" fmla="*/ 4194204 h 4194895"/>
              <a:gd name="connsiteX679" fmla="*/ 9601201 w 9601201"/>
              <a:gd name="connsiteY679" fmla="*/ 1968940 h 4194895"/>
              <a:gd name="connsiteX680" fmla="*/ 9601201 w 9601201"/>
              <a:gd name="connsiteY680" fmla="*/ 2008343 h 4194895"/>
              <a:gd name="connsiteX681" fmla="*/ 7421045 w 9601201"/>
              <a:gd name="connsiteY681" fmla="*/ 4189281 h 4194895"/>
              <a:gd name="connsiteX682" fmla="*/ 7425969 w 9601201"/>
              <a:gd name="connsiteY682" fmla="*/ 4194204 h 4194895"/>
              <a:gd name="connsiteX683" fmla="*/ 9601201 w 9601201"/>
              <a:gd name="connsiteY683" fmla="*/ 2018190 h 4194895"/>
              <a:gd name="connsiteX684" fmla="*/ 9601201 w 9601201"/>
              <a:gd name="connsiteY684" fmla="*/ 2057592 h 4194895"/>
              <a:gd name="connsiteX685" fmla="*/ 7470277 w 9601201"/>
              <a:gd name="connsiteY685" fmla="*/ 4189281 h 4194895"/>
              <a:gd name="connsiteX686" fmla="*/ 7475200 w 9601201"/>
              <a:gd name="connsiteY686" fmla="*/ 4194204 h 4194895"/>
              <a:gd name="connsiteX687" fmla="*/ 9601201 w 9601201"/>
              <a:gd name="connsiteY687" fmla="*/ 2067439 h 4194895"/>
              <a:gd name="connsiteX688" fmla="*/ 9601201 w 9601201"/>
              <a:gd name="connsiteY688" fmla="*/ 2106841 h 4194895"/>
              <a:gd name="connsiteX689" fmla="*/ 7519507 w 9601201"/>
              <a:gd name="connsiteY689" fmla="*/ 4189281 h 4194895"/>
              <a:gd name="connsiteX690" fmla="*/ 7524432 w 9601201"/>
              <a:gd name="connsiteY690" fmla="*/ 4194204 h 4194895"/>
              <a:gd name="connsiteX691" fmla="*/ 9601201 w 9601201"/>
              <a:gd name="connsiteY691" fmla="*/ 2116689 h 4194895"/>
              <a:gd name="connsiteX692" fmla="*/ 9601201 w 9601201"/>
              <a:gd name="connsiteY692" fmla="*/ 2156090 h 4194895"/>
              <a:gd name="connsiteX693" fmla="*/ 7568739 w 9601201"/>
              <a:gd name="connsiteY693" fmla="*/ 4189281 h 4194895"/>
              <a:gd name="connsiteX694" fmla="*/ 7573665 w 9601201"/>
              <a:gd name="connsiteY694" fmla="*/ 4194204 h 4194895"/>
              <a:gd name="connsiteX695" fmla="*/ 9601201 w 9601201"/>
              <a:gd name="connsiteY695" fmla="*/ 2165939 h 4194895"/>
              <a:gd name="connsiteX696" fmla="*/ 9601201 w 9601201"/>
              <a:gd name="connsiteY696" fmla="*/ 2205341 h 4194895"/>
              <a:gd name="connsiteX697" fmla="*/ 7617973 w 9601201"/>
              <a:gd name="connsiteY697" fmla="*/ 4189281 h 4194895"/>
              <a:gd name="connsiteX698" fmla="*/ 7622897 w 9601201"/>
              <a:gd name="connsiteY698" fmla="*/ 4194204 h 4194895"/>
              <a:gd name="connsiteX699" fmla="*/ 9601201 w 9601201"/>
              <a:gd name="connsiteY699" fmla="*/ 2215189 h 4194895"/>
              <a:gd name="connsiteX700" fmla="*/ 9601201 w 9601201"/>
              <a:gd name="connsiteY700" fmla="*/ 2254590 h 4194895"/>
              <a:gd name="connsiteX701" fmla="*/ 7667204 w 9601201"/>
              <a:gd name="connsiteY701" fmla="*/ 4189281 h 4194895"/>
              <a:gd name="connsiteX702" fmla="*/ 7672129 w 9601201"/>
              <a:gd name="connsiteY702" fmla="*/ 4194204 h 4194895"/>
              <a:gd name="connsiteX703" fmla="*/ 9601201 w 9601201"/>
              <a:gd name="connsiteY703" fmla="*/ 2264439 h 4194895"/>
              <a:gd name="connsiteX704" fmla="*/ 9601201 w 9601201"/>
              <a:gd name="connsiteY704" fmla="*/ 2303840 h 4194895"/>
              <a:gd name="connsiteX705" fmla="*/ 7716436 w 9601201"/>
              <a:gd name="connsiteY705" fmla="*/ 4189281 h 4194895"/>
              <a:gd name="connsiteX706" fmla="*/ 7721361 w 9601201"/>
              <a:gd name="connsiteY706" fmla="*/ 4194204 h 4194895"/>
              <a:gd name="connsiteX707" fmla="*/ 9601201 w 9601201"/>
              <a:gd name="connsiteY707" fmla="*/ 2313688 h 4194895"/>
              <a:gd name="connsiteX708" fmla="*/ 9601201 w 9601201"/>
              <a:gd name="connsiteY708" fmla="*/ 2353089 h 4194895"/>
              <a:gd name="connsiteX709" fmla="*/ 7765668 w 9601201"/>
              <a:gd name="connsiteY709" fmla="*/ 4189281 h 4194895"/>
              <a:gd name="connsiteX710" fmla="*/ 7770593 w 9601201"/>
              <a:gd name="connsiteY710" fmla="*/ 4194204 h 4194895"/>
              <a:gd name="connsiteX711" fmla="*/ 9601201 w 9601201"/>
              <a:gd name="connsiteY711" fmla="*/ 2362938 h 4194895"/>
              <a:gd name="connsiteX712" fmla="*/ 9601201 w 9601201"/>
              <a:gd name="connsiteY712" fmla="*/ 2402338 h 4194895"/>
              <a:gd name="connsiteX713" fmla="*/ 7814899 w 9601201"/>
              <a:gd name="connsiteY713" fmla="*/ 4189281 h 4194895"/>
              <a:gd name="connsiteX714" fmla="*/ 7819823 w 9601201"/>
              <a:gd name="connsiteY714" fmla="*/ 4194204 h 4194895"/>
              <a:gd name="connsiteX715" fmla="*/ 9601201 w 9601201"/>
              <a:gd name="connsiteY715" fmla="*/ 2412186 h 4194895"/>
              <a:gd name="connsiteX716" fmla="*/ 9601201 w 9601201"/>
              <a:gd name="connsiteY716" fmla="*/ 2451588 h 4194895"/>
              <a:gd name="connsiteX717" fmla="*/ 7864131 w 9601201"/>
              <a:gd name="connsiteY717" fmla="*/ 4189281 h 4194895"/>
              <a:gd name="connsiteX718" fmla="*/ 7869055 w 9601201"/>
              <a:gd name="connsiteY718" fmla="*/ 4194204 h 4194895"/>
              <a:gd name="connsiteX719" fmla="*/ 9601201 w 9601201"/>
              <a:gd name="connsiteY719" fmla="*/ 2461436 h 4194895"/>
              <a:gd name="connsiteX720" fmla="*/ 9601201 w 9601201"/>
              <a:gd name="connsiteY720" fmla="*/ 2500838 h 4194895"/>
              <a:gd name="connsiteX721" fmla="*/ 7913363 w 9601201"/>
              <a:gd name="connsiteY721" fmla="*/ 4189281 h 4194895"/>
              <a:gd name="connsiteX722" fmla="*/ 7918288 w 9601201"/>
              <a:gd name="connsiteY722" fmla="*/ 4194204 h 4194895"/>
              <a:gd name="connsiteX723" fmla="*/ 9601201 w 9601201"/>
              <a:gd name="connsiteY723" fmla="*/ 2510687 h 4194895"/>
              <a:gd name="connsiteX724" fmla="*/ 9601201 w 9601201"/>
              <a:gd name="connsiteY724" fmla="*/ 2550087 h 4194895"/>
              <a:gd name="connsiteX725" fmla="*/ 7962595 w 9601201"/>
              <a:gd name="connsiteY725" fmla="*/ 4189281 h 4194895"/>
              <a:gd name="connsiteX726" fmla="*/ 7967520 w 9601201"/>
              <a:gd name="connsiteY726" fmla="*/ 4194204 h 4194895"/>
              <a:gd name="connsiteX727" fmla="*/ 9601201 w 9601201"/>
              <a:gd name="connsiteY727" fmla="*/ 2559936 h 4194895"/>
              <a:gd name="connsiteX728" fmla="*/ 9601201 w 9601201"/>
              <a:gd name="connsiteY728" fmla="*/ 2599336 h 4194895"/>
              <a:gd name="connsiteX729" fmla="*/ 8011827 w 9601201"/>
              <a:gd name="connsiteY729" fmla="*/ 4189281 h 4194895"/>
              <a:gd name="connsiteX730" fmla="*/ 8016752 w 9601201"/>
              <a:gd name="connsiteY730" fmla="*/ 4194204 h 4194895"/>
              <a:gd name="connsiteX731" fmla="*/ 9601201 w 9601201"/>
              <a:gd name="connsiteY731" fmla="*/ 2609186 h 4194895"/>
              <a:gd name="connsiteX732" fmla="*/ 9601201 w 9601201"/>
              <a:gd name="connsiteY732" fmla="*/ 2648586 h 4194895"/>
              <a:gd name="connsiteX733" fmla="*/ 8061059 w 9601201"/>
              <a:gd name="connsiteY733" fmla="*/ 4189281 h 4194895"/>
              <a:gd name="connsiteX734" fmla="*/ 8065984 w 9601201"/>
              <a:gd name="connsiteY734" fmla="*/ 4194204 h 4194895"/>
              <a:gd name="connsiteX735" fmla="*/ 9601201 w 9601201"/>
              <a:gd name="connsiteY735" fmla="*/ 2658436 h 4194895"/>
              <a:gd name="connsiteX736" fmla="*/ 9601201 w 9601201"/>
              <a:gd name="connsiteY736" fmla="*/ 2697835 h 4194895"/>
              <a:gd name="connsiteX737" fmla="*/ 8110290 w 9601201"/>
              <a:gd name="connsiteY737" fmla="*/ 4189281 h 4194895"/>
              <a:gd name="connsiteX738" fmla="*/ 8115215 w 9601201"/>
              <a:gd name="connsiteY738" fmla="*/ 4194204 h 4194895"/>
              <a:gd name="connsiteX739" fmla="*/ 9601201 w 9601201"/>
              <a:gd name="connsiteY739" fmla="*/ 2707684 h 4194895"/>
              <a:gd name="connsiteX740" fmla="*/ 9601201 w 9601201"/>
              <a:gd name="connsiteY740" fmla="*/ 2747084 h 4194895"/>
              <a:gd name="connsiteX741" fmla="*/ 8159521 w 9601201"/>
              <a:gd name="connsiteY741" fmla="*/ 4189281 h 4194895"/>
              <a:gd name="connsiteX742" fmla="*/ 8164446 w 9601201"/>
              <a:gd name="connsiteY742" fmla="*/ 4194204 h 4194895"/>
              <a:gd name="connsiteX743" fmla="*/ 9601201 w 9601201"/>
              <a:gd name="connsiteY743" fmla="*/ 2756934 h 4194895"/>
              <a:gd name="connsiteX744" fmla="*/ 9601201 w 9601201"/>
              <a:gd name="connsiteY744" fmla="*/ 2796334 h 4194895"/>
              <a:gd name="connsiteX745" fmla="*/ 8208753 w 9601201"/>
              <a:gd name="connsiteY745" fmla="*/ 4189281 h 4194895"/>
              <a:gd name="connsiteX746" fmla="*/ 8213679 w 9601201"/>
              <a:gd name="connsiteY746" fmla="*/ 4194204 h 4194895"/>
              <a:gd name="connsiteX747" fmla="*/ 9601201 w 9601201"/>
              <a:gd name="connsiteY747" fmla="*/ 2806184 h 4194895"/>
              <a:gd name="connsiteX748" fmla="*/ 9601201 w 9601201"/>
              <a:gd name="connsiteY748" fmla="*/ 2845585 h 4194895"/>
              <a:gd name="connsiteX749" fmla="*/ 8257987 w 9601201"/>
              <a:gd name="connsiteY749" fmla="*/ 4189281 h 4194895"/>
              <a:gd name="connsiteX750" fmla="*/ 8262911 w 9601201"/>
              <a:gd name="connsiteY750" fmla="*/ 4194204 h 4194895"/>
              <a:gd name="connsiteX751" fmla="*/ 9601201 w 9601201"/>
              <a:gd name="connsiteY751" fmla="*/ 2855434 h 4194895"/>
              <a:gd name="connsiteX752" fmla="*/ 9601201 w 9601201"/>
              <a:gd name="connsiteY752" fmla="*/ 2894835 h 4194895"/>
              <a:gd name="connsiteX753" fmla="*/ 8307219 w 9601201"/>
              <a:gd name="connsiteY753" fmla="*/ 4189281 h 4194895"/>
              <a:gd name="connsiteX754" fmla="*/ 8312143 w 9601201"/>
              <a:gd name="connsiteY754" fmla="*/ 4194204 h 4194895"/>
              <a:gd name="connsiteX755" fmla="*/ 9601201 w 9601201"/>
              <a:gd name="connsiteY755" fmla="*/ 2904683 h 4194895"/>
              <a:gd name="connsiteX756" fmla="*/ 9601201 w 9601201"/>
              <a:gd name="connsiteY756" fmla="*/ 2944084 h 4194895"/>
              <a:gd name="connsiteX757" fmla="*/ 8356451 w 9601201"/>
              <a:gd name="connsiteY757" fmla="*/ 4189281 h 4194895"/>
              <a:gd name="connsiteX758" fmla="*/ 8361375 w 9601201"/>
              <a:gd name="connsiteY758" fmla="*/ 4194204 h 4194895"/>
              <a:gd name="connsiteX759" fmla="*/ 9601201 w 9601201"/>
              <a:gd name="connsiteY759" fmla="*/ 2953933 h 4194895"/>
              <a:gd name="connsiteX760" fmla="*/ 9601201 w 9601201"/>
              <a:gd name="connsiteY760" fmla="*/ 2993334 h 4194895"/>
              <a:gd name="connsiteX761" fmla="*/ 8405683 w 9601201"/>
              <a:gd name="connsiteY761" fmla="*/ 4189281 h 4194895"/>
              <a:gd name="connsiteX762" fmla="*/ 8410607 w 9601201"/>
              <a:gd name="connsiteY762" fmla="*/ 4194204 h 4194895"/>
              <a:gd name="connsiteX763" fmla="*/ 9601201 w 9601201"/>
              <a:gd name="connsiteY763" fmla="*/ 3003182 h 4194895"/>
              <a:gd name="connsiteX764" fmla="*/ 9601201 w 9601201"/>
              <a:gd name="connsiteY764" fmla="*/ 3042582 h 4194895"/>
              <a:gd name="connsiteX765" fmla="*/ 8454913 w 9601201"/>
              <a:gd name="connsiteY765" fmla="*/ 4189281 h 4194895"/>
              <a:gd name="connsiteX766" fmla="*/ 8459837 w 9601201"/>
              <a:gd name="connsiteY766" fmla="*/ 4194204 h 4194895"/>
              <a:gd name="connsiteX767" fmla="*/ 9601201 w 9601201"/>
              <a:gd name="connsiteY767" fmla="*/ 3052431 h 4194895"/>
              <a:gd name="connsiteX768" fmla="*/ 9601201 w 9601201"/>
              <a:gd name="connsiteY768" fmla="*/ 3091832 h 4194895"/>
              <a:gd name="connsiteX769" fmla="*/ 8504145 w 9601201"/>
              <a:gd name="connsiteY769" fmla="*/ 4189281 h 4194895"/>
              <a:gd name="connsiteX770" fmla="*/ 8509069 w 9601201"/>
              <a:gd name="connsiteY770" fmla="*/ 4194204 h 4194895"/>
              <a:gd name="connsiteX771" fmla="*/ 9601201 w 9601201"/>
              <a:gd name="connsiteY771" fmla="*/ 3101680 h 4194895"/>
              <a:gd name="connsiteX772" fmla="*/ 9601201 w 9601201"/>
              <a:gd name="connsiteY772" fmla="*/ 3141082 h 4194895"/>
              <a:gd name="connsiteX773" fmla="*/ 8553378 w 9601201"/>
              <a:gd name="connsiteY773" fmla="*/ 4189281 h 4194895"/>
              <a:gd name="connsiteX774" fmla="*/ 8558303 w 9601201"/>
              <a:gd name="connsiteY774" fmla="*/ 4194204 h 4194895"/>
              <a:gd name="connsiteX775" fmla="*/ 9601201 w 9601201"/>
              <a:gd name="connsiteY775" fmla="*/ 3150932 h 4194895"/>
              <a:gd name="connsiteX776" fmla="*/ 9601201 w 9601201"/>
              <a:gd name="connsiteY776" fmla="*/ 3190332 h 4194895"/>
              <a:gd name="connsiteX777" fmla="*/ 8602610 w 9601201"/>
              <a:gd name="connsiteY777" fmla="*/ 4189281 h 4194895"/>
              <a:gd name="connsiteX778" fmla="*/ 8607535 w 9601201"/>
              <a:gd name="connsiteY778" fmla="*/ 4194204 h 4194895"/>
              <a:gd name="connsiteX779" fmla="*/ 9601201 w 9601201"/>
              <a:gd name="connsiteY779" fmla="*/ 3200181 h 4194895"/>
              <a:gd name="connsiteX780" fmla="*/ 9601201 w 9601201"/>
              <a:gd name="connsiteY780" fmla="*/ 3239581 h 4194895"/>
              <a:gd name="connsiteX781" fmla="*/ 8651841 w 9601201"/>
              <a:gd name="connsiteY781" fmla="*/ 4189281 h 4194895"/>
              <a:gd name="connsiteX782" fmla="*/ 8656766 w 9601201"/>
              <a:gd name="connsiteY782" fmla="*/ 4194204 h 4194895"/>
              <a:gd name="connsiteX783" fmla="*/ 9601201 w 9601201"/>
              <a:gd name="connsiteY783" fmla="*/ 3249430 h 4194895"/>
              <a:gd name="connsiteX784" fmla="*/ 9601201 w 9601201"/>
              <a:gd name="connsiteY784" fmla="*/ 3288831 h 4194895"/>
              <a:gd name="connsiteX785" fmla="*/ 8701073 w 9601201"/>
              <a:gd name="connsiteY785" fmla="*/ 4189281 h 4194895"/>
              <a:gd name="connsiteX786" fmla="*/ 8705998 w 9601201"/>
              <a:gd name="connsiteY786" fmla="*/ 4194204 h 4194895"/>
              <a:gd name="connsiteX787" fmla="*/ 9601201 w 9601201"/>
              <a:gd name="connsiteY787" fmla="*/ 3298680 h 4194895"/>
              <a:gd name="connsiteX788" fmla="*/ 9601201 w 9601201"/>
              <a:gd name="connsiteY788" fmla="*/ 3338079 h 4194895"/>
              <a:gd name="connsiteX789" fmla="*/ 8750304 w 9601201"/>
              <a:gd name="connsiteY789" fmla="*/ 4189281 h 4194895"/>
              <a:gd name="connsiteX790" fmla="*/ 8755229 w 9601201"/>
              <a:gd name="connsiteY790" fmla="*/ 4194204 h 4194895"/>
              <a:gd name="connsiteX791" fmla="*/ 9601201 w 9601201"/>
              <a:gd name="connsiteY791" fmla="*/ 3347929 h 4194895"/>
              <a:gd name="connsiteX792" fmla="*/ 9601201 w 9601201"/>
              <a:gd name="connsiteY792" fmla="*/ 3387329 h 4194895"/>
              <a:gd name="connsiteX793" fmla="*/ 8799536 w 9601201"/>
              <a:gd name="connsiteY793" fmla="*/ 4189281 h 4194895"/>
              <a:gd name="connsiteX794" fmla="*/ 8804461 w 9601201"/>
              <a:gd name="connsiteY794" fmla="*/ 4194204 h 4194895"/>
              <a:gd name="connsiteX795" fmla="*/ 9601201 w 9601201"/>
              <a:gd name="connsiteY795" fmla="*/ 3397178 h 4194895"/>
              <a:gd name="connsiteX796" fmla="*/ 9601201 w 9601201"/>
              <a:gd name="connsiteY796" fmla="*/ 3436580 h 4194895"/>
              <a:gd name="connsiteX797" fmla="*/ 8848769 w 9601201"/>
              <a:gd name="connsiteY797" fmla="*/ 4189281 h 4194895"/>
              <a:gd name="connsiteX798" fmla="*/ 8853693 w 9601201"/>
              <a:gd name="connsiteY798" fmla="*/ 4194204 h 4194895"/>
              <a:gd name="connsiteX799" fmla="*/ 9601201 w 9601201"/>
              <a:gd name="connsiteY799" fmla="*/ 3446428 h 4194895"/>
              <a:gd name="connsiteX800" fmla="*/ 9601201 w 9601201"/>
              <a:gd name="connsiteY800" fmla="*/ 3485829 h 4194895"/>
              <a:gd name="connsiteX801" fmla="*/ 8898001 w 9601201"/>
              <a:gd name="connsiteY801" fmla="*/ 4189281 h 4194895"/>
              <a:gd name="connsiteX802" fmla="*/ 8902925 w 9601201"/>
              <a:gd name="connsiteY802" fmla="*/ 4194204 h 4194895"/>
              <a:gd name="connsiteX803" fmla="*/ 9601201 w 9601201"/>
              <a:gd name="connsiteY803" fmla="*/ 3495678 h 4194895"/>
              <a:gd name="connsiteX804" fmla="*/ 9601201 w 9601201"/>
              <a:gd name="connsiteY804" fmla="*/ 3524970 h 4194895"/>
              <a:gd name="connsiteX805" fmla="*/ 9601200 w 9601201"/>
              <a:gd name="connsiteY805" fmla="*/ 3524970 h 4194895"/>
              <a:gd name="connsiteX806" fmla="*/ 9601200 w 9601201"/>
              <a:gd name="connsiteY806" fmla="*/ 3535080 h 4194895"/>
              <a:gd name="connsiteX807" fmla="*/ 8947233 w 9601201"/>
              <a:gd name="connsiteY807" fmla="*/ 4189281 h 4194895"/>
              <a:gd name="connsiteX808" fmla="*/ 8952157 w 9601201"/>
              <a:gd name="connsiteY808" fmla="*/ 4194204 h 4194895"/>
              <a:gd name="connsiteX809" fmla="*/ 9601200 w 9601201"/>
              <a:gd name="connsiteY809" fmla="*/ 3544929 h 4194895"/>
              <a:gd name="connsiteX810" fmla="*/ 9601200 w 9601201"/>
              <a:gd name="connsiteY810" fmla="*/ 3584330 h 4194895"/>
              <a:gd name="connsiteX811" fmla="*/ 8996465 w 9601201"/>
              <a:gd name="connsiteY811" fmla="*/ 4189281 h 4194895"/>
              <a:gd name="connsiteX812" fmla="*/ 9001389 w 9601201"/>
              <a:gd name="connsiteY812" fmla="*/ 4194204 h 4194895"/>
              <a:gd name="connsiteX813" fmla="*/ 9601200 w 9601201"/>
              <a:gd name="connsiteY813" fmla="*/ 3594178 h 4194895"/>
              <a:gd name="connsiteX814" fmla="*/ 9601200 w 9601201"/>
              <a:gd name="connsiteY814" fmla="*/ 3633579 h 4194895"/>
              <a:gd name="connsiteX815" fmla="*/ 9045697 w 9601201"/>
              <a:gd name="connsiteY815" fmla="*/ 4189281 h 4194895"/>
              <a:gd name="connsiteX816" fmla="*/ 9050620 w 9601201"/>
              <a:gd name="connsiteY816" fmla="*/ 4194204 h 4194895"/>
              <a:gd name="connsiteX817" fmla="*/ 9601200 w 9601201"/>
              <a:gd name="connsiteY817" fmla="*/ 3643427 h 4194895"/>
              <a:gd name="connsiteX818" fmla="*/ 9601200 w 9601201"/>
              <a:gd name="connsiteY818" fmla="*/ 3682827 h 4194895"/>
              <a:gd name="connsiteX819" fmla="*/ 9094927 w 9601201"/>
              <a:gd name="connsiteY819" fmla="*/ 4189281 h 4194895"/>
              <a:gd name="connsiteX820" fmla="*/ 9099852 w 9601201"/>
              <a:gd name="connsiteY820" fmla="*/ 4194204 h 4194895"/>
              <a:gd name="connsiteX821" fmla="*/ 9601200 w 9601201"/>
              <a:gd name="connsiteY821" fmla="*/ 3692677 h 4194895"/>
              <a:gd name="connsiteX822" fmla="*/ 9601200 w 9601201"/>
              <a:gd name="connsiteY822" fmla="*/ 3732077 h 4194895"/>
              <a:gd name="connsiteX823" fmla="*/ 9144159 w 9601201"/>
              <a:gd name="connsiteY823" fmla="*/ 4189281 h 4194895"/>
              <a:gd name="connsiteX824" fmla="*/ 9149085 w 9601201"/>
              <a:gd name="connsiteY824" fmla="*/ 4194204 h 4194895"/>
              <a:gd name="connsiteX825" fmla="*/ 9601200 w 9601201"/>
              <a:gd name="connsiteY825" fmla="*/ 3741927 h 4194895"/>
              <a:gd name="connsiteX826" fmla="*/ 9601200 w 9601201"/>
              <a:gd name="connsiteY826" fmla="*/ 3781328 h 4194895"/>
              <a:gd name="connsiteX827" fmla="*/ 9193393 w 9601201"/>
              <a:gd name="connsiteY827" fmla="*/ 4189281 h 4194895"/>
              <a:gd name="connsiteX828" fmla="*/ 9198317 w 9601201"/>
              <a:gd name="connsiteY828" fmla="*/ 4194204 h 4194895"/>
              <a:gd name="connsiteX829" fmla="*/ 9601200 w 9601201"/>
              <a:gd name="connsiteY829" fmla="*/ 3791177 h 4194895"/>
              <a:gd name="connsiteX830" fmla="*/ 9601200 w 9601201"/>
              <a:gd name="connsiteY830" fmla="*/ 3830577 h 4194895"/>
              <a:gd name="connsiteX831" fmla="*/ 9242624 w 9601201"/>
              <a:gd name="connsiteY831" fmla="*/ 4189281 h 4194895"/>
              <a:gd name="connsiteX832" fmla="*/ 9247549 w 9601201"/>
              <a:gd name="connsiteY832" fmla="*/ 4194204 h 4194895"/>
              <a:gd name="connsiteX833" fmla="*/ 9601200 w 9601201"/>
              <a:gd name="connsiteY833" fmla="*/ 3840427 h 4194895"/>
              <a:gd name="connsiteX834" fmla="*/ 9601200 w 9601201"/>
              <a:gd name="connsiteY834" fmla="*/ 3879882 h 4194895"/>
              <a:gd name="connsiteX835" fmla="*/ 9291856 w 9601201"/>
              <a:gd name="connsiteY835" fmla="*/ 4189281 h 4194895"/>
              <a:gd name="connsiteX836" fmla="*/ 9296781 w 9601201"/>
              <a:gd name="connsiteY836" fmla="*/ 4194204 h 4194895"/>
              <a:gd name="connsiteX837" fmla="*/ 9601200 w 9601201"/>
              <a:gd name="connsiteY837" fmla="*/ 3889731 h 4194895"/>
              <a:gd name="connsiteX838" fmla="*/ 9601200 w 9601201"/>
              <a:gd name="connsiteY838" fmla="*/ 3929123 h 4194895"/>
              <a:gd name="connsiteX839" fmla="*/ 9341088 w 9601201"/>
              <a:gd name="connsiteY839" fmla="*/ 4189281 h 4194895"/>
              <a:gd name="connsiteX840" fmla="*/ 9346013 w 9601201"/>
              <a:gd name="connsiteY840" fmla="*/ 4194204 h 4194895"/>
              <a:gd name="connsiteX841" fmla="*/ 9601200 w 9601201"/>
              <a:gd name="connsiteY841" fmla="*/ 3938972 h 4194895"/>
              <a:gd name="connsiteX842" fmla="*/ 9601200 w 9601201"/>
              <a:gd name="connsiteY842" fmla="*/ 3978363 h 4194895"/>
              <a:gd name="connsiteX843" fmla="*/ 9390319 w 9601201"/>
              <a:gd name="connsiteY843" fmla="*/ 4189281 h 4194895"/>
              <a:gd name="connsiteX844" fmla="*/ 9395243 w 9601201"/>
              <a:gd name="connsiteY844" fmla="*/ 4194204 h 4194895"/>
              <a:gd name="connsiteX845" fmla="*/ 9601200 w 9601201"/>
              <a:gd name="connsiteY845" fmla="*/ 3988211 h 4194895"/>
              <a:gd name="connsiteX846" fmla="*/ 9601200 w 9601201"/>
              <a:gd name="connsiteY846" fmla="*/ 4027603 h 4194895"/>
              <a:gd name="connsiteX847" fmla="*/ 9439551 w 9601201"/>
              <a:gd name="connsiteY847" fmla="*/ 4189281 h 4194895"/>
              <a:gd name="connsiteX848" fmla="*/ 9444475 w 9601201"/>
              <a:gd name="connsiteY848" fmla="*/ 4194204 h 4194895"/>
              <a:gd name="connsiteX849" fmla="*/ 9601200 w 9601201"/>
              <a:gd name="connsiteY849" fmla="*/ 4037451 h 4194895"/>
              <a:gd name="connsiteX850" fmla="*/ 9601200 w 9601201"/>
              <a:gd name="connsiteY850" fmla="*/ 4076844 h 4194895"/>
              <a:gd name="connsiteX851" fmla="*/ 9488783 w 9601201"/>
              <a:gd name="connsiteY851" fmla="*/ 4189281 h 4194895"/>
              <a:gd name="connsiteX852" fmla="*/ 9493708 w 9601201"/>
              <a:gd name="connsiteY852" fmla="*/ 4194204 h 4194895"/>
              <a:gd name="connsiteX853" fmla="*/ 9601200 w 9601201"/>
              <a:gd name="connsiteY853" fmla="*/ 4086693 h 4194895"/>
              <a:gd name="connsiteX854" fmla="*/ 9601200 w 9601201"/>
              <a:gd name="connsiteY854" fmla="*/ 4126085 h 4194895"/>
              <a:gd name="connsiteX855" fmla="*/ 9538015 w 9601201"/>
              <a:gd name="connsiteY855" fmla="*/ 4189281 h 4194895"/>
              <a:gd name="connsiteX856" fmla="*/ 9542940 w 9601201"/>
              <a:gd name="connsiteY856" fmla="*/ 4194204 h 4194895"/>
              <a:gd name="connsiteX857" fmla="*/ 9601200 w 9601201"/>
              <a:gd name="connsiteY857" fmla="*/ 4135934 h 4194895"/>
              <a:gd name="connsiteX858" fmla="*/ 9601200 w 9601201"/>
              <a:gd name="connsiteY858" fmla="*/ 4175326 h 4194895"/>
              <a:gd name="connsiteX859" fmla="*/ 9587247 w 9601201"/>
              <a:gd name="connsiteY859" fmla="*/ 4189281 h 4194895"/>
              <a:gd name="connsiteX860" fmla="*/ 9592172 w 9601201"/>
              <a:gd name="connsiteY860" fmla="*/ 4194204 h 4194895"/>
              <a:gd name="connsiteX861" fmla="*/ 9601200 w 9601201"/>
              <a:gd name="connsiteY861" fmla="*/ 4185175 h 4194895"/>
              <a:gd name="connsiteX862" fmla="*/ 9601200 w 9601201"/>
              <a:gd name="connsiteY862" fmla="*/ 4194895 h 4194895"/>
              <a:gd name="connsiteX863" fmla="*/ 7083425 w 9601201"/>
              <a:gd name="connsiteY863" fmla="*/ 4194895 h 4194895"/>
              <a:gd name="connsiteX864" fmla="*/ 4291693 w 9601201"/>
              <a:gd name="connsiteY864" fmla="*/ 4194895 h 4194895"/>
              <a:gd name="connsiteX865" fmla="*/ 4291693 w 9601201"/>
              <a:gd name="connsiteY865" fmla="*/ 4194894 h 4194895"/>
              <a:gd name="connsiteX866" fmla="*/ 0 w 9601201"/>
              <a:gd name="connsiteY866" fmla="*/ 4194894 h 4194895"/>
              <a:gd name="connsiteX867" fmla="*/ 0 w 9601201"/>
              <a:gd name="connsiteY867" fmla="*/ 1 h 4194895"/>
              <a:gd name="connsiteX868" fmla="*/ 3505201 w 9601201"/>
              <a:gd name="connsiteY868"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Lst>
            <a:rect l="l" t="t" r="r" b="b"/>
            <a:pathLst>
              <a:path w="9601201" h="4194895">
                <a:moveTo>
                  <a:pt x="3505201" y="0"/>
                </a:moveTo>
                <a:lnTo>
                  <a:pt x="3532606" y="0"/>
                </a:lnTo>
                <a:lnTo>
                  <a:pt x="3505200" y="27406"/>
                </a:lnTo>
                <a:lnTo>
                  <a:pt x="3505200" y="37252"/>
                </a:lnTo>
                <a:lnTo>
                  <a:pt x="3542452" y="0"/>
                </a:lnTo>
                <a:lnTo>
                  <a:pt x="3581838" y="0"/>
                </a:lnTo>
                <a:lnTo>
                  <a:pt x="3505200" y="76638"/>
                </a:lnTo>
                <a:lnTo>
                  <a:pt x="3505200" y="86484"/>
                </a:lnTo>
                <a:lnTo>
                  <a:pt x="3591684" y="0"/>
                </a:lnTo>
                <a:lnTo>
                  <a:pt x="3631070" y="0"/>
                </a:lnTo>
                <a:lnTo>
                  <a:pt x="3505200" y="125870"/>
                </a:lnTo>
                <a:lnTo>
                  <a:pt x="3505200" y="135717"/>
                </a:lnTo>
                <a:lnTo>
                  <a:pt x="3640917" y="0"/>
                </a:lnTo>
                <a:lnTo>
                  <a:pt x="3680302" y="0"/>
                </a:lnTo>
                <a:lnTo>
                  <a:pt x="3505200" y="175102"/>
                </a:lnTo>
                <a:lnTo>
                  <a:pt x="3505200" y="184949"/>
                </a:lnTo>
                <a:lnTo>
                  <a:pt x="3690149" y="0"/>
                </a:lnTo>
                <a:lnTo>
                  <a:pt x="3729535" y="0"/>
                </a:lnTo>
                <a:lnTo>
                  <a:pt x="3505200" y="224335"/>
                </a:lnTo>
                <a:lnTo>
                  <a:pt x="3505200" y="234180"/>
                </a:lnTo>
                <a:lnTo>
                  <a:pt x="3739380" y="0"/>
                </a:lnTo>
                <a:lnTo>
                  <a:pt x="3778767" y="0"/>
                </a:lnTo>
                <a:lnTo>
                  <a:pt x="3505200" y="273567"/>
                </a:lnTo>
                <a:lnTo>
                  <a:pt x="3505200" y="283411"/>
                </a:lnTo>
                <a:lnTo>
                  <a:pt x="3788611" y="0"/>
                </a:lnTo>
                <a:lnTo>
                  <a:pt x="3827997" y="0"/>
                </a:lnTo>
                <a:lnTo>
                  <a:pt x="3505200" y="322797"/>
                </a:lnTo>
                <a:lnTo>
                  <a:pt x="3505200" y="332644"/>
                </a:lnTo>
                <a:lnTo>
                  <a:pt x="3837844" y="0"/>
                </a:lnTo>
                <a:lnTo>
                  <a:pt x="3877229" y="0"/>
                </a:lnTo>
                <a:lnTo>
                  <a:pt x="3505200" y="372029"/>
                </a:lnTo>
                <a:lnTo>
                  <a:pt x="3505200" y="381876"/>
                </a:lnTo>
                <a:lnTo>
                  <a:pt x="3887076" y="0"/>
                </a:lnTo>
                <a:lnTo>
                  <a:pt x="3926461" y="0"/>
                </a:lnTo>
                <a:lnTo>
                  <a:pt x="3505200" y="421261"/>
                </a:lnTo>
                <a:lnTo>
                  <a:pt x="3505200" y="431107"/>
                </a:lnTo>
                <a:lnTo>
                  <a:pt x="3936307" y="0"/>
                </a:lnTo>
                <a:lnTo>
                  <a:pt x="3975694" y="0"/>
                </a:lnTo>
                <a:lnTo>
                  <a:pt x="3505200" y="470494"/>
                </a:lnTo>
                <a:lnTo>
                  <a:pt x="3505200" y="480340"/>
                </a:lnTo>
                <a:lnTo>
                  <a:pt x="3985540" y="0"/>
                </a:lnTo>
                <a:lnTo>
                  <a:pt x="4024926" y="0"/>
                </a:lnTo>
                <a:lnTo>
                  <a:pt x="3505200" y="519726"/>
                </a:lnTo>
                <a:lnTo>
                  <a:pt x="3505200" y="529571"/>
                </a:lnTo>
                <a:lnTo>
                  <a:pt x="4034771" y="0"/>
                </a:lnTo>
                <a:lnTo>
                  <a:pt x="4074158" y="0"/>
                </a:lnTo>
                <a:lnTo>
                  <a:pt x="3505200" y="568958"/>
                </a:lnTo>
                <a:lnTo>
                  <a:pt x="3505200" y="578803"/>
                </a:lnTo>
                <a:lnTo>
                  <a:pt x="4084003" y="0"/>
                </a:lnTo>
                <a:lnTo>
                  <a:pt x="4123388" y="0"/>
                </a:lnTo>
                <a:lnTo>
                  <a:pt x="3505200" y="618188"/>
                </a:lnTo>
                <a:lnTo>
                  <a:pt x="3505200" y="628036"/>
                </a:lnTo>
                <a:lnTo>
                  <a:pt x="4133236" y="0"/>
                </a:lnTo>
                <a:lnTo>
                  <a:pt x="4172620" y="0"/>
                </a:lnTo>
                <a:lnTo>
                  <a:pt x="3505200" y="667420"/>
                </a:lnTo>
                <a:lnTo>
                  <a:pt x="3505200" y="677268"/>
                </a:lnTo>
                <a:lnTo>
                  <a:pt x="4182468" y="0"/>
                </a:lnTo>
                <a:lnTo>
                  <a:pt x="4221853" y="0"/>
                </a:lnTo>
                <a:lnTo>
                  <a:pt x="3505200" y="716653"/>
                </a:lnTo>
                <a:lnTo>
                  <a:pt x="3505200" y="726500"/>
                </a:lnTo>
                <a:lnTo>
                  <a:pt x="4231700" y="0"/>
                </a:lnTo>
                <a:lnTo>
                  <a:pt x="4271085" y="0"/>
                </a:lnTo>
                <a:lnTo>
                  <a:pt x="3505200" y="765885"/>
                </a:lnTo>
                <a:lnTo>
                  <a:pt x="3505200" y="775731"/>
                </a:lnTo>
                <a:lnTo>
                  <a:pt x="4280931" y="0"/>
                </a:lnTo>
                <a:lnTo>
                  <a:pt x="4320317" y="0"/>
                </a:lnTo>
                <a:lnTo>
                  <a:pt x="3505200" y="815117"/>
                </a:lnTo>
                <a:lnTo>
                  <a:pt x="3505200" y="824964"/>
                </a:lnTo>
                <a:lnTo>
                  <a:pt x="4330164" y="0"/>
                </a:lnTo>
                <a:lnTo>
                  <a:pt x="4369549" y="0"/>
                </a:lnTo>
                <a:lnTo>
                  <a:pt x="3505200" y="864349"/>
                </a:lnTo>
                <a:lnTo>
                  <a:pt x="3505200" y="874194"/>
                </a:lnTo>
                <a:lnTo>
                  <a:pt x="4379394" y="0"/>
                </a:lnTo>
                <a:lnTo>
                  <a:pt x="4418781" y="0"/>
                </a:lnTo>
                <a:lnTo>
                  <a:pt x="3505200" y="913581"/>
                </a:lnTo>
                <a:lnTo>
                  <a:pt x="3505200" y="923426"/>
                </a:lnTo>
                <a:lnTo>
                  <a:pt x="4428626" y="0"/>
                </a:lnTo>
                <a:lnTo>
                  <a:pt x="4468012" y="0"/>
                </a:lnTo>
                <a:lnTo>
                  <a:pt x="3505200" y="962812"/>
                </a:lnTo>
                <a:lnTo>
                  <a:pt x="3505200" y="972659"/>
                </a:lnTo>
                <a:lnTo>
                  <a:pt x="4477859" y="0"/>
                </a:lnTo>
                <a:lnTo>
                  <a:pt x="4517245" y="0"/>
                </a:lnTo>
                <a:lnTo>
                  <a:pt x="3505200" y="1012045"/>
                </a:lnTo>
                <a:lnTo>
                  <a:pt x="3505200" y="1021891"/>
                </a:lnTo>
                <a:lnTo>
                  <a:pt x="4527091" y="0"/>
                </a:lnTo>
                <a:lnTo>
                  <a:pt x="4566477" y="0"/>
                </a:lnTo>
                <a:lnTo>
                  <a:pt x="3505200" y="1061277"/>
                </a:lnTo>
                <a:lnTo>
                  <a:pt x="3505200" y="1071123"/>
                </a:lnTo>
                <a:lnTo>
                  <a:pt x="4576323" y="0"/>
                </a:lnTo>
                <a:lnTo>
                  <a:pt x="4615708" y="0"/>
                </a:lnTo>
                <a:lnTo>
                  <a:pt x="3505200" y="1110508"/>
                </a:lnTo>
                <a:lnTo>
                  <a:pt x="3505200" y="1120355"/>
                </a:lnTo>
                <a:lnTo>
                  <a:pt x="4625555" y="0"/>
                </a:lnTo>
                <a:lnTo>
                  <a:pt x="4664940" y="0"/>
                </a:lnTo>
                <a:lnTo>
                  <a:pt x="3505200" y="1159740"/>
                </a:lnTo>
                <a:lnTo>
                  <a:pt x="3505200" y="1169586"/>
                </a:lnTo>
                <a:lnTo>
                  <a:pt x="4674786" y="0"/>
                </a:lnTo>
                <a:lnTo>
                  <a:pt x="4714172" y="0"/>
                </a:lnTo>
                <a:lnTo>
                  <a:pt x="3505200" y="1208972"/>
                </a:lnTo>
                <a:lnTo>
                  <a:pt x="3505200" y="1218818"/>
                </a:lnTo>
                <a:lnTo>
                  <a:pt x="4724018" y="0"/>
                </a:lnTo>
                <a:lnTo>
                  <a:pt x="4763404" y="0"/>
                </a:lnTo>
                <a:lnTo>
                  <a:pt x="3505200" y="1258204"/>
                </a:lnTo>
                <a:lnTo>
                  <a:pt x="3505200" y="1268050"/>
                </a:lnTo>
                <a:lnTo>
                  <a:pt x="4773250" y="0"/>
                </a:lnTo>
                <a:lnTo>
                  <a:pt x="4812636" y="0"/>
                </a:lnTo>
                <a:lnTo>
                  <a:pt x="3505200" y="1307436"/>
                </a:lnTo>
                <a:lnTo>
                  <a:pt x="3505200" y="1317282"/>
                </a:lnTo>
                <a:lnTo>
                  <a:pt x="4822482" y="0"/>
                </a:lnTo>
                <a:lnTo>
                  <a:pt x="4861868" y="0"/>
                </a:lnTo>
                <a:lnTo>
                  <a:pt x="3505200" y="1356668"/>
                </a:lnTo>
                <a:lnTo>
                  <a:pt x="3505200" y="1366514"/>
                </a:lnTo>
                <a:lnTo>
                  <a:pt x="4871714" y="0"/>
                </a:lnTo>
                <a:lnTo>
                  <a:pt x="4911099" y="0"/>
                </a:lnTo>
                <a:lnTo>
                  <a:pt x="3505200" y="1405899"/>
                </a:lnTo>
                <a:lnTo>
                  <a:pt x="3505200" y="1415746"/>
                </a:lnTo>
                <a:lnTo>
                  <a:pt x="4920946" y="0"/>
                </a:lnTo>
                <a:lnTo>
                  <a:pt x="4960331" y="0"/>
                </a:lnTo>
                <a:lnTo>
                  <a:pt x="3505200" y="1455131"/>
                </a:lnTo>
                <a:lnTo>
                  <a:pt x="3505200" y="1464978"/>
                </a:lnTo>
                <a:lnTo>
                  <a:pt x="4970177" y="0"/>
                </a:lnTo>
                <a:lnTo>
                  <a:pt x="5009563" y="0"/>
                </a:lnTo>
                <a:lnTo>
                  <a:pt x="3505200" y="1504363"/>
                </a:lnTo>
                <a:lnTo>
                  <a:pt x="3505200" y="1514210"/>
                </a:lnTo>
                <a:lnTo>
                  <a:pt x="5019410" y="0"/>
                </a:lnTo>
                <a:lnTo>
                  <a:pt x="5058794" y="0"/>
                </a:lnTo>
                <a:lnTo>
                  <a:pt x="3505200" y="1553595"/>
                </a:lnTo>
                <a:lnTo>
                  <a:pt x="3505200" y="1563442"/>
                </a:lnTo>
                <a:lnTo>
                  <a:pt x="5068642" y="0"/>
                </a:lnTo>
                <a:lnTo>
                  <a:pt x="5108026" y="0"/>
                </a:lnTo>
                <a:lnTo>
                  <a:pt x="3505200" y="1602827"/>
                </a:lnTo>
                <a:lnTo>
                  <a:pt x="3505200" y="1612673"/>
                </a:lnTo>
                <a:lnTo>
                  <a:pt x="5117873" y="0"/>
                </a:lnTo>
                <a:lnTo>
                  <a:pt x="5157259" y="0"/>
                </a:lnTo>
                <a:lnTo>
                  <a:pt x="3505200" y="1652059"/>
                </a:lnTo>
                <a:lnTo>
                  <a:pt x="3505200" y="1661905"/>
                </a:lnTo>
                <a:lnTo>
                  <a:pt x="5167105" y="0"/>
                </a:lnTo>
                <a:lnTo>
                  <a:pt x="5206491" y="0"/>
                </a:lnTo>
                <a:lnTo>
                  <a:pt x="3505200" y="1701291"/>
                </a:lnTo>
                <a:lnTo>
                  <a:pt x="3505200" y="1711137"/>
                </a:lnTo>
                <a:lnTo>
                  <a:pt x="5216337" y="0"/>
                </a:lnTo>
                <a:lnTo>
                  <a:pt x="5255723" y="0"/>
                </a:lnTo>
                <a:lnTo>
                  <a:pt x="3505200" y="1750523"/>
                </a:lnTo>
                <a:lnTo>
                  <a:pt x="3505200" y="1760369"/>
                </a:lnTo>
                <a:lnTo>
                  <a:pt x="5265569" y="0"/>
                </a:lnTo>
                <a:lnTo>
                  <a:pt x="5304955" y="0"/>
                </a:lnTo>
                <a:lnTo>
                  <a:pt x="3505200" y="1799755"/>
                </a:lnTo>
                <a:lnTo>
                  <a:pt x="3505200" y="1809601"/>
                </a:lnTo>
                <a:lnTo>
                  <a:pt x="5314800" y="0"/>
                </a:lnTo>
                <a:lnTo>
                  <a:pt x="5354186" y="0"/>
                </a:lnTo>
                <a:lnTo>
                  <a:pt x="3505200" y="1848986"/>
                </a:lnTo>
                <a:lnTo>
                  <a:pt x="3505200" y="1858833"/>
                </a:lnTo>
                <a:lnTo>
                  <a:pt x="5364032" y="0"/>
                </a:lnTo>
                <a:lnTo>
                  <a:pt x="5403418" y="0"/>
                </a:lnTo>
                <a:lnTo>
                  <a:pt x="3505200" y="1898218"/>
                </a:lnTo>
                <a:lnTo>
                  <a:pt x="3505200" y="1908065"/>
                </a:lnTo>
                <a:lnTo>
                  <a:pt x="5413265" y="0"/>
                </a:lnTo>
                <a:lnTo>
                  <a:pt x="5452650" y="0"/>
                </a:lnTo>
                <a:lnTo>
                  <a:pt x="3505200" y="1947450"/>
                </a:lnTo>
                <a:lnTo>
                  <a:pt x="3505200" y="1957297"/>
                </a:lnTo>
                <a:lnTo>
                  <a:pt x="5462497" y="0"/>
                </a:lnTo>
                <a:lnTo>
                  <a:pt x="5501882" y="0"/>
                </a:lnTo>
                <a:lnTo>
                  <a:pt x="3505200" y="1996682"/>
                </a:lnTo>
                <a:lnTo>
                  <a:pt x="3505200" y="2006528"/>
                </a:lnTo>
                <a:lnTo>
                  <a:pt x="5511728" y="0"/>
                </a:lnTo>
                <a:lnTo>
                  <a:pt x="5551114" y="0"/>
                </a:lnTo>
                <a:lnTo>
                  <a:pt x="3505200" y="2045914"/>
                </a:lnTo>
                <a:lnTo>
                  <a:pt x="3505200" y="2055760"/>
                </a:lnTo>
                <a:lnTo>
                  <a:pt x="5560960" y="0"/>
                </a:lnTo>
                <a:lnTo>
                  <a:pt x="5600346" y="0"/>
                </a:lnTo>
                <a:lnTo>
                  <a:pt x="3505200" y="2095146"/>
                </a:lnTo>
                <a:lnTo>
                  <a:pt x="3505200" y="2104992"/>
                </a:lnTo>
                <a:lnTo>
                  <a:pt x="5610191" y="0"/>
                </a:lnTo>
                <a:lnTo>
                  <a:pt x="5649578" y="0"/>
                </a:lnTo>
                <a:lnTo>
                  <a:pt x="3505200" y="2144378"/>
                </a:lnTo>
                <a:lnTo>
                  <a:pt x="3505200" y="2154224"/>
                </a:lnTo>
                <a:lnTo>
                  <a:pt x="5659423" y="0"/>
                </a:lnTo>
                <a:lnTo>
                  <a:pt x="5698809" y="0"/>
                </a:lnTo>
                <a:lnTo>
                  <a:pt x="3505200" y="2193610"/>
                </a:lnTo>
                <a:lnTo>
                  <a:pt x="3505200" y="2203456"/>
                </a:lnTo>
                <a:lnTo>
                  <a:pt x="5708656" y="0"/>
                </a:lnTo>
                <a:lnTo>
                  <a:pt x="5719764" y="0"/>
                </a:lnTo>
                <a:lnTo>
                  <a:pt x="5748040" y="0"/>
                </a:lnTo>
                <a:lnTo>
                  <a:pt x="3505200" y="2242841"/>
                </a:lnTo>
                <a:lnTo>
                  <a:pt x="3505200" y="2252688"/>
                </a:lnTo>
                <a:lnTo>
                  <a:pt x="5757888" y="0"/>
                </a:lnTo>
                <a:lnTo>
                  <a:pt x="5797273" y="0"/>
                </a:lnTo>
                <a:lnTo>
                  <a:pt x="3505200" y="2292073"/>
                </a:lnTo>
                <a:lnTo>
                  <a:pt x="3505200" y="2301920"/>
                </a:lnTo>
                <a:lnTo>
                  <a:pt x="5807119" y="0"/>
                </a:lnTo>
                <a:lnTo>
                  <a:pt x="5846505" y="0"/>
                </a:lnTo>
                <a:lnTo>
                  <a:pt x="3505200" y="2341305"/>
                </a:lnTo>
                <a:lnTo>
                  <a:pt x="3505200" y="2351152"/>
                </a:lnTo>
                <a:lnTo>
                  <a:pt x="5856351" y="0"/>
                </a:lnTo>
                <a:lnTo>
                  <a:pt x="5874887" y="0"/>
                </a:lnTo>
                <a:lnTo>
                  <a:pt x="5895737" y="0"/>
                </a:lnTo>
                <a:lnTo>
                  <a:pt x="3505200" y="2390537"/>
                </a:lnTo>
                <a:lnTo>
                  <a:pt x="3505200" y="2400383"/>
                </a:lnTo>
                <a:lnTo>
                  <a:pt x="5905583" y="0"/>
                </a:lnTo>
                <a:lnTo>
                  <a:pt x="5944969" y="0"/>
                </a:lnTo>
                <a:lnTo>
                  <a:pt x="3505200" y="2439769"/>
                </a:lnTo>
                <a:lnTo>
                  <a:pt x="3505200" y="2449615"/>
                </a:lnTo>
                <a:lnTo>
                  <a:pt x="5954815" y="0"/>
                </a:lnTo>
                <a:lnTo>
                  <a:pt x="5994201" y="0"/>
                </a:lnTo>
                <a:lnTo>
                  <a:pt x="3505200" y="2489001"/>
                </a:lnTo>
                <a:lnTo>
                  <a:pt x="3505200" y="2498847"/>
                </a:lnTo>
                <a:lnTo>
                  <a:pt x="6004046" y="0"/>
                </a:lnTo>
                <a:lnTo>
                  <a:pt x="6043432" y="0"/>
                </a:lnTo>
                <a:lnTo>
                  <a:pt x="3505200" y="2538233"/>
                </a:lnTo>
                <a:lnTo>
                  <a:pt x="3505200" y="2548079"/>
                </a:lnTo>
                <a:lnTo>
                  <a:pt x="6053278" y="0"/>
                </a:lnTo>
                <a:lnTo>
                  <a:pt x="6070389" y="0"/>
                </a:lnTo>
                <a:lnTo>
                  <a:pt x="6092664" y="0"/>
                </a:lnTo>
                <a:lnTo>
                  <a:pt x="3505200" y="2587465"/>
                </a:lnTo>
                <a:lnTo>
                  <a:pt x="3505200" y="2597311"/>
                </a:lnTo>
                <a:lnTo>
                  <a:pt x="6102510" y="0"/>
                </a:lnTo>
                <a:lnTo>
                  <a:pt x="6141896" y="0"/>
                </a:lnTo>
                <a:lnTo>
                  <a:pt x="3505200" y="2636696"/>
                </a:lnTo>
                <a:lnTo>
                  <a:pt x="3505200" y="2646543"/>
                </a:lnTo>
                <a:lnTo>
                  <a:pt x="6151742" y="0"/>
                </a:lnTo>
                <a:lnTo>
                  <a:pt x="6178809" y="0"/>
                </a:lnTo>
                <a:lnTo>
                  <a:pt x="6191128" y="0"/>
                </a:lnTo>
                <a:lnTo>
                  <a:pt x="3505200" y="2685928"/>
                </a:lnTo>
                <a:lnTo>
                  <a:pt x="3505200" y="2695775"/>
                </a:lnTo>
                <a:lnTo>
                  <a:pt x="6200974" y="0"/>
                </a:lnTo>
                <a:lnTo>
                  <a:pt x="6240359" y="0"/>
                </a:lnTo>
                <a:lnTo>
                  <a:pt x="3505200" y="2735160"/>
                </a:lnTo>
                <a:lnTo>
                  <a:pt x="3505200" y="2745007"/>
                </a:lnTo>
                <a:lnTo>
                  <a:pt x="6250205" y="0"/>
                </a:lnTo>
                <a:lnTo>
                  <a:pt x="6290547" y="0"/>
                </a:lnTo>
                <a:lnTo>
                  <a:pt x="3505200" y="2786348"/>
                </a:lnTo>
                <a:lnTo>
                  <a:pt x="3505200" y="2796197"/>
                </a:lnTo>
                <a:lnTo>
                  <a:pt x="6300392" y="0"/>
                </a:lnTo>
                <a:lnTo>
                  <a:pt x="6339779" y="0"/>
                </a:lnTo>
                <a:lnTo>
                  <a:pt x="3505200" y="2835598"/>
                </a:lnTo>
                <a:lnTo>
                  <a:pt x="3505200" y="2845446"/>
                </a:lnTo>
                <a:lnTo>
                  <a:pt x="6349624" y="0"/>
                </a:lnTo>
                <a:lnTo>
                  <a:pt x="6373169" y="0"/>
                </a:lnTo>
                <a:lnTo>
                  <a:pt x="6389011" y="0"/>
                </a:lnTo>
                <a:lnTo>
                  <a:pt x="3505200" y="2884848"/>
                </a:lnTo>
                <a:lnTo>
                  <a:pt x="3505200" y="2894696"/>
                </a:lnTo>
                <a:lnTo>
                  <a:pt x="6398857" y="0"/>
                </a:lnTo>
                <a:lnTo>
                  <a:pt x="6438243" y="0"/>
                </a:lnTo>
                <a:lnTo>
                  <a:pt x="3505200" y="2934097"/>
                </a:lnTo>
                <a:lnTo>
                  <a:pt x="3505200" y="2943946"/>
                </a:lnTo>
                <a:lnTo>
                  <a:pt x="6448089" y="0"/>
                </a:lnTo>
                <a:lnTo>
                  <a:pt x="6487476" y="0"/>
                </a:lnTo>
                <a:lnTo>
                  <a:pt x="3505200" y="2983347"/>
                </a:lnTo>
                <a:lnTo>
                  <a:pt x="3505200" y="2993195"/>
                </a:lnTo>
                <a:lnTo>
                  <a:pt x="6497320" y="0"/>
                </a:lnTo>
                <a:lnTo>
                  <a:pt x="6519680" y="0"/>
                </a:lnTo>
                <a:lnTo>
                  <a:pt x="6536708" y="0"/>
                </a:lnTo>
                <a:lnTo>
                  <a:pt x="3505200" y="3032597"/>
                </a:lnTo>
                <a:lnTo>
                  <a:pt x="3505200" y="3042445"/>
                </a:lnTo>
                <a:lnTo>
                  <a:pt x="6546552" y="0"/>
                </a:lnTo>
                <a:lnTo>
                  <a:pt x="6585939" y="0"/>
                </a:lnTo>
                <a:lnTo>
                  <a:pt x="3505200" y="3081846"/>
                </a:lnTo>
                <a:lnTo>
                  <a:pt x="3505200" y="3091695"/>
                </a:lnTo>
                <a:lnTo>
                  <a:pt x="6595784" y="0"/>
                </a:lnTo>
                <a:lnTo>
                  <a:pt x="6635171" y="0"/>
                </a:lnTo>
                <a:lnTo>
                  <a:pt x="3505200" y="3131096"/>
                </a:lnTo>
                <a:lnTo>
                  <a:pt x="3505200" y="3140945"/>
                </a:lnTo>
                <a:lnTo>
                  <a:pt x="6645016" y="0"/>
                </a:lnTo>
                <a:lnTo>
                  <a:pt x="6684403" y="0"/>
                </a:lnTo>
                <a:lnTo>
                  <a:pt x="3505200" y="3180346"/>
                </a:lnTo>
                <a:lnTo>
                  <a:pt x="3505200" y="3190193"/>
                </a:lnTo>
                <a:lnTo>
                  <a:pt x="6694248" y="0"/>
                </a:lnTo>
                <a:lnTo>
                  <a:pt x="6715544" y="0"/>
                </a:lnTo>
                <a:lnTo>
                  <a:pt x="6733635" y="0"/>
                </a:lnTo>
                <a:lnTo>
                  <a:pt x="3505200" y="3229595"/>
                </a:lnTo>
                <a:lnTo>
                  <a:pt x="3505200" y="3239443"/>
                </a:lnTo>
                <a:lnTo>
                  <a:pt x="6743479" y="0"/>
                </a:lnTo>
                <a:lnTo>
                  <a:pt x="6782867" y="0"/>
                </a:lnTo>
                <a:lnTo>
                  <a:pt x="3505200" y="3278844"/>
                </a:lnTo>
                <a:lnTo>
                  <a:pt x="3505200" y="3288693"/>
                </a:lnTo>
                <a:lnTo>
                  <a:pt x="6792711" y="0"/>
                </a:lnTo>
                <a:lnTo>
                  <a:pt x="6832099" y="0"/>
                </a:lnTo>
                <a:lnTo>
                  <a:pt x="3505200" y="3328094"/>
                </a:lnTo>
                <a:lnTo>
                  <a:pt x="3505200" y="3337942"/>
                </a:lnTo>
                <a:lnTo>
                  <a:pt x="6841943" y="0"/>
                </a:lnTo>
                <a:lnTo>
                  <a:pt x="6861140" y="0"/>
                </a:lnTo>
                <a:lnTo>
                  <a:pt x="6881330" y="0"/>
                </a:lnTo>
                <a:lnTo>
                  <a:pt x="3505200" y="3377343"/>
                </a:lnTo>
                <a:lnTo>
                  <a:pt x="3505200" y="3387192"/>
                </a:lnTo>
                <a:lnTo>
                  <a:pt x="6891175" y="0"/>
                </a:lnTo>
                <a:lnTo>
                  <a:pt x="6930563" y="0"/>
                </a:lnTo>
                <a:lnTo>
                  <a:pt x="3505200" y="3426593"/>
                </a:lnTo>
                <a:lnTo>
                  <a:pt x="3505200" y="3436442"/>
                </a:lnTo>
                <a:lnTo>
                  <a:pt x="6940407" y="0"/>
                </a:lnTo>
                <a:lnTo>
                  <a:pt x="6979794" y="0"/>
                </a:lnTo>
                <a:lnTo>
                  <a:pt x="3505200" y="3475843"/>
                </a:lnTo>
                <a:lnTo>
                  <a:pt x="3505200" y="3485690"/>
                </a:lnTo>
                <a:lnTo>
                  <a:pt x="6989639" y="0"/>
                </a:lnTo>
                <a:lnTo>
                  <a:pt x="7029026" y="0"/>
                </a:lnTo>
                <a:lnTo>
                  <a:pt x="3505200" y="3525093"/>
                </a:lnTo>
                <a:lnTo>
                  <a:pt x="3505200" y="3534940"/>
                </a:lnTo>
                <a:lnTo>
                  <a:pt x="7038871" y="0"/>
                </a:lnTo>
                <a:lnTo>
                  <a:pt x="7056647" y="0"/>
                </a:lnTo>
                <a:lnTo>
                  <a:pt x="7078257" y="0"/>
                </a:lnTo>
                <a:lnTo>
                  <a:pt x="3505200" y="3574341"/>
                </a:lnTo>
                <a:lnTo>
                  <a:pt x="3505200" y="3584190"/>
                </a:lnTo>
                <a:lnTo>
                  <a:pt x="7088103" y="0"/>
                </a:lnTo>
                <a:lnTo>
                  <a:pt x="7127490" y="0"/>
                </a:lnTo>
                <a:lnTo>
                  <a:pt x="3505200" y="3623591"/>
                </a:lnTo>
                <a:lnTo>
                  <a:pt x="3505200" y="3633439"/>
                </a:lnTo>
                <a:lnTo>
                  <a:pt x="7137334" y="0"/>
                </a:lnTo>
                <a:lnTo>
                  <a:pt x="7165097" y="0"/>
                </a:lnTo>
                <a:lnTo>
                  <a:pt x="7176721" y="0"/>
                </a:lnTo>
                <a:lnTo>
                  <a:pt x="3505200" y="3672840"/>
                </a:lnTo>
                <a:lnTo>
                  <a:pt x="3505200" y="3682689"/>
                </a:lnTo>
                <a:lnTo>
                  <a:pt x="7186566" y="0"/>
                </a:lnTo>
                <a:lnTo>
                  <a:pt x="7225953" y="0"/>
                </a:lnTo>
                <a:lnTo>
                  <a:pt x="3505200" y="3722090"/>
                </a:lnTo>
                <a:lnTo>
                  <a:pt x="3505200" y="3731939"/>
                </a:lnTo>
                <a:lnTo>
                  <a:pt x="7235798" y="0"/>
                </a:lnTo>
                <a:lnTo>
                  <a:pt x="7275186" y="0"/>
                </a:lnTo>
                <a:lnTo>
                  <a:pt x="3505200" y="3771340"/>
                </a:lnTo>
                <a:lnTo>
                  <a:pt x="3505200" y="3781188"/>
                </a:lnTo>
                <a:lnTo>
                  <a:pt x="7285030" y="0"/>
                </a:lnTo>
                <a:lnTo>
                  <a:pt x="7324417" y="0"/>
                </a:lnTo>
                <a:lnTo>
                  <a:pt x="3505200" y="3820590"/>
                </a:lnTo>
                <a:lnTo>
                  <a:pt x="3505200" y="3830438"/>
                </a:lnTo>
                <a:lnTo>
                  <a:pt x="7334262" y="0"/>
                </a:lnTo>
                <a:lnTo>
                  <a:pt x="7359457" y="0"/>
                </a:lnTo>
                <a:lnTo>
                  <a:pt x="7373649" y="0"/>
                </a:lnTo>
                <a:lnTo>
                  <a:pt x="3505200" y="3869839"/>
                </a:lnTo>
                <a:lnTo>
                  <a:pt x="3505200" y="3879688"/>
                </a:lnTo>
                <a:lnTo>
                  <a:pt x="7383494" y="0"/>
                </a:lnTo>
                <a:lnTo>
                  <a:pt x="7422881" y="0"/>
                </a:lnTo>
                <a:lnTo>
                  <a:pt x="3505200" y="3919089"/>
                </a:lnTo>
                <a:lnTo>
                  <a:pt x="3505200" y="3928936"/>
                </a:lnTo>
                <a:lnTo>
                  <a:pt x="7432726" y="0"/>
                </a:lnTo>
                <a:lnTo>
                  <a:pt x="7471762" y="0"/>
                </a:lnTo>
                <a:lnTo>
                  <a:pt x="7472112" y="0"/>
                </a:lnTo>
                <a:lnTo>
                  <a:pt x="3505200" y="3968338"/>
                </a:lnTo>
                <a:lnTo>
                  <a:pt x="3505200" y="3978186"/>
                </a:lnTo>
                <a:lnTo>
                  <a:pt x="7481957" y="0"/>
                </a:lnTo>
                <a:lnTo>
                  <a:pt x="7521344" y="0"/>
                </a:lnTo>
                <a:lnTo>
                  <a:pt x="3505200" y="4017587"/>
                </a:lnTo>
                <a:lnTo>
                  <a:pt x="3505200" y="4027436"/>
                </a:lnTo>
                <a:lnTo>
                  <a:pt x="7531190" y="0"/>
                </a:lnTo>
                <a:lnTo>
                  <a:pt x="7570576" y="0"/>
                </a:lnTo>
                <a:lnTo>
                  <a:pt x="3505200" y="4066837"/>
                </a:lnTo>
                <a:lnTo>
                  <a:pt x="3505200" y="4076687"/>
                </a:lnTo>
                <a:lnTo>
                  <a:pt x="7580422" y="0"/>
                </a:lnTo>
                <a:lnTo>
                  <a:pt x="7619809" y="0"/>
                </a:lnTo>
                <a:lnTo>
                  <a:pt x="3505200" y="4116087"/>
                </a:lnTo>
                <a:lnTo>
                  <a:pt x="3505200" y="4125935"/>
                </a:lnTo>
                <a:lnTo>
                  <a:pt x="7629653" y="0"/>
                </a:lnTo>
                <a:lnTo>
                  <a:pt x="7669041" y="0"/>
                </a:lnTo>
                <a:lnTo>
                  <a:pt x="3505200" y="4165338"/>
                </a:lnTo>
                <a:lnTo>
                  <a:pt x="3505200" y="4175185"/>
                </a:lnTo>
                <a:lnTo>
                  <a:pt x="7678885" y="0"/>
                </a:lnTo>
                <a:lnTo>
                  <a:pt x="7718272" y="0"/>
                </a:lnTo>
                <a:lnTo>
                  <a:pt x="3530496" y="4189281"/>
                </a:lnTo>
                <a:lnTo>
                  <a:pt x="3535419" y="4194204"/>
                </a:lnTo>
                <a:lnTo>
                  <a:pt x="7728117" y="0"/>
                </a:lnTo>
                <a:lnTo>
                  <a:pt x="7767505" y="0"/>
                </a:lnTo>
                <a:lnTo>
                  <a:pt x="3579728" y="4189281"/>
                </a:lnTo>
                <a:lnTo>
                  <a:pt x="3584651" y="4194204"/>
                </a:lnTo>
                <a:lnTo>
                  <a:pt x="7777348" y="0"/>
                </a:lnTo>
                <a:lnTo>
                  <a:pt x="7816736" y="0"/>
                </a:lnTo>
                <a:lnTo>
                  <a:pt x="3628960" y="4189281"/>
                </a:lnTo>
                <a:lnTo>
                  <a:pt x="3633883" y="4194204"/>
                </a:lnTo>
                <a:lnTo>
                  <a:pt x="7826580" y="0"/>
                </a:lnTo>
                <a:lnTo>
                  <a:pt x="7865967" y="0"/>
                </a:lnTo>
                <a:lnTo>
                  <a:pt x="3678191" y="4189281"/>
                </a:lnTo>
                <a:lnTo>
                  <a:pt x="3683115" y="4194204"/>
                </a:lnTo>
                <a:lnTo>
                  <a:pt x="7875812" y="0"/>
                </a:lnTo>
                <a:lnTo>
                  <a:pt x="7915200" y="0"/>
                </a:lnTo>
                <a:lnTo>
                  <a:pt x="3727423" y="4189281"/>
                </a:lnTo>
                <a:lnTo>
                  <a:pt x="3732347" y="4194204"/>
                </a:lnTo>
                <a:lnTo>
                  <a:pt x="7925044" y="0"/>
                </a:lnTo>
                <a:lnTo>
                  <a:pt x="7964431" y="0"/>
                </a:lnTo>
                <a:lnTo>
                  <a:pt x="3776655" y="4189281"/>
                </a:lnTo>
                <a:lnTo>
                  <a:pt x="3781578" y="4194204"/>
                </a:lnTo>
                <a:lnTo>
                  <a:pt x="7974276" y="0"/>
                </a:lnTo>
                <a:lnTo>
                  <a:pt x="8013663" y="0"/>
                </a:lnTo>
                <a:lnTo>
                  <a:pt x="3825887" y="4189281"/>
                </a:lnTo>
                <a:lnTo>
                  <a:pt x="3830810" y="4194204"/>
                </a:lnTo>
                <a:lnTo>
                  <a:pt x="8023508" y="0"/>
                </a:lnTo>
                <a:lnTo>
                  <a:pt x="8062895" y="0"/>
                </a:lnTo>
                <a:lnTo>
                  <a:pt x="3875119" y="4189281"/>
                </a:lnTo>
                <a:lnTo>
                  <a:pt x="3880042" y="4194204"/>
                </a:lnTo>
                <a:lnTo>
                  <a:pt x="8072740" y="0"/>
                </a:lnTo>
                <a:lnTo>
                  <a:pt x="8105031" y="0"/>
                </a:lnTo>
                <a:lnTo>
                  <a:pt x="8112127" y="0"/>
                </a:lnTo>
                <a:lnTo>
                  <a:pt x="3924351" y="4189281"/>
                </a:lnTo>
                <a:lnTo>
                  <a:pt x="3929274" y="4194204"/>
                </a:lnTo>
                <a:lnTo>
                  <a:pt x="8121971" y="0"/>
                </a:lnTo>
                <a:lnTo>
                  <a:pt x="8161359" y="0"/>
                </a:lnTo>
                <a:lnTo>
                  <a:pt x="3973583" y="4189281"/>
                </a:lnTo>
                <a:lnTo>
                  <a:pt x="3978507" y="4194204"/>
                </a:lnTo>
                <a:lnTo>
                  <a:pt x="8171204" y="0"/>
                </a:lnTo>
                <a:lnTo>
                  <a:pt x="8188457" y="0"/>
                </a:lnTo>
                <a:lnTo>
                  <a:pt x="8210591" y="0"/>
                </a:lnTo>
                <a:lnTo>
                  <a:pt x="4022815" y="4189281"/>
                </a:lnTo>
                <a:lnTo>
                  <a:pt x="4027738" y="4194204"/>
                </a:lnTo>
                <a:lnTo>
                  <a:pt x="8220436" y="0"/>
                </a:lnTo>
                <a:lnTo>
                  <a:pt x="8260576" y="0"/>
                </a:lnTo>
                <a:lnTo>
                  <a:pt x="4072048" y="4189281"/>
                </a:lnTo>
                <a:lnTo>
                  <a:pt x="4076970" y="4194204"/>
                </a:lnTo>
                <a:lnTo>
                  <a:pt x="8270420" y="0"/>
                </a:lnTo>
                <a:lnTo>
                  <a:pt x="8309808" y="0"/>
                </a:lnTo>
                <a:lnTo>
                  <a:pt x="4121278" y="4189281"/>
                </a:lnTo>
                <a:lnTo>
                  <a:pt x="4126201" y="4194204"/>
                </a:lnTo>
                <a:lnTo>
                  <a:pt x="8319652" y="0"/>
                </a:lnTo>
                <a:lnTo>
                  <a:pt x="8359040" y="0"/>
                </a:lnTo>
                <a:lnTo>
                  <a:pt x="4170510" y="4189281"/>
                </a:lnTo>
                <a:lnTo>
                  <a:pt x="4175433" y="4194204"/>
                </a:lnTo>
                <a:lnTo>
                  <a:pt x="8368884" y="0"/>
                </a:lnTo>
                <a:lnTo>
                  <a:pt x="8408271" y="0"/>
                </a:lnTo>
                <a:lnTo>
                  <a:pt x="4219742" y="4189281"/>
                </a:lnTo>
                <a:lnTo>
                  <a:pt x="4224665" y="4194204"/>
                </a:lnTo>
                <a:lnTo>
                  <a:pt x="8418116" y="0"/>
                </a:lnTo>
                <a:lnTo>
                  <a:pt x="8457502" y="0"/>
                </a:lnTo>
                <a:lnTo>
                  <a:pt x="4268974" y="4189281"/>
                </a:lnTo>
                <a:lnTo>
                  <a:pt x="4273898" y="4194204"/>
                </a:lnTo>
                <a:lnTo>
                  <a:pt x="8467348" y="0"/>
                </a:lnTo>
                <a:lnTo>
                  <a:pt x="8506735" y="0"/>
                </a:lnTo>
                <a:lnTo>
                  <a:pt x="4318206" y="4189281"/>
                </a:lnTo>
                <a:lnTo>
                  <a:pt x="4323130" y="4194204"/>
                </a:lnTo>
                <a:lnTo>
                  <a:pt x="8516580" y="0"/>
                </a:lnTo>
                <a:lnTo>
                  <a:pt x="8541614" y="0"/>
                </a:lnTo>
                <a:lnTo>
                  <a:pt x="8555967" y="0"/>
                </a:lnTo>
                <a:lnTo>
                  <a:pt x="4367439" y="4189281"/>
                </a:lnTo>
                <a:lnTo>
                  <a:pt x="4372361" y="4194204"/>
                </a:lnTo>
                <a:lnTo>
                  <a:pt x="8565811" y="0"/>
                </a:lnTo>
                <a:lnTo>
                  <a:pt x="8605198" y="0"/>
                </a:lnTo>
                <a:lnTo>
                  <a:pt x="4416671" y="4189281"/>
                </a:lnTo>
                <a:lnTo>
                  <a:pt x="4421593" y="4194204"/>
                </a:lnTo>
                <a:lnTo>
                  <a:pt x="8615042" y="0"/>
                </a:lnTo>
                <a:lnTo>
                  <a:pt x="8654430" y="0"/>
                </a:lnTo>
                <a:lnTo>
                  <a:pt x="4465901" y="4189281"/>
                </a:lnTo>
                <a:lnTo>
                  <a:pt x="4470825" y="4194204"/>
                </a:lnTo>
                <a:lnTo>
                  <a:pt x="8664274" y="0"/>
                </a:lnTo>
                <a:lnTo>
                  <a:pt x="8703662" y="0"/>
                </a:lnTo>
                <a:lnTo>
                  <a:pt x="4515133" y="4189281"/>
                </a:lnTo>
                <a:lnTo>
                  <a:pt x="4520057" y="4194204"/>
                </a:lnTo>
                <a:lnTo>
                  <a:pt x="8713507" y="0"/>
                </a:lnTo>
                <a:lnTo>
                  <a:pt x="8752894" y="0"/>
                </a:lnTo>
                <a:lnTo>
                  <a:pt x="4564365" y="4189281"/>
                </a:lnTo>
                <a:lnTo>
                  <a:pt x="4569290" y="4194204"/>
                </a:lnTo>
                <a:lnTo>
                  <a:pt x="8762739" y="0"/>
                </a:lnTo>
                <a:lnTo>
                  <a:pt x="8802126" y="0"/>
                </a:lnTo>
                <a:lnTo>
                  <a:pt x="4613597" y="4189281"/>
                </a:lnTo>
                <a:lnTo>
                  <a:pt x="4618521" y="4194204"/>
                </a:lnTo>
                <a:lnTo>
                  <a:pt x="8811971" y="0"/>
                </a:lnTo>
                <a:lnTo>
                  <a:pt x="8830566" y="0"/>
                </a:lnTo>
                <a:lnTo>
                  <a:pt x="8839157" y="0"/>
                </a:lnTo>
                <a:lnTo>
                  <a:pt x="8839157" y="2"/>
                </a:lnTo>
                <a:lnTo>
                  <a:pt x="8851357" y="2"/>
                </a:lnTo>
                <a:lnTo>
                  <a:pt x="4662830" y="4189281"/>
                </a:lnTo>
                <a:lnTo>
                  <a:pt x="4667752" y="4194204"/>
                </a:lnTo>
                <a:lnTo>
                  <a:pt x="8861201" y="2"/>
                </a:lnTo>
                <a:lnTo>
                  <a:pt x="8900588" y="2"/>
                </a:lnTo>
                <a:lnTo>
                  <a:pt x="4712062" y="4189281"/>
                </a:lnTo>
                <a:lnTo>
                  <a:pt x="4716984" y="4194204"/>
                </a:lnTo>
                <a:lnTo>
                  <a:pt x="8910432" y="2"/>
                </a:lnTo>
                <a:lnTo>
                  <a:pt x="8949820" y="2"/>
                </a:lnTo>
                <a:lnTo>
                  <a:pt x="4761293" y="4189281"/>
                </a:lnTo>
                <a:lnTo>
                  <a:pt x="4766216" y="4194204"/>
                </a:lnTo>
                <a:lnTo>
                  <a:pt x="8959664" y="2"/>
                </a:lnTo>
                <a:lnTo>
                  <a:pt x="8999051" y="2"/>
                </a:lnTo>
                <a:lnTo>
                  <a:pt x="4810524" y="4189281"/>
                </a:lnTo>
                <a:lnTo>
                  <a:pt x="4815448" y="4194204"/>
                </a:lnTo>
                <a:lnTo>
                  <a:pt x="9008896" y="2"/>
                </a:lnTo>
                <a:lnTo>
                  <a:pt x="9048283" y="2"/>
                </a:lnTo>
                <a:lnTo>
                  <a:pt x="4859756" y="4189281"/>
                </a:lnTo>
                <a:lnTo>
                  <a:pt x="4864680" y="4194204"/>
                </a:lnTo>
                <a:lnTo>
                  <a:pt x="9058129" y="2"/>
                </a:lnTo>
                <a:lnTo>
                  <a:pt x="9097515" y="2"/>
                </a:lnTo>
                <a:lnTo>
                  <a:pt x="4908988" y="4189281"/>
                </a:lnTo>
                <a:lnTo>
                  <a:pt x="4913913" y="4194204"/>
                </a:lnTo>
                <a:lnTo>
                  <a:pt x="9107361" y="2"/>
                </a:lnTo>
                <a:lnTo>
                  <a:pt x="9146747" y="2"/>
                </a:lnTo>
                <a:lnTo>
                  <a:pt x="4958220" y="4189281"/>
                </a:lnTo>
                <a:lnTo>
                  <a:pt x="4963143" y="4194204"/>
                </a:lnTo>
                <a:lnTo>
                  <a:pt x="9156592" y="2"/>
                </a:lnTo>
                <a:lnTo>
                  <a:pt x="9195979" y="2"/>
                </a:lnTo>
                <a:lnTo>
                  <a:pt x="5007453" y="4189281"/>
                </a:lnTo>
                <a:lnTo>
                  <a:pt x="5012375" y="4194204"/>
                </a:lnTo>
                <a:lnTo>
                  <a:pt x="9205823" y="2"/>
                </a:lnTo>
                <a:lnTo>
                  <a:pt x="9245211" y="2"/>
                </a:lnTo>
                <a:lnTo>
                  <a:pt x="5056684" y="4189281"/>
                </a:lnTo>
                <a:lnTo>
                  <a:pt x="5061607" y="4194204"/>
                </a:lnTo>
                <a:lnTo>
                  <a:pt x="9255055" y="2"/>
                </a:lnTo>
                <a:lnTo>
                  <a:pt x="9294443" y="2"/>
                </a:lnTo>
                <a:lnTo>
                  <a:pt x="5105916" y="4189281"/>
                </a:lnTo>
                <a:lnTo>
                  <a:pt x="5110839" y="4194204"/>
                </a:lnTo>
                <a:lnTo>
                  <a:pt x="9304287" y="2"/>
                </a:lnTo>
                <a:lnTo>
                  <a:pt x="9343675" y="2"/>
                </a:lnTo>
                <a:lnTo>
                  <a:pt x="5155148" y="4189281"/>
                </a:lnTo>
                <a:lnTo>
                  <a:pt x="5160071" y="4194204"/>
                </a:lnTo>
                <a:lnTo>
                  <a:pt x="9353519" y="2"/>
                </a:lnTo>
                <a:lnTo>
                  <a:pt x="9392906" y="2"/>
                </a:lnTo>
                <a:lnTo>
                  <a:pt x="5204380" y="4189281"/>
                </a:lnTo>
                <a:lnTo>
                  <a:pt x="5209304" y="4194204"/>
                </a:lnTo>
                <a:lnTo>
                  <a:pt x="9402752" y="2"/>
                </a:lnTo>
                <a:lnTo>
                  <a:pt x="9442139" y="2"/>
                </a:lnTo>
                <a:lnTo>
                  <a:pt x="5253611" y="4189281"/>
                </a:lnTo>
                <a:lnTo>
                  <a:pt x="5258536" y="4194204"/>
                </a:lnTo>
                <a:lnTo>
                  <a:pt x="9451983" y="2"/>
                </a:lnTo>
                <a:lnTo>
                  <a:pt x="9491371" y="2"/>
                </a:lnTo>
                <a:lnTo>
                  <a:pt x="5302844" y="4189281"/>
                </a:lnTo>
                <a:lnTo>
                  <a:pt x="5307766" y="4194204"/>
                </a:lnTo>
                <a:lnTo>
                  <a:pt x="9501215" y="2"/>
                </a:lnTo>
                <a:lnTo>
                  <a:pt x="9540603" y="2"/>
                </a:lnTo>
                <a:lnTo>
                  <a:pt x="5352076" y="4189281"/>
                </a:lnTo>
                <a:lnTo>
                  <a:pt x="5356998" y="4194204"/>
                </a:lnTo>
                <a:lnTo>
                  <a:pt x="9550447" y="2"/>
                </a:lnTo>
                <a:lnTo>
                  <a:pt x="9589834" y="2"/>
                </a:lnTo>
                <a:lnTo>
                  <a:pt x="5401307" y="4189281"/>
                </a:lnTo>
                <a:lnTo>
                  <a:pt x="5406230" y="4194204"/>
                </a:lnTo>
                <a:lnTo>
                  <a:pt x="9599678" y="2"/>
                </a:lnTo>
                <a:lnTo>
                  <a:pt x="9601199" y="2"/>
                </a:lnTo>
                <a:lnTo>
                  <a:pt x="9601199" y="1"/>
                </a:lnTo>
                <a:lnTo>
                  <a:pt x="9601200" y="1"/>
                </a:lnTo>
                <a:lnTo>
                  <a:pt x="9601200" y="37875"/>
                </a:lnTo>
                <a:lnTo>
                  <a:pt x="5450539" y="4189281"/>
                </a:lnTo>
                <a:lnTo>
                  <a:pt x="5455462" y="4194204"/>
                </a:lnTo>
                <a:lnTo>
                  <a:pt x="9601200" y="47721"/>
                </a:lnTo>
                <a:lnTo>
                  <a:pt x="9601200" y="87116"/>
                </a:lnTo>
                <a:lnTo>
                  <a:pt x="5499771" y="4189281"/>
                </a:lnTo>
                <a:lnTo>
                  <a:pt x="5504695" y="4194204"/>
                </a:lnTo>
                <a:lnTo>
                  <a:pt x="9601200" y="96962"/>
                </a:lnTo>
                <a:lnTo>
                  <a:pt x="9601200" y="136356"/>
                </a:lnTo>
                <a:lnTo>
                  <a:pt x="5549003" y="4189281"/>
                </a:lnTo>
                <a:lnTo>
                  <a:pt x="5553927" y="4194204"/>
                </a:lnTo>
                <a:lnTo>
                  <a:pt x="9601200" y="146203"/>
                </a:lnTo>
                <a:lnTo>
                  <a:pt x="9601200" y="185598"/>
                </a:lnTo>
                <a:lnTo>
                  <a:pt x="5598236" y="4189281"/>
                </a:lnTo>
                <a:lnTo>
                  <a:pt x="5603158" y="4194204"/>
                </a:lnTo>
                <a:lnTo>
                  <a:pt x="9601200" y="195444"/>
                </a:lnTo>
                <a:lnTo>
                  <a:pt x="9601200" y="234838"/>
                </a:lnTo>
                <a:lnTo>
                  <a:pt x="5647468" y="4189281"/>
                </a:lnTo>
                <a:lnTo>
                  <a:pt x="5652389" y="4194204"/>
                </a:lnTo>
                <a:lnTo>
                  <a:pt x="9601200" y="244684"/>
                </a:lnTo>
                <a:lnTo>
                  <a:pt x="9601200" y="284078"/>
                </a:lnTo>
                <a:lnTo>
                  <a:pt x="5696699" y="4189281"/>
                </a:lnTo>
                <a:lnTo>
                  <a:pt x="5701621" y="4194204"/>
                </a:lnTo>
                <a:lnTo>
                  <a:pt x="9601200" y="293924"/>
                </a:lnTo>
                <a:lnTo>
                  <a:pt x="9601200" y="333319"/>
                </a:lnTo>
                <a:lnTo>
                  <a:pt x="5745930" y="4189281"/>
                </a:lnTo>
                <a:lnTo>
                  <a:pt x="5750854" y="4194204"/>
                </a:lnTo>
                <a:lnTo>
                  <a:pt x="9601200" y="343165"/>
                </a:lnTo>
                <a:lnTo>
                  <a:pt x="9601200" y="382560"/>
                </a:lnTo>
                <a:lnTo>
                  <a:pt x="5795162" y="4189281"/>
                </a:lnTo>
                <a:lnTo>
                  <a:pt x="5800085" y="4194204"/>
                </a:lnTo>
                <a:lnTo>
                  <a:pt x="9601200" y="392406"/>
                </a:lnTo>
                <a:lnTo>
                  <a:pt x="9601200" y="431800"/>
                </a:lnTo>
                <a:lnTo>
                  <a:pt x="5844393" y="4189281"/>
                </a:lnTo>
                <a:lnTo>
                  <a:pt x="5849318" y="4194204"/>
                </a:lnTo>
                <a:lnTo>
                  <a:pt x="9601200" y="441648"/>
                </a:lnTo>
                <a:lnTo>
                  <a:pt x="9601200" y="481041"/>
                </a:lnTo>
                <a:lnTo>
                  <a:pt x="5893625" y="4189281"/>
                </a:lnTo>
                <a:lnTo>
                  <a:pt x="5898549" y="4194204"/>
                </a:lnTo>
                <a:lnTo>
                  <a:pt x="9601200" y="490888"/>
                </a:lnTo>
                <a:lnTo>
                  <a:pt x="9601200" y="530283"/>
                </a:lnTo>
                <a:lnTo>
                  <a:pt x="5942859" y="4189281"/>
                </a:lnTo>
                <a:lnTo>
                  <a:pt x="5947781" y="4194204"/>
                </a:lnTo>
                <a:lnTo>
                  <a:pt x="9601200" y="540129"/>
                </a:lnTo>
                <a:lnTo>
                  <a:pt x="9601200" y="579523"/>
                </a:lnTo>
                <a:lnTo>
                  <a:pt x="5992089" y="4189281"/>
                </a:lnTo>
                <a:lnTo>
                  <a:pt x="5997013" y="4194204"/>
                </a:lnTo>
                <a:lnTo>
                  <a:pt x="9601200" y="589370"/>
                </a:lnTo>
                <a:lnTo>
                  <a:pt x="9601200" y="628764"/>
                </a:lnTo>
                <a:lnTo>
                  <a:pt x="6041321" y="4189281"/>
                </a:lnTo>
                <a:lnTo>
                  <a:pt x="6046244" y="4194204"/>
                </a:lnTo>
                <a:lnTo>
                  <a:pt x="9601200" y="638609"/>
                </a:lnTo>
                <a:lnTo>
                  <a:pt x="9601200" y="678004"/>
                </a:lnTo>
                <a:lnTo>
                  <a:pt x="6090553" y="4189281"/>
                </a:lnTo>
                <a:lnTo>
                  <a:pt x="6095476" y="4194204"/>
                </a:lnTo>
                <a:lnTo>
                  <a:pt x="9601200" y="687850"/>
                </a:lnTo>
                <a:lnTo>
                  <a:pt x="9601200" y="689695"/>
                </a:lnTo>
                <a:lnTo>
                  <a:pt x="9601201" y="689695"/>
                </a:lnTo>
                <a:lnTo>
                  <a:pt x="9601201" y="727244"/>
                </a:lnTo>
                <a:lnTo>
                  <a:pt x="6139785" y="4189281"/>
                </a:lnTo>
                <a:lnTo>
                  <a:pt x="6144709" y="4194204"/>
                </a:lnTo>
                <a:lnTo>
                  <a:pt x="9601201" y="737091"/>
                </a:lnTo>
                <a:lnTo>
                  <a:pt x="9601201" y="776484"/>
                </a:lnTo>
                <a:lnTo>
                  <a:pt x="6189017" y="4189281"/>
                </a:lnTo>
                <a:lnTo>
                  <a:pt x="6193941" y="4194204"/>
                </a:lnTo>
                <a:lnTo>
                  <a:pt x="9601201" y="786331"/>
                </a:lnTo>
                <a:lnTo>
                  <a:pt x="9601201" y="825726"/>
                </a:lnTo>
                <a:lnTo>
                  <a:pt x="6238250" y="4189281"/>
                </a:lnTo>
                <a:lnTo>
                  <a:pt x="6243172" y="4194204"/>
                </a:lnTo>
                <a:lnTo>
                  <a:pt x="9601201" y="835572"/>
                </a:lnTo>
                <a:lnTo>
                  <a:pt x="9601201" y="875603"/>
                </a:lnTo>
                <a:lnTo>
                  <a:pt x="6288713" y="4189281"/>
                </a:lnTo>
                <a:lnTo>
                  <a:pt x="6293635" y="4194204"/>
                </a:lnTo>
                <a:lnTo>
                  <a:pt x="9601201" y="885450"/>
                </a:lnTo>
                <a:lnTo>
                  <a:pt x="9601201" y="924852"/>
                </a:lnTo>
                <a:lnTo>
                  <a:pt x="6337944" y="4189281"/>
                </a:lnTo>
                <a:lnTo>
                  <a:pt x="6342867" y="4194204"/>
                </a:lnTo>
                <a:lnTo>
                  <a:pt x="9601201" y="934699"/>
                </a:lnTo>
                <a:lnTo>
                  <a:pt x="9601201" y="974102"/>
                </a:lnTo>
                <a:lnTo>
                  <a:pt x="6387176" y="4189281"/>
                </a:lnTo>
                <a:lnTo>
                  <a:pt x="6392099" y="4194204"/>
                </a:lnTo>
                <a:lnTo>
                  <a:pt x="9601201" y="983949"/>
                </a:lnTo>
                <a:lnTo>
                  <a:pt x="9601201" y="1023350"/>
                </a:lnTo>
                <a:lnTo>
                  <a:pt x="6436407" y="4189281"/>
                </a:lnTo>
                <a:lnTo>
                  <a:pt x="6441331" y="4194204"/>
                </a:lnTo>
                <a:lnTo>
                  <a:pt x="9601201" y="1033198"/>
                </a:lnTo>
                <a:lnTo>
                  <a:pt x="9601201" y="1072600"/>
                </a:lnTo>
                <a:lnTo>
                  <a:pt x="6485639" y="4189281"/>
                </a:lnTo>
                <a:lnTo>
                  <a:pt x="6490564" y="4194204"/>
                </a:lnTo>
                <a:lnTo>
                  <a:pt x="9601201" y="1082448"/>
                </a:lnTo>
                <a:lnTo>
                  <a:pt x="9601201" y="1121850"/>
                </a:lnTo>
                <a:lnTo>
                  <a:pt x="6534871" y="4189281"/>
                </a:lnTo>
                <a:lnTo>
                  <a:pt x="6539795" y="4194204"/>
                </a:lnTo>
                <a:lnTo>
                  <a:pt x="9601201" y="1131698"/>
                </a:lnTo>
                <a:lnTo>
                  <a:pt x="9601201" y="1171101"/>
                </a:lnTo>
                <a:lnTo>
                  <a:pt x="6584105" y="4189281"/>
                </a:lnTo>
                <a:lnTo>
                  <a:pt x="6589026" y="4194204"/>
                </a:lnTo>
                <a:lnTo>
                  <a:pt x="9601201" y="1180947"/>
                </a:lnTo>
                <a:lnTo>
                  <a:pt x="9601201" y="1220349"/>
                </a:lnTo>
                <a:lnTo>
                  <a:pt x="6633335" y="4189281"/>
                </a:lnTo>
                <a:lnTo>
                  <a:pt x="6638258" y="4194204"/>
                </a:lnTo>
                <a:lnTo>
                  <a:pt x="9601201" y="1230197"/>
                </a:lnTo>
                <a:lnTo>
                  <a:pt x="9601201" y="1269599"/>
                </a:lnTo>
                <a:lnTo>
                  <a:pt x="6682567" y="4189281"/>
                </a:lnTo>
                <a:lnTo>
                  <a:pt x="6687491" y="4194204"/>
                </a:lnTo>
                <a:lnTo>
                  <a:pt x="9601201" y="1279447"/>
                </a:lnTo>
                <a:lnTo>
                  <a:pt x="9601201" y="1318849"/>
                </a:lnTo>
                <a:lnTo>
                  <a:pt x="6731800" y="4189281"/>
                </a:lnTo>
                <a:lnTo>
                  <a:pt x="6736723" y="4194204"/>
                </a:lnTo>
                <a:lnTo>
                  <a:pt x="9601201" y="1328696"/>
                </a:lnTo>
                <a:lnTo>
                  <a:pt x="9601201" y="1368099"/>
                </a:lnTo>
                <a:lnTo>
                  <a:pt x="6781032" y="4189281"/>
                </a:lnTo>
                <a:lnTo>
                  <a:pt x="6785955" y="4194204"/>
                </a:lnTo>
                <a:lnTo>
                  <a:pt x="9601201" y="1377946"/>
                </a:lnTo>
                <a:lnTo>
                  <a:pt x="9601201" y="1417348"/>
                </a:lnTo>
                <a:lnTo>
                  <a:pt x="6830264" y="4189281"/>
                </a:lnTo>
                <a:lnTo>
                  <a:pt x="6835187" y="4194204"/>
                </a:lnTo>
                <a:lnTo>
                  <a:pt x="9601201" y="1427196"/>
                </a:lnTo>
                <a:lnTo>
                  <a:pt x="9601201" y="1466598"/>
                </a:lnTo>
                <a:lnTo>
                  <a:pt x="6879496" y="4189281"/>
                </a:lnTo>
                <a:lnTo>
                  <a:pt x="6884417" y="4194204"/>
                </a:lnTo>
                <a:lnTo>
                  <a:pt x="9601201" y="1476444"/>
                </a:lnTo>
                <a:lnTo>
                  <a:pt x="9601201" y="1515847"/>
                </a:lnTo>
                <a:lnTo>
                  <a:pt x="6928727" y="4189281"/>
                </a:lnTo>
                <a:lnTo>
                  <a:pt x="6933649" y="4194204"/>
                </a:lnTo>
                <a:lnTo>
                  <a:pt x="9601201" y="1525694"/>
                </a:lnTo>
                <a:lnTo>
                  <a:pt x="9601201" y="1565096"/>
                </a:lnTo>
                <a:lnTo>
                  <a:pt x="6977958" y="4189281"/>
                </a:lnTo>
                <a:lnTo>
                  <a:pt x="6982883" y="4194204"/>
                </a:lnTo>
                <a:lnTo>
                  <a:pt x="9601201" y="1574945"/>
                </a:lnTo>
                <a:lnTo>
                  <a:pt x="9601201" y="1614346"/>
                </a:lnTo>
                <a:lnTo>
                  <a:pt x="7027190" y="4189281"/>
                </a:lnTo>
                <a:lnTo>
                  <a:pt x="7032115" y="4194204"/>
                </a:lnTo>
                <a:lnTo>
                  <a:pt x="9601201" y="1624194"/>
                </a:lnTo>
                <a:lnTo>
                  <a:pt x="9601201" y="1663596"/>
                </a:lnTo>
                <a:lnTo>
                  <a:pt x="7076423" y="4189281"/>
                </a:lnTo>
                <a:lnTo>
                  <a:pt x="7081346" y="4194204"/>
                </a:lnTo>
                <a:lnTo>
                  <a:pt x="9601201" y="1673443"/>
                </a:lnTo>
                <a:lnTo>
                  <a:pt x="9601201" y="1712846"/>
                </a:lnTo>
                <a:lnTo>
                  <a:pt x="7125655" y="4189281"/>
                </a:lnTo>
                <a:lnTo>
                  <a:pt x="7130578" y="4194204"/>
                </a:lnTo>
                <a:lnTo>
                  <a:pt x="9601201" y="1722693"/>
                </a:lnTo>
                <a:lnTo>
                  <a:pt x="9601201" y="1762096"/>
                </a:lnTo>
                <a:lnTo>
                  <a:pt x="7174887" y="4189281"/>
                </a:lnTo>
                <a:lnTo>
                  <a:pt x="7179809" y="4194204"/>
                </a:lnTo>
                <a:lnTo>
                  <a:pt x="9601201" y="1771942"/>
                </a:lnTo>
                <a:lnTo>
                  <a:pt x="9601201" y="1811345"/>
                </a:lnTo>
                <a:lnTo>
                  <a:pt x="7224119" y="4189281"/>
                </a:lnTo>
                <a:lnTo>
                  <a:pt x="7229041" y="4194204"/>
                </a:lnTo>
                <a:lnTo>
                  <a:pt x="9601201" y="1821192"/>
                </a:lnTo>
                <a:lnTo>
                  <a:pt x="9601201" y="1860593"/>
                </a:lnTo>
                <a:lnTo>
                  <a:pt x="7273349" y="4189281"/>
                </a:lnTo>
                <a:lnTo>
                  <a:pt x="7278274" y="4194204"/>
                </a:lnTo>
                <a:lnTo>
                  <a:pt x="9601201" y="1870442"/>
                </a:lnTo>
                <a:lnTo>
                  <a:pt x="9601201" y="1909843"/>
                </a:lnTo>
                <a:lnTo>
                  <a:pt x="7322581" y="4189281"/>
                </a:lnTo>
                <a:lnTo>
                  <a:pt x="7327506" y="4194204"/>
                </a:lnTo>
                <a:lnTo>
                  <a:pt x="9601201" y="1919692"/>
                </a:lnTo>
                <a:lnTo>
                  <a:pt x="9601201" y="1959093"/>
                </a:lnTo>
                <a:lnTo>
                  <a:pt x="7371813" y="4189281"/>
                </a:lnTo>
                <a:lnTo>
                  <a:pt x="7376737" y="4194204"/>
                </a:lnTo>
                <a:lnTo>
                  <a:pt x="9601201" y="1968940"/>
                </a:lnTo>
                <a:lnTo>
                  <a:pt x="9601201" y="2008343"/>
                </a:lnTo>
                <a:lnTo>
                  <a:pt x="7421045" y="4189281"/>
                </a:lnTo>
                <a:lnTo>
                  <a:pt x="7425969" y="4194204"/>
                </a:lnTo>
                <a:lnTo>
                  <a:pt x="9601201" y="2018190"/>
                </a:lnTo>
                <a:lnTo>
                  <a:pt x="9601201" y="2057592"/>
                </a:lnTo>
                <a:lnTo>
                  <a:pt x="7470277" y="4189281"/>
                </a:lnTo>
                <a:lnTo>
                  <a:pt x="7475200" y="4194204"/>
                </a:lnTo>
                <a:lnTo>
                  <a:pt x="9601201" y="2067439"/>
                </a:lnTo>
                <a:lnTo>
                  <a:pt x="9601201" y="2106841"/>
                </a:lnTo>
                <a:lnTo>
                  <a:pt x="7519507" y="4189281"/>
                </a:lnTo>
                <a:lnTo>
                  <a:pt x="7524432" y="4194204"/>
                </a:lnTo>
                <a:lnTo>
                  <a:pt x="9601201" y="2116689"/>
                </a:lnTo>
                <a:lnTo>
                  <a:pt x="9601201" y="2156090"/>
                </a:lnTo>
                <a:lnTo>
                  <a:pt x="7568739" y="4189281"/>
                </a:lnTo>
                <a:lnTo>
                  <a:pt x="7573665" y="4194204"/>
                </a:lnTo>
                <a:lnTo>
                  <a:pt x="9601201" y="2165939"/>
                </a:lnTo>
                <a:lnTo>
                  <a:pt x="9601201" y="2205341"/>
                </a:lnTo>
                <a:lnTo>
                  <a:pt x="7617973" y="4189281"/>
                </a:lnTo>
                <a:lnTo>
                  <a:pt x="7622897" y="4194204"/>
                </a:lnTo>
                <a:lnTo>
                  <a:pt x="9601201" y="2215189"/>
                </a:lnTo>
                <a:lnTo>
                  <a:pt x="9601201" y="2254590"/>
                </a:lnTo>
                <a:lnTo>
                  <a:pt x="7667204" y="4189281"/>
                </a:lnTo>
                <a:lnTo>
                  <a:pt x="7672129" y="4194204"/>
                </a:lnTo>
                <a:lnTo>
                  <a:pt x="9601201" y="2264439"/>
                </a:lnTo>
                <a:lnTo>
                  <a:pt x="9601201" y="2303840"/>
                </a:lnTo>
                <a:lnTo>
                  <a:pt x="7716436" y="4189281"/>
                </a:lnTo>
                <a:lnTo>
                  <a:pt x="7721361" y="4194204"/>
                </a:lnTo>
                <a:lnTo>
                  <a:pt x="9601201" y="2313688"/>
                </a:lnTo>
                <a:lnTo>
                  <a:pt x="9601201" y="2353089"/>
                </a:lnTo>
                <a:lnTo>
                  <a:pt x="7765668" y="4189281"/>
                </a:lnTo>
                <a:lnTo>
                  <a:pt x="7770593" y="4194204"/>
                </a:lnTo>
                <a:lnTo>
                  <a:pt x="9601201" y="2362938"/>
                </a:lnTo>
                <a:lnTo>
                  <a:pt x="9601201" y="2402338"/>
                </a:lnTo>
                <a:lnTo>
                  <a:pt x="7814899" y="4189281"/>
                </a:lnTo>
                <a:lnTo>
                  <a:pt x="7819823" y="4194204"/>
                </a:lnTo>
                <a:lnTo>
                  <a:pt x="9601201" y="2412186"/>
                </a:lnTo>
                <a:lnTo>
                  <a:pt x="9601201" y="2451588"/>
                </a:lnTo>
                <a:lnTo>
                  <a:pt x="7864131" y="4189281"/>
                </a:lnTo>
                <a:lnTo>
                  <a:pt x="7869055" y="4194204"/>
                </a:lnTo>
                <a:lnTo>
                  <a:pt x="9601201" y="2461436"/>
                </a:lnTo>
                <a:lnTo>
                  <a:pt x="9601201" y="2500838"/>
                </a:lnTo>
                <a:lnTo>
                  <a:pt x="7913363" y="4189281"/>
                </a:lnTo>
                <a:lnTo>
                  <a:pt x="7918288" y="4194204"/>
                </a:lnTo>
                <a:lnTo>
                  <a:pt x="9601201" y="2510687"/>
                </a:lnTo>
                <a:lnTo>
                  <a:pt x="9601201" y="2550087"/>
                </a:lnTo>
                <a:lnTo>
                  <a:pt x="7962595" y="4189281"/>
                </a:lnTo>
                <a:lnTo>
                  <a:pt x="7967520" y="4194204"/>
                </a:lnTo>
                <a:lnTo>
                  <a:pt x="9601201" y="2559936"/>
                </a:lnTo>
                <a:lnTo>
                  <a:pt x="9601201" y="2599336"/>
                </a:lnTo>
                <a:lnTo>
                  <a:pt x="8011827" y="4189281"/>
                </a:lnTo>
                <a:lnTo>
                  <a:pt x="8016752" y="4194204"/>
                </a:lnTo>
                <a:lnTo>
                  <a:pt x="9601201" y="2609186"/>
                </a:lnTo>
                <a:lnTo>
                  <a:pt x="9601201" y="2648586"/>
                </a:lnTo>
                <a:lnTo>
                  <a:pt x="8061059" y="4189281"/>
                </a:lnTo>
                <a:lnTo>
                  <a:pt x="8065984" y="4194204"/>
                </a:lnTo>
                <a:lnTo>
                  <a:pt x="9601201" y="2658436"/>
                </a:lnTo>
                <a:lnTo>
                  <a:pt x="9601201" y="2697835"/>
                </a:lnTo>
                <a:lnTo>
                  <a:pt x="8110290" y="4189281"/>
                </a:lnTo>
                <a:lnTo>
                  <a:pt x="8115215" y="4194204"/>
                </a:lnTo>
                <a:lnTo>
                  <a:pt x="9601201" y="2707684"/>
                </a:lnTo>
                <a:lnTo>
                  <a:pt x="9601201" y="2747084"/>
                </a:lnTo>
                <a:lnTo>
                  <a:pt x="8159521" y="4189281"/>
                </a:lnTo>
                <a:lnTo>
                  <a:pt x="8164446" y="4194204"/>
                </a:lnTo>
                <a:lnTo>
                  <a:pt x="9601201" y="2756934"/>
                </a:lnTo>
                <a:lnTo>
                  <a:pt x="9601201" y="2796334"/>
                </a:lnTo>
                <a:lnTo>
                  <a:pt x="8208753" y="4189281"/>
                </a:lnTo>
                <a:lnTo>
                  <a:pt x="8213679" y="4194204"/>
                </a:lnTo>
                <a:lnTo>
                  <a:pt x="9601201" y="2806184"/>
                </a:lnTo>
                <a:lnTo>
                  <a:pt x="9601201" y="2845585"/>
                </a:lnTo>
                <a:lnTo>
                  <a:pt x="8257987" y="4189281"/>
                </a:lnTo>
                <a:lnTo>
                  <a:pt x="8262911" y="4194204"/>
                </a:lnTo>
                <a:lnTo>
                  <a:pt x="9601201" y="2855434"/>
                </a:lnTo>
                <a:lnTo>
                  <a:pt x="9601201" y="2894835"/>
                </a:lnTo>
                <a:lnTo>
                  <a:pt x="8307219" y="4189281"/>
                </a:lnTo>
                <a:lnTo>
                  <a:pt x="8312143" y="4194204"/>
                </a:lnTo>
                <a:lnTo>
                  <a:pt x="9601201" y="2904683"/>
                </a:lnTo>
                <a:lnTo>
                  <a:pt x="9601201" y="2944084"/>
                </a:lnTo>
                <a:lnTo>
                  <a:pt x="8356451" y="4189281"/>
                </a:lnTo>
                <a:lnTo>
                  <a:pt x="8361375" y="4194204"/>
                </a:lnTo>
                <a:lnTo>
                  <a:pt x="9601201" y="2953933"/>
                </a:lnTo>
                <a:lnTo>
                  <a:pt x="9601201" y="2993334"/>
                </a:lnTo>
                <a:lnTo>
                  <a:pt x="8405683" y="4189281"/>
                </a:lnTo>
                <a:lnTo>
                  <a:pt x="8410607" y="4194204"/>
                </a:lnTo>
                <a:lnTo>
                  <a:pt x="9601201" y="3003182"/>
                </a:lnTo>
                <a:lnTo>
                  <a:pt x="9601201" y="3042582"/>
                </a:lnTo>
                <a:lnTo>
                  <a:pt x="8454913" y="4189281"/>
                </a:lnTo>
                <a:lnTo>
                  <a:pt x="8459837" y="4194204"/>
                </a:lnTo>
                <a:lnTo>
                  <a:pt x="9601201" y="3052431"/>
                </a:lnTo>
                <a:lnTo>
                  <a:pt x="9601201" y="3091832"/>
                </a:lnTo>
                <a:lnTo>
                  <a:pt x="8504145" y="4189281"/>
                </a:lnTo>
                <a:lnTo>
                  <a:pt x="8509069" y="4194204"/>
                </a:lnTo>
                <a:lnTo>
                  <a:pt x="9601201" y="3101680"/>
                </a:lnTo>
                <a:lnTo>
                  <a:pt x="9601201" y="3141082"/>
                </a:lnTo>
                <a:lnTo>
                  <a:pt x="8553378" y="4189281"/>
                </a:lnTo>
                <a:lnTo>
                  <a:pt x="8558303" y="4194204"/>
                </a:lnTo>
                <a:lnTo>
                  <a:pt x="9601201" y="3150932"/>
                </a:lnTo>
                <a:lnTo>
                  <a:pt x="9601201" y="3190332"/>
                </a:lnTo>
                <a:lnTo>
                  <a:pt x="8602610" y="4189281"/>
                </a:lnTo>
                <a:lnTo>
                  <a:pt x="8607535" y="4194204"/>
                </a:lnTo>
                <a:lnTo>
                  <a:pt x="9601201" y="3200181"/>
                </a:lnTo>
                <a:lnTo>
                  <a:pt x="9601201" y="3239581"/>
                </a:lnTo>
                <a:lnTo>
                  <a:pt x="8651841" y="4189281"/>
                </a:lnTo>
                <a:lnTo>
                  <a:pt x="8656766" y="4194204"/>
                </a:lnTo>
                <a:lnTo>
                  <a:pt x="9601201" y="3249430"/>
                </a:lnTo>
                <a:lnTo>
                  <a:pt x="9601201" y="3288831"/>
                </a:lnTo>
                <a:lnTo>
                  <a:pt x="8701073" y="4189281"/>
                </a:lnTo>
                <a:lnTo>
                  <a:pt x="8705998" y="4194204"/>
                </a:lnTo>
                <a:lnTo>
                  <a:pt x="9601201" y="3298680"/>
                </a:lnTo>
                <a:lnTo>
                  <a:pt x="9601201" y="3338079"/>
                </a:lnTo>
                <a:lnTo>
                  <a:pt x="8750304" y="4189281"/>
                </a:lnTo>
                <a:lnTo>
                  <a:pt x="8755229" y="4194204"/>
                </a:lnTo>
                <a:lnTo>
                  <a:pt x="9601201" y="3347929"/>
                </a:lnTo>
                <a:lnTo>
                  <a:pt x="9601201" y="3387329"/>
                </a:lnTo>
                <a:lnTo>
                  <a:pt x="8799536" y="4189281"/>
                </a:lnTo>
                <a:lnTo>
                  <a:pt x="8804461" y="4194204"/>
                </a:lnTo>
                <a:lnTo>
                  <a:pt x="9601201" y="3397178"/>
                </a:lnTo>
                <a:lnTo>
                  <a:pt x="9601201" y="3436580"/>
                </a:lnTo>
                <a:lnTo>
                  <a:pt x="8848769" y="4189281"/>
                </a:lnTo>
                <a:lnTo>
                  <a:pt x="8853693" y="4194204"/>
                </a:lnTo>
                <a:lnTo>
                  <a:pt x="9601201" y="3446428"/>
                </a:lnTo>
                <a:lnTo>
                  <a:pt x="9601201" y="3485829"/>
                </a:lnTo>
                <a:lnTo>
                  <a:pt x="8898001" y="4189281"/>
                </a:lnTo>
                <a:lnTo>
                  <a:pt x="8902925" y="4194204"/>
                </a:lnTo>
                <a:lnTo>
                  <a:pt x="9601201" y="3495678"/>
                </a:lnTo>
                <a:lnTo>
                  <a:pt x="9601201" y="3524970"/>
                </a:lnTo>
                <a:lnTo>
                  <a:pt x="9601200" y="3524970"/>
                </a:lnTo>
                <a:lnTo>
                  <a:pt x="9601200" y="3535080"/>
                </a:lnTo>
                <a:lnTo>
                  <a:pt x="8947233" y="4189281"/>
                </a:lnTo>
                <a:lnTo>
                  <a:pt x="8952157" y="4194204"/>
                </a:lnTo>
                <a:lnTo>
                  <a:pt x="9601200" y="3544929"/>
                </a:lnTo>
                <a:lnTo>
                  <a:pt x="9601200" y="3584330"/>
                </a:lnTo>
                <a:lnTo>
                  <a:pt x="8996465" y="4189281"/>
                </a:lnTo>
                <a:lnTo>
                  <a:pt x="9001389" y="4194204"/>
                </a:lnTo>
                <a:lnTo>
                  <a:pt x="9601200" y="3594178"/>
                </a:lnTo>
                <a:lnTo>
                  <a:pt x="9601200" y="3633579"/>
                </a:lnTo>
                <a:lnTo>
                  <a:pt x="9045697" y="4189281"/>
                </a:lnTo>
                <a:lnTo>
                  <a:pt x="9050620" y="4194204"/>
                </a:lnTo>
                <a:lnTo>
                  <a:pt x="9601200" y="3643427"/>
                </a:lnTo>
                <a:lnTo>
                  <a:pt x="9601200" y="3682827"/>
                </a:lnTo>
                <a:lnTo>
                  <a:pt x="9094927" y="4189281"/>
                </a:lnTo>
                <a:lnTo>
                  <a:pt x="9099852" y="4194204"/>
                </a:lnTo>
                <a:lnTo>
                  <a:pt x="9601200" y="3692677"/>
                </a:lnTo>
                <a:lnTo>
                  <a:pt x="9601200" y="3732077"/>
                </a:lnTo>
                <a:lnTo>
                  <a:pt x="9144159" y="4189281"/>
                </a:lnTo>
                <a:lnTo>
                  <a:pt x="9149085" y="4194204"/>
                </a:lnTo>
                <a:lnTo>
                  <a:pt x="9601200" y="3741927"/>
                </a:lnTo>
                <a:lnTo>
                  <a:pt x="9601200" y="3781328"/>
                </a:lnTo>
                <a:lnTo>
                  <a:pt x="9193393" y="4189281"/>
                </a:lnTo>
                <a:lnTo>
                  <a:pt x="9198317" y="4194204"/>
                </a:lnTo>
                <a:lnTo>
                  <a:pt x="9601200" y="3791177"/>
                </a:lnTo>
                <a:lnTo>
                  <a:pt x="9601200" y="3830577"/>
                </a:lnTo>
                <a:lnTo>
                  <a:pt x="9242624" y="4189281"/>
                </a:lnTo>
                <a:lnTo>
                  <a:pt x="9247549" y="4194204"/>
                </a:lnTo>
                <a:lnTo>
                  <a:pt x="9601200" y="3840427"/>
                </a:lnTo>
                <a:lnTo>
                  <a:pt x="9601200" y="3879882"/>
                </a:lnTo>
                <a:lnTo>
                  <a:pt x="9291856" y="4189281"/>
                </a:lnTo>
                <a:lnTo>
                  <a:pt x="9296781" y="4194204"/>
                </a:lnTo>
                <a:lnTo>
                  <a:pt x="9601200" y="3889731"/>
                </a:lnTo>
                <a:lnTo>
                  <a:pt x="9601200" y="3929123"/>
                </a:lnTo>
                <a:lnTo>
                  <a:pt x="9341088" y="4189281"/>
                </a:lnTo>
                <a:lnTo>
                  <a:pt x="9346013" y="4194204"/>
                </a:lnTo>
                <a:lnTo>
                  <a:pt x="9601200" y="3938972"/>
                </a:lnTo>
                <a:lnTo>
                  <a:pt x="9601200" y="3978363"/>
                </a:lnTo>
                <a:lnTo>
                  <a:pt x="9390319" y="4189281"/>
                </a:lnTo>
                <a:lnTo>
                  <a:pt x="9395243" y="4194204"/>
                </a:lnTo>
                <a:lnTo>
                  <a:pt x="9601200" y="3988211"/>
                </a:lnTo>
                <a:lnTo>
                  <a:pt x="9601200" y="4027603"/>
                </a:lnTo>
                <a:lnTo>
                  <a:pt x="9439551" y="4189281"/>
                </a:lnTo>
                <a:lnTo>
                  <a:pt x="9444475" y="4194204"/>
                </a:lnTo>
                <a:lnTo>
                  <a:pt x="9601200" y="4037451"/>
                </a:lnTo>
                <a:lnTo>
                  <a:pt x="9601200" y="4076844"/>
                </a:lnTo>
                <a:lnTo>
                  <a:pt x="9488783" y="4189281"/>
                </a:lnTo>
                <a:lnTo>
                  <a:pt x="9493708" y="4194204"/>
                </a:lnTo>
                <a:lnTo>
                  <a:pt x="9601200" y="4086693"/>
                </a:lnTo>
                <a:lnTo>
                  <a:pt x="9601200" y="4126085"/>
                </a:lnTo>
                <a:lnTo>
                  <a:pt x="9538015" y="4189281"/>
                </a:lnTo>
                <a:lnTo>
                  <a:pt x="9542940" y="4194204"/>
                </a:lnTo>
                <a:lnTo>
                  <a:pt x="9601200" y="4135934"/>
                </a:lnTo>
                <a:lnTo>
                  <a:pt x="9601200" y="4175326"/>
                </a:lnTo>
                <a:lnTo>
                  <a:pt x="9587247" y="4189281"/>
                </a:lnTo>
                <a:lnTo>
                  <a:pt x="9592172" y="4194204"/>
                </a:lnTo>
                <a:lnTo>
                  <a:pt x="9601200" y="4185175"/>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a:t>Klik op het pictogram als u een afbeelding wilt toevoegen</a:t>
            </a:r>
          </a:p>
        </p:txBody>
      </p:sp>
      <p:sp>
        <p:nvSpPr>
          <p:cNvPr id="103" name="Vrije vorm 102">
            <a:extLst>
              <a:ext uri="{FF2B5EF4-FFF2-40B4-BE49-F238E27FC236}">
                <a16:creationId xmlns:a16="http://schemas.microsoft.com/office/drawing/2014/main" id="{43CBA2BB-46D0-B540-97E6-7885A1F286CD}"/>
              </a:ext>
            </a:extLst>
          </p:cNvPr>
          <p:cNvSpPr/>
          <p:nvPr userDrawn="1"/>
        </p:nvSpPr>
        <p:spPr>
          <a:xfrm>
            <a:off x="6095999" y="-691"/>
            <a:ext cx="6096001" cy="6858000"/>
          </a:xfrm>
          <a:custGeom>
            <a:avLst/>
            <a:gdLst>
              <a:gd name="connsiteX0" fmla="*/ 6096001 w 6096001"/>
              <a:gd name="connsiteY0" fmla="*/ 6839121 h 6858000"/>
              <a:gd name="connsiteX1" fmla="*/ 6096001 w 6096001"/>
              <a:gd name="connsiteY1" fmla="*/ 6848970 h 6858000"/>
              <a:gd name="connsiteX2" fmla="*/ 6086972 w 6096001"/>
              <a:gd name="connsiteY2" fmla="*/ 6858000 h 6858000"/>
              <a:gd name="connsiteX3" fmla="*/ 6082047 w 6096001"/>
              <a:gd name="connsiteY3" fmla="*/ 6853077 h 6858000"/>
              <a:gd name="connsiteX4" fmla="*/ 6096001 w 6096001"/>
              <a:gd name="connsiteY4" fmla="*/ 6789880 h 6858000"/>
              <a:gd name="connsiteX5" fmla="*/ 6096001 w 6096001"/>
              <a:gd name="connsiteY5" fmla="*/ 6799729 h 6858000"/>
              <a:gd name="connsiteX6" fmla="*/ 6037740 w 6096001"/>
              <a:gd name="connsiteY6" fmla="*/ 6858000 h 6858000"/>
              <a:gd name="connsiteX7" fmla="*/ 6032815 w 6096001"/>
              <a:gd name="connsiteY7" fmla="*/ 6853077 h 6858000"/>
              <a:gd name="connsiteX8" fmla="*/ 6096001 w 6096001"/>
              <a:gd name="connsiteY8" fmla="*/ 6740639 h 6858000"/>
              <a:gd name="connsiteX9" fmla="*/ 6096001 w 6096001"/>
              <a:gd name="connsiteY9" fmla="*/ 6750488 h 6858000"/>
              <a:gd name="connsiteX10" fmla="*/ 5988508 w 6096001"/>
              <a:gd name="connsiteY10" fmla="*/ 6858000 h 6858000"/>
              <a:gd name="connsiteX11" fmla="*/ 5983583 w 6096001"/>
              <a:gd name="connsiteY11" fmla="*/ 6853077 h 6858000"/>
              <a:gd name="connsiteX12" fmla="*/ 6096001 w 6096001"/>
              <a:gd name="connsiteY12" fmla="*/ 6691398 h 6858000"/>
              <a:gd name="connsiteX13" fmla="*/ 6096001 w 6096001"/>
              <a:gd name="connsiteY13" fmla="*/ 6701246 h 6858000"/>
              <a:gd name="connsiteX14" fmla="*/ 5939275 w 6096001"/>
              <a:gd name="connsiteY14" fmla="*/ 6858000 h 6858000"/>
              <a:gd name="connsiteX15" fmla="*/ 5934351 w 6096001"/>
              <a:gd name="connsiteY15" fmla="*/ 6853077 h 6858000"/>
              <a:gd name="connsiteX16" fmla="*/ 6096001 w 6096001"/>
              <a:gd name="connsiteY16" fmla="*/ 6642158 h 6858000"/>
              <a:gd name="connsiteX17" fmla="*/ 6096001 w 6096001"/>
              <a:gd name="connsiteY17" fmla="*/ 6652006 h 6858000"/>
              <a:gd name="connsiteX18" fmla="*/ 5890043 w 6096001"/>
              <a:gd name="connsiteY18" fmla="*/ 6858000 h 6858000"/>
              <a:gd name="connsiteX19" fmla="*/ 5885119 w 6096001"/>
              <a:gd name="connsiteY19" fmla="*/ 6853077 h 6858000"/>
              <a:gd name="connsiteX20" fmla="*/ 6096001 w 6096001"/>
              <a:gd name="connsiteY20" fmla="*/ 6592918 h 6858000"/>
              <a:gd name="connsiteX21" fmla="*/ 6096001 w 6096001"/>
              <a:gd name="connsiteY21" fmla="*/ 6602767 h 6858000"/>
              <a:gd name="connsiteX22" fmla="*/ 5840813 w 6096001"/>
              <a:gd name="connsiteY22" fmla="*/ 6858000 h 6858000"/>
              <a:gd name="connsiteX23" fmla="*/ 5835888 w 6096001"/>
              <a:gd name="connsiteY23" fmla="*/ 6853077 h 6858000"/>
              <a:gd name="connsiteX24" fmla="*/ 6096001 w 6096001"/>
              <a:gd name="connsiteY24" fmla="*/ 6543677 h 6858000"/>
              <a:gd name="connsiteX25" fmla="*/ 6096001 w 6096001"/>
              <a:gd name="connsiteY25" fmla="*/ 6553526 h 6858000"/>
              <a:gd name="connsiteX26" fmla="*/ 5791581 w 6096001"/>
              <a:gd name="connsiteY26" fmla="*/ 6858000 h 6858000"/>
              <a:gd name="connsiteX27" fmla="*/ 5786656 w 6096001"/>
              <a:gd name="connsiteY27" fmla="*/ 6853077 h 6858000"/>
              <a:gd name="connsiteX28" fmla="*/ 6096001 w 6096001"/>
              <a:gd name="connsiteY28" fmla="*/ 6494372 h 6858000"/>
              <a:gd name="connsiteX29" fmla="*/ 6096001 w 6096001"/>
              <a:gd name="connsiteY29" fmla="*/ 6504222 h 6858000"/>
              <a:gd name="connsiteX30" fmla="*/ 5742349 w 6096001"/>
              <a:gd name="connsiteY30" fmla="*/ 6858000 h 6858000"/>
              <a:gd name="connsiteX31" fmla="*/ 5737424 w 6096001"/>
              <a:gd name="connsiteY31" fmla="*/ 6853077 h 6858000"/>
              <a:gd name="connsiteX32" fmla="*/ 6096001 w 6096001"/>
              <a:gd name="connsiteY32" fmla="*/ 6445123 h 6858000"/>
              <a:gd name="connsiteX33" fmla="*/ 6096001 w 6096001"/>
              <a:gd name="connsiteY33" fmla="*/ 6454972 h 6858000"/>
              <a:gd name="connsiteX34" fmla="*/ 5693117 w 6096001"/>
              <a:gd name="connsiteY34" fmla="*/ 6858000 h 6858000"/>
              <a:gd name="connsiteX35" fmla="*/ 5688193 w 6096001"/>
              <a:gd name="connsiteY35" fmla="*/ 6853077 h 6858000"/>
              <a:gd name="connsiteX36" fmla="*/ 6096001 w 6096001"/>
              <a:gd name="connsiteY36" fmla="*/ 6395872 h 6858000"/>
              <a:gd name="connsiteX37" fmla="*/ 6096001 w 6096001"/>
              <a:gd name="connsiteY37" fmla="*/ 6405722 h 6858000"/>
              <a:gd name="connsiteX38" fmla="*/ 5643885 w 6096001"/>
              <a:gd name="connsiteY38" fmla="*/ 6858000 h 6858000"/>
              <a:gd name="connsiteX39" fmla="*/ 5638959 w 6096001"/>
              <a:gd name="connsiteY39" fmla="*/ 6853077 h 6858000"/>
              <a:gd name="connsiteX40" fmla="*/ 6096001 w 6096001"/>
              <a:gd name="connsiteY40" fmla="*/ 6346622 h 6858000"/>
              <a:gd name="connsiteX41" fmla="*/ 6096001 w 6096001"/>
              <a:gd name="connsiteY41" fmla="*/ 6356472 h 6858000"/>
              <a:gd name="connsiteX42" fmla="*/ 5594652 w 6096001"/>
              <a:gd name="connsiteY42" fmla="*/ 6858000 h 6858000"/>
              <a:gd name="connsiteX43" fmla="*/ 5589727 w 6096001"/>
              <a:gd name="connsiteY43" fmla="*/ 6853077 h 6858000"/>
              <a:gd name="connsiteX44" fmla="*/ 6096001 w 6096001"/>
              <a:gd name="connsiteY44" fmla="*/ 6297374 h 6858000"/>
              <a:gd name="connsiteX45" fmla="*/ 6096001 w 6096001"/>
              <a:gd name="connsiteY45" fmla="*/ 6307222 h 6858000"/>
              <a:gd name="connsiteX46" fmla="*/ 5545420 w 6096001"/>
              <a:gd name="connsiteY46" fmla="*/ 6858000 h 6858000"/>
              <a:gd name="connsiteX47" fmla="*/ 5540497 w 6096001"/>
              <a:gd name="connsiteY47" fmla="*/ 6853077 h 6858000"/>
              <a:gd name="connsiteX48" fmla="*/ 6096001 w 6096001"/>
              <a:gd name="connsiteY48" fmla="*/ 6248125 h 6858000"/>
              <a:gd name="connsiteX49" fmla="*/ 6096001 w 6096001"/>
              <a:gd name="connsiteY49" fmla="*/ 6257973 h 6858000"/>
              <a:gd name="connsiteX50" fmla="*/ 5496189 w 6096001"/>
              <a:gd name="connsiteY50" fmla="*/ 6858000 h 6858000"/>
              <a:gd name="connsiteX51" fmla="*/ 5491265 w 6096001"/>
              <a:gd name="connsiteY51" fmla="*/ 6853077 h 6858000"/>
              <a:gd name="connsiteX52" fmla="*/ 6096001 w 6096001"/>
              <a:gd name="connsiteY52" fmla="*/ 6198875 h 6858000"/>
              <a:gd name="connsiteX53" fmla="*/ 6096001 w 6096001"/>
              <a:gd name="connsiteY53" fmla="*/ 6208724 h 6858000"/>
              <a:gd name="connsiteX54" fmla="*/ 5446957 w 6096001"/>
              <a:gd name="connsiteY54" fmla="*/ 6858000 h 6858000"/>
              <a:gd name="connsiteX55" fmla="*/ 5442033 w 6096001"/>
              <a:gd name="connsiteY55" fmla="*/ 6853077 h 6858000"/>
              <a:gd name="connsiteX56" fmla="*/ 6096001 w 6096001"/>
              <a:gd name="connsiteY56" fmla="*/ 6149625 h 6858000"/>
              <a:gd name="connsiteX57" fmla="*/ 6096001 w 6096001"/>
              <a:gd name="connsiteY57" fmla="*/ 6159474 h 6858000"/>
              <a:gd name="connsiteX58" fmla="*/ 5397725 w 6096001"/>
              <a:gd name="connsiteY58" fmla="*/ 6858000 h 6858000"/>
              <a:gd name="connsiteX59" fmla="*/ 5392801 w 6096001"/>
              <a:gd name="connsiteY59" fmla="*/ 6853077 h 6858000"/>
              <a:gd name="connsiteX60" fmla="*/ 6096001 w 6096001"/>
              <a:gd name="connsiteY60" fmla="*/ 6100376 h 6858000"/>
              <a:gd name="connsiteX61" fmla="*/ 6096001 w 6096001"/>
              <a:gd name="connsiteY61" fmla="*/ 6110224 h 6858000"/>
              <a:gd name="connsiteX62" fmla="*/ 5348493 w 6096001"/>
              <a:gd name="connsiteY62" fmla="*/ 6858000 h 6858000"/>
              <a:gd name="connsiteX63" fmla="*/ 5343569 w 6096001"/>
              <a:gd name="connsiteY63" fmla="*/ 6853077 h 6858000"/>
              <a:gd name="connsiteX64" fmla="*/ 6096001 w 6096001"/>
              <a:gd name="connsiteY64" fmla="*/ 6051125 h 6858000"/>
              <a:gd name="connsiteX65" fmla="*/ 6096001 w 6096001"/>
              <a:gd name="connsiteY65" fmla="*/ 6060974 h 6858000"/>
              <a:gd name="connsiteX66" fmla="*/ 5299261 w 6096001"/>
              <a:gd name="connsiteY66" fmla="*/ 6858000 h 6858000"/>
              <a:gd name="connsiteX67" fmla="*/ 5294336 w 6096001"/>
              <a:gd name="connsiteY67" fmla="*/ 6853077 h 6858000"/>
              <a:gd name="connsiteX68" fmla="*/ 6096001 w 6096001"/>
              <a:gd name="connsiteY68" fmla="*/ 6001875 h 6858000"/>
              <a:gd name="connsiteX69" fmla="*/ 6096001 w 6096001"/>
              <a:gd name="connsiteY69" fmla="*/ 6011725 h 6858000"/>
              <a:gd name="connsiteX70" fmla="*/ 5250029 w 6096001"/>
              <a:gd name="connsiteY70" fmla="*/ 6858000 h 6858000"/>
              <a:gd name="connsiteX71" fmla="*/ 5245104 w 6096001"/>
              <a:gd name="connsiteY71" fmla="*/ 6853077 h 6858000"/>
              <a:gd name="connsiteX72" fmla="*/ 6096001 w 6096001"/>
              <a:gd name="connsiteY72" fmla="*/ 5952627 h 6858000"/>
              <a:gd name="connsiteX73" fmla="*/ 6096001 w 6096001"/>
              <a:gd name="connsiteY73" fmla="*/ 5962476 h 6858000"/>
              <a:gd name="connsiteX74" fmla="*/ 5200798 w 6096001"/>
              <a:gd name="connsiteY74" fmla="*/ 6858000 h 6858000"/>
              <a:gd name="connsiteX75" fmla="*/ 5195873 w 6096001"/>
              <a:gd name="connsiteY75" fmla="*/ 6853077 h 6858000"/>
              <a:gd name="connsiteX76" fmla="*/ 6096001 w 6096001"/>
              <a:gd name="connsiteY76" fmla="*/ 5903377 h 6858000"/>
              <a:gd name="connsiteX77" fmla="*/ 6096001 w 6096001"/>
              <a:gd name="connsiteY77" fmla="*/ 5913226 h 6858000"/>
              <a:gd name="connsiteX78" fmla="*/ 5151566 w 6096001"/>
              <a:gd name="connsiteY78" fmla="*/ 6858000 h 6858000"/>
              <a:gd name="connsiteX79" fmla="*/ 5146641 w 6096001"/>
              <a:gd name="connsiteY79" fmla="*/ 6853077 h 6858000"/>
              <a:gd name="connsiteX80" fmla="*/ 6096001 w 6096001"/>
              <a:gd name="connsiteY80" fmla="*/ 5854128 h 6858000"/>
              <a:gd name="connsiteX81" fmla="*/ 6096001 w 6096001"/>
              <a:gd name="connsiteY81" fmla="*/ 5863977 h 6858000"/>
              <a:gd name="connsiteX82" fmla="*/ 5102335 w 6096001"/>
              <a:gd name="connsiteY82" fmla="*/ 6858000 h 6858000"/>
              <a:gd name="connsiteX83" fmla="*/ 5097410 w 6096001"/>
              <a:gd name="connsiteY83" fmla="*/ 6853077 h 6858000"/>
              <a:gd name="connsiteX84" fmla="*/ 6096001 w 6096001"/>
              <a:gd name="connsiteY84" fmla="*/ 5804878 h 6858000"/>
              <a:gd name="connsiteX85" fmla="*/ 6096001 w 6096001"/>
              <a:gd name="connsiteY85" fmla="*/ 5814728 h 6858000"/>
              <a:gd name="connsiteX86" fmla="*/ 5053103 w 6096001"/>
              <a:gd name="connsiteY86" fmla="*/ 6858000 h 6858000"/>
              <a:gd name="connsiteX87" fmla="*/ 5048178 w 6096001"/>
              <a:gd name="connsiteY87" fmla="*/ 6853077 h 6858000"/>
              <a:gd name="connsiteX88" fmla="*/ 6096001 w 6096001"/>
              <a:gd name="connsiteY88" fmla="*/ 5755628 h 6858000"/>
              <a:gd name="connsiteX89" fmla="*/ 6096001 w 6096001"/>
              <a:gd name="connsiteY89" fmla="*/ 5765476 h 6858000"/>
              <a:gd name="connsiteX90" fmla="*/ 5003869 w 6096001"/>
              <a:gd name="connsiteY90" fmla="*/ 6858000 h 6858000"/>
              <a:gd name="connsiteX91" fmla="*/ 4998945 w 6096001"/>
              <a:gd name="connsiteY91" fmla="*/ 6853077 h 6858000"/>
              <a:gd name="connsiteX92" fmla="*/ 6096001 w 6096001"/>
              <a:gd name="connsiteY92" fmla="*/ 5706378 h 6858000"/>
              <a:gd name="connsiteX93" fmla="*/ 6096001 w 6096001"/>
              <a:gd name="connsiteY93" fmla="*/ 5716227 h 6858000"/>
              <a:gd name="connsiteX94" fmla="*/ 4954637 w 6096001"/>
              <a:gd name="connsiteY94" fmla="*/ 6858000 h 6858000"/>
              <a:gd name="connsiteX95" fmla="*/ 4949713 w 6096001"/>
              <a:gd name="connsiteY95" fmla="*/ 6853077 h 6858000"/>
              <a:gd name="connsiteX96" fmla="*/ 6096001 w 6096001"/>
              <a:gd name="connsiteY96" fmla="*/ 5657130 h 6858000"/>
              <a:gd name="connsiteX97" fmla="*/ 6096001 w 6096001"/>
              <a:gd name="connsiteY97" fmla="*/ 5666978 h 6858000"/>
              <a:gd name="connsiteX98" fmla="*/ 4905407 w 6096001"/>
              <a:gd name="connsiteY98" fmla="*/ 6858000 h 6858000"/>
              <a:gd name="connsiteX99" fmla="*/ 4900483 w 6096001"/>
              <a:gd name="connsiteY99" fmla="*/ 6853077 h 6858000"/>
              <a:gd name="connsiteX100" fmla="*/ 6096001 w 6096001"/>
              <a:gd name="connsiteY100" fmla="*/ 5607880 h 6858000"/>
              <a:gd name="connsiteX101" fmla="*/ 6096001 w 6096001"/>
              <a:gd name="connsiteY101" fmla="*/ 5617729 h 6858000"/>
              <a:gd name="connsiteX102" fmla="*/ 4856175 w 6096001"/>
              <a:gd name="connsiteY102" fmla="*/ 6858000 h 6858000"/>
              <a:gd name="connsiteX103" fmla="*/ 4851251 w 6096001"/>
              <a:gd name="connsiteY103" fmla="*/ 6853077 h 6858000"/>
              <a:gd name="connsiteX104" fmla="*/ 6096001 w 6096001"/>
              <a:gd name="connsiteY104" fmla="*/ 5558631 h 6858000"/>
              <a:gd name="connsiteX105" fmla="*/ 6096001 w 6096001"/>
              <a:gd name="connsiteY105" fmla="*/ 5568479 h 6858000"/>
              <a:gd name="connsiteX106" fmla="*/ 4806943 w 6096001"/>
              <a:gd name="connsiteY106" fmla="*/ 6858000 h 6858000"/>
              <a:gd name="connsiteX107" fmla="*/ 4802019 w 6096001"/>
              <a:gd name="connsiteY107" fmla="*/ 6853077 h 6858000"/>
              <a:gd name="connsiteX108" fmla="*/ 6096001 w 6096001"/>
              <a:gd name="connsiteY108" fmla="*/ 5509381 h 6858000"/>
              <a:gd name="connsiteX109" fmla="*/ 6096001 w 6096001"/>
              <a:gd name="connsiteY109" fmla="*/ 5519230 h 6858000"/>
              <a:gd name="connsiteX110" fmla="*/ 4757711 w 6096001"/>
              <a:gd name="connsiteY110" fmla="*/ 6858000 h 6858000"/>
              <a:gd name="connsiteX111" fmla="*/ 4752787 w 6096001"/>
              <a:gd name="connsiteY111" fmla="*/ 6853077 h 6858000"/>
              <a:gd name="connsiteX112" fmla="*/ 6096001 w 6096001"/>
              <a:gd name="connsiteY112" fmla="*/ 5460130 h 6858000"/>
              <a:gd name="connsiteX113" fmla="*/ 6096001 w 6096001"/>
              <a:gd name="connsiteY113" fmla="*/ 5469980 h 6858000"/>
              <a:gd name="connsiteX114" fmla="*/ 4708479 w 6096001"/>
              <a:gd name="connsiteY114" fmla="*/ 6858000 h 6858000"/>
              <a:gd name="connsiteX115" fmla="*/ 4703553 w 6096001"/>
              <a:gd name="connsiteY115" fmla="*/ 6853077 h 6858000"/>
              <a:gd name="connsiteX116" fmla="*/ 6096001 w 6096001"/>
              <a:gd name="connsiteY116" fmla="*/ 5410880 h 6858000"/>
              <a:gd name="connsiteX117" fmla="*/ 6096001 w 6096001"/>
              <a:gd name="connsiteY117" fmla="*/ 5420730 h 6858000"/>
              <a:gd name="connsiteX118" fmla="*/ 4659246 w 6096001"/>
              <a:gd name="connsiteY118" fmla="*/ 6858000 h 6858000"/>
              <a:gd name="connsiteX119" fmla="*/ 4654321 w 6096001"/>
              <a:gd name="connsiteY119" fmla="*/ 6853077 h 6858000"/>
              <a:gd name="connsiteX120" fmla="*/ 6096001 w 6096001"/>
              <a:gd name="connsiteY120" fmla="*/ 5361631 h 6858000"/>
              <a:gd name="connsiteX121" fmla="*/ 6096001 w 6096001"/>
              <a:gd name="connsiteY121" fmla="*/ 5371480 h 6858000"/>
              <a:gd name="connsiteX122" fmla="*/ 4610015 w 6096001"/>
              <a:gd name="connsiteY122" fmla="*/ 6858000 h 6858000"/>
              <a:gd name="connsiteX123" fmla="*/ 4605090 w 6096001"/>
              <a:gd name="connsiteY123" fmla="*/ 6853077 h 6858000"/>
              <a:gd name="connsiteX124" fmla="*/ 6096001 w 6096001"/>
              <a:gd name="connsiteY124" fmla="*/ 5312382 h 6858000"/>
              <a:gd name="connsiteX125" fmla="*/ 6096001 w 6096001"/>
              <a:gd name="connsiteY125" fmla="*/ 5322232 h 6858000"/>
              <a:gd name="connsiteX126" fmla="*/ 4560784 w 6096001"/>
              <a:gd name="connsiteY126" fmla="*/ 6858000 h 6858000"/>
              <a:gd name="connsiteX127" fmla="*/ 4555859 w 6096001"/>
              <a:gd name="connsiteY127" fmla="*/ 6853077 h 6858000"/>
              <a:gd name="connsiteX128" fmla="*/ 6096001 w 6096001"/>
              <a:gd name="connsiteY128" fmla="*/ 5263132 h 6858000"/>
              <a:gd name="connsiteX129" fmla="*/ 6096001 w 6096001"/>
              <a:gd name="connsiteY129" fmla="*/ 5272982 h 6858000"/>
              <a:gd name="connsiteX130" fmla="*/ 4511552 w 6096001"/>
              <a:gd name="connsiteY130" fmla="*/ 6858000 h 6858000"/>
              <a:gd name="connsiteX131" fmla="*/ 4506627 w 6096001"/>
              <a:gd name="connsiteY131" fmla="*/ 6853077 h 6858000"/>
              <a:gd name="connsiteX132" fmla="*/ 6096001 w 6096001"/>
              <a:gd name="connsiteY132" fmla="*/ 5213883 h 6858000"/>
              <a:gd name="connsiteX133" fmla="*/ 6096001 w 6096001"/>
              <a:gd name="connsiteY133" fmla="*/ 5223732 h 6858000"/>
              <a:gd name="connsiteX134" fmla="*/ 4462320 w 6096001"/>
              <a:gd name="connsiteY134" fmla="*/ 6858000 h 6858000"/>
              <a:gd name="connsiteX135" fmla="*/ 4457395 w 6096001"/>
              <a:gd name="connsiteY135" fmla="*/ 6853077 h 6858000"/>
              <a:gd name="connsiteX136" fmla="*/ 6096001 w 6096001"/>
              <a:gd name="connsiteY136" fmla="*/ 5164634 h 6858000"/>
              <a:gd name="connsiteX137" fmla="*/ 6096001 w 6096001"/>
              <a:gd name="connsiteY137" fmla="*/ 5174483 h 6858000"/>
              <a:gd name="connsiteX138" fmla="*/ 4413088 w 6096001"/>
              <a:gd name="connsiteY138" fmla="*/ 6858000 h 6858000"/>
              <a:gd name="connsiteX139" fmla="*/ 4408163 w 6096001"/>
              <a:gd name="connsiteY139" fmla="*/ 6853077 h 6858000"/>
              <a:gd name="connsiteX140" fmla="*/ 6096001 w 6096001"/>
              <a:gd name="connsiteY140" fmla="*/ 5115384 h 6858000"/>
              <a:gd name="connsiteX141" fmla="*/ 6096001 w 6096001"/>
              <a:gd name="connsiteY141" fmla="*/ 5125232 h 6858000"/>
              <a:gd name="connsiteX142" fmla="*/ 4363855 w 6096001"/>
              <a:gd name="connsiteY142" fmla="*/ 6858000 h 6858000"/>
              <a:gd name="connsiteX143" fmla="*/ 4358931 w 6096001"/>
              <a:gd name="connsiteY143" fmla="*/ 6853077 h 6858000"/>
              <a:gd name="connsiteX144" fmla="*/ 6096001 w 6096001"/>
              <a:gd name="connsiteY144" fmla="*/ 5066134 h 6858000"/>
              <a:gd name="connsiteX145" fmla="*/ 6096001 w 6096001"/>
              <a:gd name="connsiteY145" fmla="*/ 5075982 h 6858000"/>
              <a:gd name="connsiteX146" fmla="*/ 4314623 w 6096001"/>
              <a:gd name="connsiteY146" fmla="*/ 6858000 h 6858000"/>
              <a:gd name="connsiteX147" fmla="*/ 4309699 w 6096001"/>
              <a:gd name="connsiteY147" fmla="*/ 6853077 h 6858000"/>
              <a:gd name="connsiteX148" fmla="*/ 6096001 w 6096001"/>
              <a:gd name="connsiteY148" fmla="*/ 5016885 h 6858000"/>
              <a:gd name="connsiteX149" fmla="*/ 6096001 w 6096001"/>
              <a:gd name="connsiteY149" fmla="*/ 5026734 h 6858000"/>
              <a:gd name="connsiteX150" fmla="*/ 4265393 w 6096001"/>
              <a:gd name="connsiteY150" fmla="*/ 6858000 h 6858000"/>
              <a:gd name="connsiteX151" fmla="*/ 4260468 w 6096001"/>
              <a:gd name="connsiteY151" fmla="*/ 6853077 h 6858000"/>
              <a:gd name="connsiteX152" fmla="*/ 6096001 w 6096001"/>
              <a:gd name="connsiteY152" fmla="*/ 4967636 h 6858000"/>
              <a:gd name="connsiteX153" fmla="*/ 6096001 w 6096001"/>
              <a:gd name="connsiteY153" fmla="*/ 4977484 h 6858000"/>
              <a:gd name="connsiteX154" fmla="*/ 4216161 w 6096001"/>
              <a:gd name="connsiteY154" fmla="*/ 6858000 h 6858000"/>
              <a:gd name="connsiteX155" fmla="*/ 4211236 w 6096001"/>
              <a:gd name="connsiteY155" fmla="*/ 6853077 h 6858000"/>
              <a:gd name="connsiteX156" fmla="*/ 6096001 w 6096001"/>
              <a:gd name="connsiteY156" fmla="*/ 4918386 h 6858000"/>
              <a:gd name="connsiteX157" fmla="*/ 6096001 w 6096001"/>
              <a:gd name="connsiteY157" fmla="*/ 4928235 h 6858000"/>
              <a:gd name="connsiteX158" fmla="*/ 4166929 w 6096001"/>
              <a:gd name="connsiteY158" fmla="*/ 6858000 h 6858000"/>
              <a:gd name="connsiteX159" fmla="*/ 4162004 w 6096001"/>
              <a:gd name="connsiteY159" fmla="*/ 6853077 h 6858000"/>
              <a:gd name="connsiteX160" fmla="*/ 6096001 w 6096001"/>
              <a:gd name="connsiteY160" fmla="*/ 4869137 h 6858000"/>
              <a:gd name="connsiteX161" fmla="*/ 6096001 w 6096001"/>
              <a:gd name="connsiteY161" fmla="*/ 4878985 h 6858000"/>
              <a:gd name="connsiteX162" fmla="*/ 4117697 w 6096001"/>
              <a:gd name="connsiteY162" fmla="*/ 6858000 h 6858000"/>
              <a:gd name="connsiteX163" fmla="*/ 4112773 w 6096001"/>
              <a:gd name="connsiteY163" fmla="*/ 6853077 h 6858000"/>
              <a:gd name="connsiteX164" fmla="*/ 6096001 w 6096001"/>
              <a:gd name="connsiteY164" fmla="*/ 4819886 h 6858000"/>
              <a:gd name="connsiteX165" fmla="*/ 6096001 w 6096001"/>
              <a:gd name="connsiteY165" fmla="*/ 4829735 h 6858000"/>
              <a:gd name="connsiteX166" fmla="*/ 4068465 w 6096001"/>
              <a:gd name="connsiteY166" fmla="*/ 6858000 h 6858000"/>
              <a:gd name="connsiteX167" fmla="*/ 4063539 w 6096001"/>
              <a:gd name="connsiteY167" fmla="*/ 6853077 h 6858000"/>
              <a:gd name="connsiteX168" fmla="*/ 6096001 w 6096001"/>
              <a:gd name="connsiteY168" fmla="*/ 4770637 h 6858000"/>
              <a:gd name="connsiteX169" fmla="*/ 6096001 w 6096001"/>
              <a:gd name="connsiteY169" fmla="*/ 4780485 h 6858000"/>
              <a:gd name="connsiteX170" fmla="*/ 4019232 w 6096001"/>
              <a:gd name="connsiteY170" fmla="*/ 6858000 h 6858000"/>
              <a:gd name="connsiteX171" fmla="*/ 4014307 w 6096001"/>
              <a:gd name="connsiteY171" fmla="*/ 6853077 h 6858000"/>
              <a:gd name="connsiteX172" fmla="*/ 6096001 w 6096001"/>
              <a:gd name="connsiteY172" fmla="*/ 4721388 h 6858000"/>
              <a:gd name="connsiteX173" fmla="*/ 6096001 w 6096001"/>
              <a:gd name="connsiteY173" fmla="*/ 4731235 h 6858000"/>
              <a:gd name="connsiteX174" fmla="*/ 3970000 w 6096001"/>
              <a:gd name="connsiteY174" fmla="*/ 6858000 h 6858000"/>
              <a:gd name="connsiteX175" fmla="*/ 3965077 w 6096001"/>
              <a:gd name="connsiteY175" fmla="*/ 6853077 h 6858000"/>
              <a:gd name="connsiteX176" fmla="*/ 6096001 w 6096001"/>
              <a:gd name="connsiteY176" fmla="*/ 4672139 h 6858000"/>
              <a:gd name="connsiteX177" fmla="*/ 6096001 w 6096001"/>
              <a:gd name="connsiteY177" fmla="*/ 4681986 h 6858000"/>
              <a:gd name="connsiteX178" fmla="*/ 3920769 w 6096001"/>
              <a:gd name="connsiteY178" fmla="*/ 6858000 h 6858000"/>
              <a:gd name="connsiteX179" fmla="*/ 3915845 w 6096001"/>
              <a:gd name="connsiteY179" fmla="*/ 6853077 h 6858000"/>
              <a:gd name="connsiteX180" fmla="*/ 6096001 w 6096001"/>
              <a:gd name="connsiteY180" fmla="*/ 4622889 h 6858000"/>
              <a:gd name="connsiteX181" fmla="*/ 6096001 w 6096001"/>
              <a:gd name="connsiteY181" fmla="*/ 4632736 h 6858000"/>
              <a:gd name="connsiteX182" fmla="*/ 3871537 w 6096001"/>
              <a:gd name="connsiteY182" fmla="*/ 6858000 h 6858000"/>
              <a:gd name="connsiteX183" fmla="*/ 3866613 w 6096001"/>
              <a:gd name="connsiteY183" fmla="*/ 6853077 h 6858000"/>
              <a:gd name="connsiteX184" fmla="*/ 6096001 w 6096001"/>
              <a:gd name="connsiteY184" fmla="*/ 4573639 h 6858000"/>
              <a:gd name="connsiteX185" fmla="*/ 6096001 w 6096001"/>
              <a:gd name="connsiteY185" fmla="*/ 4583488 h 6858000"/>
              <a:gd name="connsiteX186" fmla="*/ 3822306 w 6096001"/>
              <a:gd name="connsiteY186" fmla="*/ 6858000 h 6858000"/>
              <a:gd name="connsiteX187" fmla="*/ 3817381 w 6096001"/>
              <a:gd name="connsiteY187" fmla="*/ 6853077 h 6858000"/>
              <a:gd name="connsiteX188" fmla="*/ 6096001 w 6096001"/>
              <a:gd name="connsiteY188" fmla="*/ 4524389 h 6858000"/>
              <a:gd name="connsiteX189" fmla="*/ 6096001 w 6096001"/>
              <a:gd name="connsiteY189" fmla="*/ 4534238 h 6858000"/>
              <a:gd name="connsiteX190" fmla="*/ 3773074 w 6096001"/>
              <a:gd name="connsiteY190" fmla="*/ 6858000 h 6858000"/>
              <a:gd name="connsiteX191" fmla="*/ 3768149 w 6096001"/>
              <a:gd name="connsiteY191" fmla="*/ 6853077 h 6858000"/>
              <a:gd name="connsiteX192" fmla="*/ 6096001 w 6096001"/>
              <a:gd name="connsiteY192" fmla="*/ 4475141 h 6858000"/>
              <a:gd name="connsiteX193" fmla="*/ 6096001 w 6096001"/>
              <a:gd name="connsiteY193" fmla="*/ 4484988 h 6858000"/>
              <a:gd name="connsiteX194" fmla="*/ 3723841 w 6096001"/>
              <a:gd name="connsiteY194" fmla="*/ 6858000 h 6858000"/>
              <a:gd name="connsiteX195" fmla="*/ 3718919 w 6096001"/>
              <a:gd name="connsiteY195" fmla="*/ 6853077 h 6858000"/>
              <a:gd name="connsiteX196" fmla="*/ 6096001 w 6096001"/>
              <a:gd name="connsiteY196" fmla="*/ 4425892 h 6858000"/>
              <a:gd name="connsiteX197" fmla="*/ 6096001 w 6096001"/>
              <a:gd name="connsiteY197" fmla="*/ 4435738 h 6858000"/>
              <a:gd name="connsiteX198" fmla="*/ 3674609 w 6096001"/>
              <a:gd name="connsiteY198" fmla="*/ 6858000 h 6858000"/>
              <a:gd name="connsiteX199" fmla="*/ 3669687 w 6096001"/>
              <a:gd name="connsiteY199" fmla="*/ 6853077 h 6858000"/>
              <a:gd name="connsiteX200" fmla="*/ 6096001 w 6096001"/>
              <a:gd name="connsiteY200" fmla="*/ 4376642 h 6858000"/>
              <a:gd name="connsiteX201" fmla="*/ 6096001 w 6096001"/>
              <a:gd name="connsiteY201" fmla="*/ 4386489 h 6858000"/>
              <a:gd name="connsiteX202" fmla="*/ 3625378 w 6096001"/>
              <a:gd name="connsiteY202" fmla="*/ 6858000 h 6858000"/>
              <a:gd name="connsiteX203" fmla="*/ 3620455 w 6096001"/>
              <a:gd name="connsiteY203" fmla="*/ 6853077 h 6858000"/>
              <a:gd name="connsiteX204" fmla="*/ 6096001 w 6096001"/>
              <a:gd name="connsiteY204" fmla="*/ 4327392 h 6858000"/>
              <a:gd name="connsiteX205" fmla="*/ 6096001 w 6096001"/>
              <a:gd name="connsiteY205" fmla="*/ 4337239 h 6858000"/>
              <a:gd name="connsiteX206" fmla="*/ 3576146 w 6096001"/>
              <a:gd name="connsiteY206" fmla="*/ 6858000 h 6858000"/>
              <a:gd name="connsiteX207" fmla="*/ 3571223 w 6096001"/>
              <a:gd name="connsiteY207" fmla="*/ 6853077 h 6858000"/>
              <a:gd name="connsiteX208" fmla="*/ 6096001 w 6096001"/>
              <a:gd name="connsiteY208" fmla="*/ 4278142 h 6858000"/>
              <a:gd name="connsiteX209" fmla="*/ 6096001 w 6096001"/>
              <a:gd name="connsiteY209" fmla="*/ 4287990 h 6858000"/>
              <a:gd name="connsiteX210" fmla="*/ 3526915 w 6096001"/>
              <a:gd name="connsiteY210" fmla="*/ 6858000 h 6858000"/>
              <a:gd name="connsiteX211" fmla="*/ 3521990 w 6096001"/>
              <a:gd name="connsiteY211" fmla="*/ 6853077 h 6858000"/>
              <a:gd name="connsiteX212" fmla="*/ 6096001 w 6096001"/>
              <a:gd name="connsiteY212" fmla="*/ 4228892 h 6858000"/>
              <a:gd name="connsiteX213" fmla="*/ 6096001 w 6096001"/>
              <a:gd name="connsiteY213" fmla="*/ 4238741 h 6858000"/>
              <a:gd name="connsiteX214" fmla="*/ 3477683 w 6096001"/>
              <a:gd name="connsiteY214" fmla="*/ 6858000 h 6858000"/>
              <a:gd name="connsiteX215" fmla="*/ 3472758 w 6096001"/>
              <a:gd name="connsiteY215" fmla="*/ 6853077 h 6858000"/>
              <a:gd name="connsiteX216" fmla="*/ 6096001 w 6096001"/>
              <a:gd name="connsiteY216" fmla="*/ 4179643 h 6858000"/>
              <a:gd name="connsiteX217" fmla="*/ 6096001 w 6096001"/>
              <a:gd name="connsiteY217" fmla="*/ 4189490 h 6858000"/>
              <a:gd name="connsiteX218" fmla="*/ 3428449 w 6096001"/>
              <a:gd name="connsiteY218" fmla="*/ 6858000 h 6858000"/>
              <a:gd name="connsiteX219" fmla="*/ 3423527 w 6096001"/>
              <a:gd name="connsiteY219" fmla="*/ 6853077 h 6858000"/>
              <a:gd name="connsiteX220" fmla="*/ 6096001 w 6096001"/>
              <a:gd name="connsiteY220" fmla="*/ 4130394 h 6858000"/>
              <a:gd name="connsiteX221" fmla="*/ 6096001 w 6096001"/>
              <a:gd name="connsiteY221" fmla="*/ 4140240 h 6858000"/>
              <a:gd name="connsiteX222" fmla="*/ 3379217 w 6096001"/>
              <a:gd name="connsiteY222" fmla="*/ 6858000 h 6858000"/>
              <a:gd name="connsiteX223" fmla="*/ 3374296 w 6096001"/>
              <a:gd name="connsiteY223" fmla="*/ 6853077 h 6858000"/>
              <a:gd name="connsiteX224" fmla="*/ 6096001 w 6096001"/>
              <a:gd name="connsiteY224" fmla="*/ 4081144 h 6858000"/>
              <a:gd name="connsiteX225" fmla="*/ 6096001 w 6096001"/>
              <a:gd name="connsiteY225" fmla="*/ 4090992 h 6858000"/>
              <a:gd name="connsiteX226" fmla="*/ 3329987 w 6096001"/>
              <a:gd name="connsiteY226" fmla="*/ 6858000 h 6858000"/>
              <a:gd name="connsiteX227" fmla="*/ 3325064 w 6096001"/>
              <a:gd name="connsiteY227" fmla="*/ 6853077 h 6858000"/>
              <a:gd name="connsiteX228" fmla="*/ 6096001 w 6096001"/>
              <a:gd name="connsiteY228" fmla="*/ 4031895 h 6858000"/>
              <a:gd name="connsiteX229" fmla="*/ 6096001 w 6096001"/>
              <a:gd name="connsiteY229" fmla="*/ 4041742 h 6858000"/>
              <a:gd name="connsiteX230" fmla="*/ 3280755 w 6096001"/>
              <a:gd name="connsiteY230" fmla="*/ 6858000 h 6858000"/>
              <a:gd name="connsiteX231" fmla="*/ 3275832 w 6096001"/>
              <a:gd name="connsiteY231" fmla="*/ 6853077 h 6858000"/>
              <a:gd name="connsiteX232" fmla="*/ 6096001 w 6096001"/>
              <a:gd name="connsiteY232" fmla="*/ 3982645 h 6858000"/>
              <a:gd name="connsiteX233" fmla="*/ 6096001 w 6096001"/>
              <a:gd name="connsiteY233" fmla="*/ 3992492 h 6858000"/>
              <a:gd name="connsiteX234" fmla="*/ 3231523 w 6096001"/>
              <a:gd name="connsiteY234" fmla="*/ 6858000 h 6858000"/>
              <a:gd name="connsiteX235" fmla="*/ 3226600 w 6096001"/>
              <a:gd name="connsiteY235" fmla="*/ 6853077 h 6858000"/>
              <a:gd name="connsiteX236" fmla="*/ 6096001 w 6096001"/>
              <a:gd name="connsiteY236" fmla="*/ 3933395 h 6858000"/>
              <a:gd name="connsiteX237" fmla="*/ 6096001 w 6096001"/>
              <a:gd name="connsiteY237" fmla="*/ 3943243 h 6858000"/>
              <a:gd name="connsiteX238" fmla="*/ 3182291 w 6096001"/>
              <a:gd name="connsiteY238" fmla="*/ 6858000 h 6858000"/>
              <a:gd name="connsiteX239" fmla="*/ 3177367 w 6096001"/>
              <a:gd name="connsiteY239" fmla="*/ 6853077 h 6858000"/>
              <a:gd name="connsiteX240" fmla="*/ 6096001 w 6096001"/>
              <a:gd name="connsiteY240" fmla="*/ 3884145 h 6858000"/>
              <a:gd name="connsiteX241" fmla="*/ 6096001 w 6096001"/>
              <a:gd name="connsiteY241" fmla="*/ 3893993 h 6858000"/>
              <a:gd name="connsiteX242" fmla="*/ 3133058 w 6096001"/>
              <a:gd name="connsiteY242" fmla="*/ 6858000 h 6858000"/>
              <a:gd name="connsiteX243" fmla="*/ 3128135 w 6096001"/>
              <a:gd name="connsiteY243" fmla="*/ 6853077 h 6858000"/>
              <a:gd name="connsiteX244" fmla="*/ 6096001 w 6096001"/>
              <a:gd name="connsiteY244" fmla="*/ 3834897 h 6858000"/>
              <a:gd name="connsiteX245" fmla="*/ 6096001 w 6096001"/>
              <a:gd name="connsiteY245" fmla="*/ 3844743 h 6858000"/>
              <a:gd name="connsiteX246" fmla="*/ 3083826 w 6096001"/>
              <a:gd name="connsiteY246" fmla="*/ 6858000 h 6858000"/>
              <a:gd name="connsiteX247" fmla="*/ 3078905 w 6096001"/>
              <a:gd name="connsiteY247" fmla="*/ 6853077 h 6858000"/>
              <a:gd name="connsiteX248" fmla="*/ 6096001 w 6096001"/>
              <a:gd name="connsiteY248" fmla="*/ 3785646 h 6858000"/>
              <a:gd name="connsiteX249" fmla="*/ 6096001 w 6096001"/>
              <a:gd name="connsiteY249" fmla="*/ 3795494 h 6858000"/>
              <a:gd name="connsiteX250" fmla="*/ 3034595 w 6096001"/>
              <a:gd name="connsiteY250" fmla="*/ 6858000 h 6858000"/>
              <a:gd name="connsiteX251" fmla="*/ 3029671 w 6096001"/>
              <a:gd name="connsiteY251" fmla="*/ 6853077 h 6858000"/>
              <a:gd name="connsiteX252" fmla="*/ 6096001 w 6096001"/>
              <a:gd name="connsiteY252" fmla="*/ 3736396 h 6858000"/>
              <a:gd name="connsiteX253" fmla="*/ 6096001 w 6096001"/>
              <a:gd name="connsiteY253" fmla="*/ 3746244 h 6858000"/>
              <a:gd name="connsiteX254" fmla="*/ 2985364 w 6096001"/>
              <a:gd name="connsiteY254" fmla="*/ 6858000 h 6858000"/>
              <a:gd name="connsiteX255" fmla="*/ 2980439 w 6096001"/>
              <a:gd name="connsiteY255" fmla="*/ 6853077 h 6858000"/>
              <a:gd name="connsiteX256" fmla="*/ 6096001 w 6096001"/>
              <a:gd name="connsiteY256" fmla="*/ 3687146 h 6858000"/>
              <a:gd name="connsiteX257" fmla="*/ 6096001 w 6096001"/>
              <a:gd name="connsiteY257" fmla="*/ 3696994 h 6858000"/>
              <a:gd name="connsiteX258" fmla="*/ 2936131 w 6096001"/>
              <a:gd name="connsiteY258" fmla="*/ 6858000 h 6858000"/>
              <a:gd name="connsiteX259" fmla="*/ 2931207 w 6096001"/>
              <a:gd name="connsiteY259" fmla="*/ 6853077 h 6858000"/>
              <a:gd name="connsiteX260" fmla="*/ 6096001 w 6096001"/>
              <a:gd name="connsiteY260" fmla="*/ 3637898 h 6858000"/>
              <a:gd name="connsiteX261" fmla="*/ 6096001 w 6096001"/>
              <a:gd name="connsiteY261" fmla="*/ 3647745 h 6858000"/>
              <a:gd name="connsiteX262" fmla="*/ 2886899 w 6096001"/>
              <a:gd name="connsiteY262" fmla="*/ 6858000 h 6858000"/>
              <a:gd name="connsiteX263" fmla="*/ 2881976 w 6096001"/>
              <a:gd name="connsiteY263" fmla="*/ 6853077 h 6858000"/>
              <a:gd name="connsiteX264" fmla="*/ 6096001 w 6096001"/>
              <a:gd name="connsiteY264" fmla="*/ 3588648 h 6858000"/>
              <a:gd name="connsiteX265" fmla="*/ 6096001 w 6096001"/>
              <a:gd name="connsiteY265" fmla="*/ 3598495 h 6858000"/>
              <a:gd name="connsiteX266" fmla="*/ 2837667 w 6096001"/>
              <a:gd name="connsiteY266" fmla="*/ 6858000 h 6858000"/>
              <a:gd name="connsiteX267" fmla="*/ 2832744 w 6096001"/>
              <a:gd name="connsiteY267" fmla="*/ 6853077 h 6858000"/>
              <a:gd name="connsiteX268" fmla="*/ 6096001 w 6096001"/>
              <a:gd name="connsiteY268" fmla="*/ 3539399 h 6858000"/>
              <a:gd name="connsiteX269" fmla="*/ 6096001 w 6096001"/>
              <a:gd name="connsiteY269" fmla="*/ 3549246 h 6858000"/>
              <a:gd name="connsiteX270" fmla="*/ 2788435 w 6096001"/>
              <a:gd name="connsiteY270" fmla="*/ 6858000 h 6858000"/>
              <a:gd name="connsiteX271" fmla="*/ 2783513 w 6096001"/>
              <a:gd name="connsiteY271" fmla="*/ 6853077 h 6858000"/>
              <a:gd name="connsiteX272" fmla="*/ 6096001 w 6096001"/>
              <a:gd name="connsiteY272" fmla="*/ 3489522 h 6858000"/>
              <a:gd name="connsiteX273" fmla="*/ 6096001 w 6096001"/>
              <a:gd name="connsiteY273" fmla="*/ 3499368 h 6858000"/>
              <a:gd name="connsiteX274" fmla="*/ 2737972 w 6096001"/>
              <a:gd name="connsiteY274" fmla="*/ 6858000 h 6858000"/>
              <a:gd name="connsiteX275" fmla="*/ 2733050 w 6096001"/>
              <a:gd name="connsiteY275" fmla="*/ 6853077 h 6858000"/>
              <a:gd name="connsiteX276" fmla="*/ 6096001 w 6096001"/>
              <a:gd name="connsiteY276" fmla="*/ 3440280 h 6858000"/>
              <a:gd name="connsiteX277" fmla="*/ 6096001 w 6096001"/>
              <a:gd name="connsiteY277" fmla="*/ 3450127 h 6858000"/>
              <a:gd name="connsiteX278" fmla="*/ 2688741 w 6096001"/>
              <a:gd name="connsiteY278" fmla="*/ 6858000 h 6858000"/>
              <a:gd name="connsiteX279" fmla="*/ 2683817 w 6096001"/>
              <a:gd name="connsiteY279" fmla="*/ 6853077 h 6858000"/>
              <a:gd name="connsiteX280" fmla="*/ 6096001 w 6096001"/>
              <a:gd name="connsiteY280" fmla="*/ 3391040 h 6858000"/>
              <a:gd name="connsiteX281" fmla="*/ 6096001 w 6096001"/>
              <a:gd name="connsiteY281" fmla="*/ 3400887 h 6858000"/>
              <a:gd name="connsiteX282" fmla="*/ 2639509 w 6096001"/>
              <a:gd name="connsiteY282" fmla="*/ 6858000 h 6858000"/>
              <a:gd name="connsiteX283" fmla="*/ 2634585 w 6096001"/>
              <a:gd name="connsiteY283" fmla="*/ 6853077 h 6858000"/>
              <a:gd name="connsiteX284" fmla="*/ 6096001 w 6096001"/>
              <a:gd name="connsiteY284" fmla="*/ 3341799 h 6858000"/>
              <a:gd name="connsiteX285" fmla="*/ 6096001 w 6096001"/>
              <a:gd name="connsiteY285" fmla="*/ 3351645 h 6858000"/>
              <a:gd name="connsiteX286" fmla="*/ 2590276 w 6096001"/>
              <a:gd name="connsiteY286" fmla="*/ 6858000 h 6858000"/>
              <a:gd name="connsiteX287" fmla="*/ 2585353 w 6096001"/>
              <a:gd name="connsiteY287" fmla="*/ 6853077 h 6858000"/>
              <a:gd name="connsiteX288" fmla="*/ 6096001 w 6096001"/>
              <a:gd name="connsiteY288" fmla="*/ 3292559 h 6858000"/>
              <a:gd name="connsiteX289" fmla="*/ 6096001 w 6096001"/>
              <a:gd name="connsiteY289" fmla="*/ 3302404 h 6858000"/>
              <a:gd name="connsiteX290" fmla="*/ 2541044 w 6096001"/>
              <a:gd name="connsiteY290" fmla="*/ 6858000 h 6858000"/>
              <a:gd name="connsiteX291" fmla="*/ 2536121 w 6096001"/>
              <a:gd name="connsiteY291" fmla="*/ 6853077 h 6858000"/>
              <a:gd name="connsiteX292" fmla="*/ 6096001 w 6096001"/>
              <a:gd name="connsiteY292" fmla="*/ 3243318 h 6858000"/>
              <a:gd name="connsiteX293" fmla="*/ 6096001 w 6096001"/>
              <a:gd name="connsiteY293" fmla="*/ 3253165 h 6858000"/>
              <a:gd name="connsiteX294" fmla="*/ 2491813 w 6096001"/>
              <a:gd name="connsiteY294" fmla="*/ 6858000 h 6858000"/>
              <a:gd name="connsiteX295" fmla="*/ 2486889 w 6096001"/>
              <a:gd name="connsiteY295" fmla="*/ 6853077 h 6858000"/>
              <a:gd name="connsiteX296" fmla="*/ 6096001 w 6096001"/>
              <a:gd name="connsiteY296" fmla="*/ 3194078 h 6858000"/>
              <a:gd name="connsiteX297" fmla="*/ 6096001 w 6096001"/>
              <a:gd name="connsiteY297" fmla="*/ 3203924 h 6858000"/>
              <a:gd name="connsiteX298" fmla="*/ 2442581 w 6096001"/>
              <a:gd name="connsiteY298" fmla="*/ 6858000 h 6858000"/>
              <a:gd name="connsiteX299" fmla="*/ 2437659 w 6096001"/>
              <a:gd name="connsiteY299" fmla="*/ 6853077 h 6858000"/>
              <a:gd name="connsiteX300" fmla="*/ 6096001 w 6096001"/>
              <a:gd name="connsiteY300" fmla="*/ 3144836 h 6858000"/>
              <a:gd name="connsiteX301" fmla="*/ 6096001 w 6096001"/>
              <a:gd name="connsiteY301" fmla="*/ 3154683 h 6858000"/>
              <a:gd name="connsiteX302" fmla="*/ 2393349 w 6096001"/>
              <a:gd name="connsiteY302" fmla="*/ 6858000 h 6858000"/>
              <a:gd name="connsiteX303" fmla="*/ 2388425 w 6096001"/>
              <a:gd name="connsiteY303" fmla="*/ 6853077 h 6858000"/>
              <a:gd name="connsiteX304" fmla="*/ 6096001 w 6096001"/>
              <a:gd name="connsiteY304" fmla="*/ 3095595 h 6858000"/>
              <a:gd name="connsiteX305" fmla="*/ 6096001 w 6096001"/>
              <a:gd name="connsiteY305" fmla="*/ 3105443 h 6858000"/>
              <a:gd name="connsiteX306" fmla="*/ 2344118 w 6096001"/>
              <a:gd name="connsiteY306" fmla="*/ 6858000 h 6858000"/>
              <a:gd name="connsiteX307" fmla="*/ 2339193 w 6096001"/>
              <a:gd name="connsiteY307" fmla="*/ 6853077 h 6858000"/>
              <a:gd name="connsiteX308" fmla="*/ 6096001 w 6096001"/>
              <a:gd name="connsiteY308" fmla="*/ 3046355 h 6858000"/>
              <a:gd name="connsiteX309" fmla="*/ 6096001 w 6096001"/>
              <a:gd name="connsiteY309" fmla="*/ 3056201 h 6858000"/>
              <a:gd name="connsiteX310" fmla="*/ 2294885 w 6096001"/>
              <a:gd name="connsiteY310" fmla="*/ 6858000 h 6858000"/>
              <a:gd name="connsiteX311" fmla="*/ 2289962 w 6096001"/>
              <a:gd name="connsiteY311" fmla="*/ 6853077 h 6858000"/>
              <a:gd name="connsiteX312" fmla="*/ 6096001 w 6096001"/>
              <a:gd name="connsiteY312" fmla="*/ 2997114 h 6858000"/>
              <a:gd name="connsiteX313" fmla="*/ 6096001 w 6096001"/>
              <a:gd name="connsiteY313" fmla="*/ 3006960 h 6858000"/>
              <a:gd name="connsiteX314" fmla="*/ 2245654 w 6096001"/>
              <a:gd name="connsiteY314" fmla="*/ 6858000 h 6858000"/>
              <a:gd name="connsiteX315" fmla="*/ 2240730 w 6096001"/>
              <a:gd name="connsiteY315" fmla="*/ 6853077 h 6858000"/>
              <a:gd name="connsiteX316" fmla="*/ 6096001 w 6096001"/>
              <a:gd name="connsiteY316" fmla="*/ 2947873 h 6858000"/>
              <a:gd name="connsiteX317" fmla="*/ 6096001 w 6096001"/>
              <a:gd name="connsiteY317" fmla="*/ 2957719 h 6858000"/>
              <a:gd name="connsiteX318" fmla="*/ 2196421 w 6096001"/>
              <a:gd name="connsiteY318" fmla="*/ 6858000 h 6858000"/>
              <a:gd name="connsiteX319" fmla="*/ 2191499 w 6096001"/>
              <a:gd name="connsiteY319" fmla="*/ 6853077 h 6858000"/>
              <a:gd name="connsiteX320" fmla="*/ 6096001 w 6096001"/>
              <a:gd name="connsiteY320" fmla="*/ 2898633 h 6858000"/>
              <a:gd name="connsiteX321" fmla="*/ 6096001 w 6096001"/>
              <a:gd name="connsiteY321" fmla="*/ 2908479 h 6858000"/>
              <a:gd name="connsiteX322" fmla="*/ 2147189 w 6096001"/>
              <a:gd name="connsiteY322" fmla="*/ 6858000 h 6858000"/>
              <a:gd name="connsiteX323" fmla="*/ 2142268 w 6096001"/>
              <a:gd name="connsiteY323" fmla="*/ 6853077 h 6858000"/>
              <a:gd name="connsiteX324" fmla="*/ 6096001 w 6096001"/>
              <a:gd name="connsiteY324" fmla="*/ 2849393 h 6858000"/>
              <a:gd name="connsiteX325" fmla="*/ 6096001 w 6096001"/>
              <a:gd name="connsiteY325" fmla="*/ 2859239 h 6858000"/>
              <a:gd name="connsiteX326" fmla="*/ 2097958 w 6096001"/>
              <a:gd name="connsiteY326" fmla="*/ 6858000 h 6858000"/>
              <a:gd name="connsiteX327" fmla="*/ 2093036 w 6096001"/>
              <a:gd name="connsiteY327" fmla="*/ 6853077 h 6858000"/>
              <a:gd name="connsiteX328" fmla="*/ 6096001 w 6096001"/>
              <a:gd name="connsiteY328" fmla="*/ 2800151 h 6858000"/>
              <a:gd name="connsiteX329" fmla="*/ 6096001 w 6096001"/>
              <a:gd name="connsiteY329" fmla="*/ 2809998 h 6858000"/>
              <a:gd name="connsiteX330" fmla="*/ 2048727 w 6096001"/>
              <a:gd name="connsiteY330" fmla="*/ 6858000 h 6858000"/>
              <a:gd name="connsiteX331" fmla="*/ 2043803 w 6096001"/>
              <a:gd name="connsiteY331" fmla="*/ 6853077 h 6858000"/>
              <a:gd name="connsiteX332" fmla="*/ 6096001 w 6096001"/>
              <a:gd name="connsiteY332" fmla="*/ 2750911 h 6858000"/>
              <a:gd name="connsiteX333" fmla="*/ 6096001 w 6096001"/>
              <a:gd name="connsiteY333" fmla="*/ 2760757 h 6858000"/>
              <a:gd name="connsiteX334" fmla="*/ 1999495 w 6096001"/>
              <a:gd name="connsiteY334" fmla="*/ 6858000 h 6858000"/>
              <a:gd name="connsiteX335" fmla="*/ 1994571 w 6096001"/>
              <a:gd name="connsiteY335" fmla="*/ 6853077 h 6858000"/>
              <a:gd name="connsiteX336" fmla="*/ 6096001 w 6096001"/>
              <a:gd name="connsiteY336" fmla="*/ 2701670 h 6858000"/>
              <a:gd name="connsiteX337" fmla="*/ 6096001 w 6096001"/>
              <a:gd name="connsiteY337" fmla="*/ 2711516 h 6858000"/>
              <a:gd name="connsiteX338" fmla="*/ 1950262 w 6096001"/>
              <a:gd name="connsiteY338" fmla="*/ 6858000 h 6858000"/>
              <a:gd name="connsiteX339" fmla="*/ 1945339 w 6096001"/>
              <a:gd name="connsiteY339" fmla="*/ 6853077 h 6858000"/>
              <a:gd name="connsiteX340" fmla="*/ 6096001 w 6096001"/>
              <a:gd name="connsiteY340" fmla="*/ 2652429 h 6858000"/>
              <a:gd name="connsiteX341" fmla="*/ 6096001 w 6096001"/>
              <a:gd name="connsiteY341" fmla="*/ 2662275 h 6858000"/>
              <a:gd name="connsiteX342" fmla="*/ 1901030 w 6096001"/>
              <a:gd name="connsiteY342" fmla="*/ 6858000 h 6858000"/>
              <a:gd name="connsiteX343" fmla="*/ 1896107 w 6096001"/>
              <a:gd name="connsiteY343" fmla="*/ 6853077 h 6858000"/>
              <a:gd name="connsiteX344" fmla="*/ 6096001 w 6096001"/>
              <a:gd name="connsiteY344" fmla="*/ 2603189 h 6858000"/>
              <a:gd name="connsiteX345" fmla="*/ 6096001 w 6096001"/>
              <a:gd name="connsiteY345" fmla="*/ 2613035 h 6858000"/>
              <a:gd name="connsiteX346" fmla="*/ 1851798 w 6096001"/>
              <a:gd name="connsiteY346" fmla="*/ 6858000 h 6858000"/>
              <a:gd name="connsiteX347" fmla="*/ 1846876 w 6096001"/>
              <a:gd name="connsiteY347" fmla="*/ 6853077 h 6858000"/>
              <a:gd name="connsiteX348" fmla="*/ 6096001 w 6096001"/>
              <a:gd name="connsiteY348" fmla="*/ 2553948 h 6858000"/>
              <a:gd name="connsiteX349" fmla="*/ 6096001 w 6096001"/>
              <a:gd name="connsiteY349" fmla="*/ 2563794 h 6858000"/>
              <a:gd name="connsiteX350" fmla="*/ 1802566 w 6096001"/>
              <a:gd name="connsiteY350" fmla="*/ 6858000 h 6858000"/>
              <a:gd name="connsiteX351" fmla="*/ 1797644 w 6096001"/>
              <a:gd name="connsiteY351" fmla="*/ 6853077 h 6858000"/>
              <a:gd name="connsiteX352" fmla="*/ 6096001 w 6096001"/>
              <a:gd name="connsiteY352" fmla="*/ 2504707 h 6858000"/>
              <a:gd name="connsiteX353" fmla="*/ 6096001 w 6096001"/>
              <a:gd name="connsiteY353" fmla="*/ 2514553 h 6858000"/>
              <a:gd name="connsiteX354" fmla="*/ 1753336 w 6096001"/>
              <a:gd name="connsiteY354" fmla="*/ 6858000 h 6858000"/>
              <a:gd name="connsiteX355" fmla="*/ 1748411 w 6096001"/>
              <a:gd name="connsiteY355" fmla="*/ 6853077 h 6858000"/>
              <a:gd name="connsiteX356" fmla="*/ 6096001 w 6096001"/>
              <a:gd name="connsiteY356" fmla="*/ 2455466 h 6858000"/>
              <a:gd name="connsiteX357" fmla="*/ 6096001 w 6096001"/>
              <a:gd name="connsiteY357" fmla="*/ 2465313 h 6858000"/>
              <a:gd name="connsiteX358" fmla="*/ 1704104 w 6096001"/>
              <a:gd name="connsiteY358" fmla="*/ 6858000 h 6858000"/>
              <a:gd name="connsiteX359" fmla="*/ 1699180 w 6096001"/>
              <a:gd name="connsiteY359" fmla="*/ 6853077 h 6858000"/>
              <a:gd name="connsiteX360" fmla="*/ 6096001 w 6096001"/>
              <a:gd name="connsiteY360" fmla="*/ 2406226 h 6858000"/>
              <a:gd name="connsiteX361" fmla="*/ 6096001 w 6096001"/>
              <a:gd name="connsiteY361" fmla="*/ 2416072 h 6858000"/>
              <a:gd name="connsiteX362" fmla="*/ 1654871 w 6096001"/>
              <a:gd name="connsiteY362" fmla="*/ 6858000 h 6858000"/>
              <a:gd name="connsiteX363" fmla="*/ 1649948 w 6096001"/>
              <a:gd name="connsiteY363" fmla="*/ 6853077 h 6858000"/>
              <a:gd name="connsiteX364" fmla="*/ 6096001 w 6096001"/>
              <a:gd name="connsiteY364" fmla="*/ 2356985 h 6858000"/>
              <a:gd name="connsiteX365" fmla="*/ 6096001 w 6096001"/>
              <a:gd name="connsiteY365" fmla="*/ 2366831 h 6858000"/>
              <a:gd name="connsiteX366" fmla="*/ 1605639 w 6096001"/>
              <a:gd name="connsiteY366" fmla="*/ 6858000 h 6858000"/>
              <a:gd name="connsiteX367" fmla="*/ 1600716 w 6096001"/>
              <a:gd name="connsiteY367" fmla="*/ 6853077 h 6858000"/>
              <a:gd name="connsiteX368" fmla="*/ 6096001 w 6096001"/>
              <a:gd name="connsiteY368" fmla="*/ 2307744 h 6858000"/>
              <a:gd name="connsiteX369" fmla="*/ 6096001 w 6096001"/>
              <a:gd name="connsiteY369" fmla="*/ 2317590 h 6858000"/>
              <a:gd name="connsiteX370" fmla="*/ 1556407 w 6096001"/>
              <a:gd name="connsiteY370" fmla="*/ 6858000 h 6858000"/>
              <a:gd name="connsiteX371" fmla="*/ 1551484 w 6096001"/>
              <a:gd name="connsiteY371" fmla="*/ 6853077 h 6858000"/>
              <a:gd name="connsiteX372" fmla="*/ 6096001 w 6096001"/>
              <a:gd name="connsiteY372" fmla="*/ 2258503 h 6858000"/>
              <a:gd name="connsiteX373" fmla="*/ 6096001 w 6096001"/>
              <a:gd name="connsiteY373" fmla="*/ 2268349 h 6858000"/>
              <a:gd name="connsiteX374" fmla="*/ 1507175 w 6096001"/>
              <a:gd name="connsiteY374" fmla="*/ 6858000 h 6858000"/>
              <a:gd name="connsiteX375" fmla="*/ 1502253 w 6096001"/>
              <a:gd name="connsiteY375" fmla="*/ 6853077 h 6858000"/>
              <a:gd name="connsiteX376" fmla="*/ 6096001 w 6096001"/>
              <a:gd name="connsiteY376" fmla="*/ 2209263 h 6858000"/>
              <a:gd name="connsiteX377" fmla="*/ 6096001 w 6096001"/>
              <a:gd name="connsiteY377" fmla="*/ 2219109 h 6858000"/>
              <a:gd name="connsiteX378" fmla="*/ 1457943 w 6096001"/>
              <a:gd name="connsiteY378" fmla="*/ 6858000 h 6858000"/>
              <a:gd name="connsiteX379" fmla="*/ 1453020 w 6096001"/>
              <a:gd name="connsiteY379" fmla="*/ 6853077 h 6858000"/>
              <a:gd name="connsiteX380" fmla="*/ 6096001 w 6096001"/>
              <a:gd name="connsiteY380" fmla="*/ 2160022 h 6858000"/>
              <a:gd name="connsiteX381" fmla="*/ 6096001 w 6096001"/>
              <a:gd name="connsiteY381" fmla="*/ 2169869 h 6858000"/>
              <a:gd name="connsiteX382" fmla="*/ 1408713 w 6096001"/>
              <a:gd name="connsiteY382" fmla="*/ 6858000 h 6858000"/>
              <a:gd name="connsiteX383" fmla="*/ 1403788 w 6096001"/>
              <a:gd name="connsiteY383" fmla="*/ 6853077 h 6858000"/>
              <a:gd name="connsiteX384" fmla="*/ 6096001 w 6096001"/>
              <a:gd name="connsiteY384" fmla="*/ 2110781 h 6858000"/>
              <a:gd name="connsiteX385" fmla="*/ 6096001 w 6096001"/>
              <a:gd name="connsiteY385" fmla="*/ 2120628 h 6858000"/>
              <a:gd name="connsiteX386" fmla="*/ 1359480 w 6096001"/>
              <a:gd name="connsiteY386" fmla="*/ 6858000 h 6858000"/>
              <a:gd name="connsiteX387" fmla="*/ 1354556 w 6096001"/>
              <a:gd name="connsiteY387" fmla="*/ 6853077 h 6858000"/>
              <a:gd name="connsiteX388" fmla="*/ 6096001 w 6096001"/>
              <a:gd name="connsiteY388" fmla="*/ 2061540 h 6858000"/>
              <a:gd name="connsiteX389" fmla="*/ 6096001 w 6096001"/>
              <a:gd name="connsiteY389" fmla="*/ 2071387 h 6858000"/>
              <a:gd name="connsiteX390" fmla="*/ 1310248 w 6096001"/>
              <a:gd name="connsiteY390" fmla="*/ 6858000 h 6858000"/>
              <a:gd name="connsiteX391" fmla="*/ 1305324 w 6096001"/>
              <a:gd name="connsiteY391" fmla="*/ 6853077 h 6858000"/>
              <a:gd name="connsiteX392" fmla="*/ 6096001 w 6096001"/>
              <a:gd name="connsiteY392" fmla="*/ 2012300 h 6858000"/>
              <a:gd name="connsiteX393" fmla="*/ 6096001 w 6096001"/>
              <a:gd name="connsiteY393" fmla="*/ 2022146 h 6858000"/>
              <a:gd name="connsiteX394" fmla="*/ 1261016 w 6096001"/>
              <a:gd name="connsiteY394" fmla="*/ 6858000 h 6858000"/>
              <a:gd name="connsiteX395" fmla="*/ 1256093 w 6096001"/>
              <a:gd name="connsiteY395" fmla="*/ 6853077 h 6858000"/>
              <a:gd name="connsiteX396" fmla="*/ 6096001 w 6096001"/>
              <a:gd name="connsiteY396" fmla="*/ 1963059 h 6858000"/>
              <a:gd name="connsiteX397" fmla="*/ 6096001 w 6096001"/>
              <a:gd name="connsiteY397" fmla="*/ 1972905 h 6858000"/>
              <a:gd name="connsiteX398" fmla="*/ 1211784 w 6096001"/>
              <a:gd name="connsiteY398" fmla="*/ 6858000 h 6858000"/>
              <a:gd name="connsiteX399" fmla="*/ 1206862 w 6096001"/>
              <a:gd name="connsiteY399" fmla="*/ 6853077 h 6858000"/>
              <a:gd name="connsiteX400" fmla="*/ 6096001 w 6096001"/>
              <a:gd name="connsiteY400" fmla="*/ 1913819 h 6858000"/>
              <a:gd name="connsiteX401" fmla="*/ 6096001 w 6096001"/>
              <a:gd name="connsiteY401" fmla="*/ 1923665 h 6858000"/>
              <a:gd name="connsiteX402" fmla="*/ 1162552 w 6096001"/>
              <a:gd name="connsiteY402" fmla="*/ 6858000 h 6858000"/>
              <a:gd name="connsiteX403" fmla="*/ 1157630 w 6096001"/>
              <a:gd name="connsiteY403" fmla="*/ 6853077 h 6858000"/>
              <a:gd name="connsiteX404" fmla="*/ 6096001 w 6096001"/>
              <a:gd name="connsiteY404" fmla="*/ 1864577 h 6858000"/>
              <a:gd name="connsiteX405" fmla="*/ 6096001 w 6096001"/>
              <a:gd name="connsiteY405" fmla="*/ 1874424 h 6858000"/>
              <a:gd name="connsiteX406" fmla="*/ 1113321 w 6096001"/>
              <a:gd name="connsiteY406" fmla="*/ 6858000 h 6858000"/>
              <a:gd name="connsiteX407" fmla="*/ 1108397 w 6096001"/>
              <a:gd name="connsiteY407" fmla="*/ 6853077 h 6858000"/>
              <a:gd name="connsiteX408" fmla="*/ 6096001 w 6096001"/>
              <a:gd name="connsiteY408" fmla="*/ 1815337 h 6858000"/>
              <a:gd name="connsiteX409" fmla="*/ 6096001 w 6096001"/>
              <a:gd name="connsiteY409" fmla="*/ 1825183 h 6858000"/>
              <a:gd name="connsiteX410" fmla="*/ 1064090 w 6096001"/>
              <a:gd name="connsiteY410" fmla="*/ 6858000 h 6858000"/>
              <a:gd name="connsiteX411" fmla="*/ 1059165 w 6096001"/>
              <a:gd name="connsiteY411" fmla="*/ 6853077 h 6858000"/>
              <a:gd name="connsiteX412" fmla="*/ 6096001 w 6096001"/>
              <a:gd name="connsiteY412" fmla="*/ 1766096 h 6858000"/>
              <a:gd name="connsiteX413" fmla="*/ 6096001 w 6096001"/>
              <a:gd name="connsiteY413" fmla="*/ 1775942 h 6858000"/>
              <a:gd name="connsiteX414" fmla="*/ 1014857 w 6096001"/>
              <a:gd name="connsiteY414" fmla="*/ 6858000 h 6858000"/>
              <a:gd name="connsiteX415" fmla="*/ 1009933 w 6096001"/>
              <a:gd name="connsiteY415" fmla="*/ 6853077 h 6858000"/>
              <a:gd name="connsiteX416" fmla="*/ 6096001 w 6096001"/>
              <a:gd name="connsiteY416" fmla="*/ 1716855 h 6858000"/>
              <a:gd name="connsiteX417" fmla="*/ 6096001 w 6096001"/>
              <a:gd name="connsiteY417" fmla="*/ 1726701 h 6858000"/>
              <a:gd name="connsiteX418" fmla="*/ 965625 w 6096001"/>
              <a:gd name="connsiteY418" fmla="*/ 6858000 h 6858000"/>
              <a:gd name="connsiteX419" fmla="*/ 960701 w 6096001"/>
              <a:gd name="connsiteY419" fmla="*/ 6853077 h 6858000"/>
              <a:gd name="connsiteX420" fmla="*/ 6096001 w 6096001"/>
              <a:gd name="connsiteY420" fmla="*/ 1667614 h 6858000"/>
              <a:gd name="connsiteX421" fmla="*/ 6096001 w 6096001"/>
              <a:gd name="connsiteY421" fmla="*/ 1677460 h 6858000"/>
              <a:gd name="connsiteX422" fmla="*/ 916393 w 6096001"/>
              <a:gd name="connsiteY422" fmla="*/ 6858000 h 6858000"/>
              <a:gd name="connsiteX423" fmla="*/ 911471 w 6096001"/>
              <a:gd name="connsiteY423" fmla="*/ 6853077 h 6858000"/>
              <a:gd name="connsiteX424" fmla="*/ 6096001 w 6096001"/>
              <a:gd name="connsiteY424" fmla="*/ 1618374 h 6858000"/>
              <a:gd name="connsiteX425" fmla="*/ 6096001 w 6096001"/>
              <a:gd name="connsiteY425" fmla="*/ 1628220 h 6858000"/>
              <a:gd name="connsiteX426" fmla="*/ 867161 w 6096001"/>
              <a:gd name="connsiteY426" fmla="*/ 6858000 h 6858000"/>
              <a:gd name="connsiteX427" fmla="*/ 862239 w 6096001"/>
              <a:gd name="connsiteY427" fmla="*/ 6853077 h 6858000"/>
              <a:gd name="connsiteX428" fmla="*/ 6096001 w 6096001"/>
              <a:gd name="connsiteY428" fmla="*/ 1569133 h 6858000"/>
              <a:gd name="connsiteX429" fmla="*/ 6096001 w 6096001"/>
              <a:gd name="connsiteY429" fmla="*/ 1578980 h 6858000"/>
              <a:gd name="connsiteX430" fmla="*/ 817930 w 6096001"/>
              <a:gd name="connsiteY430" fmla="*/ 6858000 h 6858000"/>
              <a:gd name="connsiteX431" fmla="*/ 813006 w 6096001"/>
              <a:gd name="connsiteY431" fmla="*/ 6853077 h 6858000"/>
              <a:gd name="connsiteX432" fmla="*/ 6096001 w 6096001"/>
              <a:gd name="connsiteY432" fmla="*/ 1519892 h 6858000"/>
              <a:gd name="connsiteX433" fmla="*/ 6096001 w 6096001"/>
              <a:gd name="connsiteY433" fmla="*/ 1529739 h 6858000"/>
              <a:gd name="connsiteX434" fmla="*/ 768698 w 6096001"/>
              <a:gd name="connsiteY434" fmla="*/ 6858000 h 6858000"/>
              <a:gd name="connsiteX435" fmla="*/ 763774 w 6096001"/>
              <a:gd name="connsiteY435" fmla="*/ 6853077 h 6858000"/>
              <a:gd name="connsiteX436" fmla="*/ 6096001 w 6096001"/>
              <a:gd name="connsiteY436" fmla="*/ 1470652 h 6858000"/>
              <a:gd name="connsiteX437" fmla="*/ 6096001 w 6096001"/>
              <a:gd name="connsiteY437" fmla="*/ 1480498 h 6858000"/>
              <a:gd name="connsiteX438" fmla="*/ 719465 w 6096001"/>
              <a:gd name="connsiteY438" fmla="*/ 6858000 h 6858000"/>
              <a:gd name="connsiteX439" fmla="*/ 714542 w 6096001"/>
              <a:gd name="connsiteY439" fmla="*/ 6853077 h 6858000"/>
              <a:gd name="connsiteX440" fmla="*/ 6096001 w 6096001"/>
              <a:gd name="connsiteY440" fmla="*/ 1421412 h 6858000"/>
              <a:gd name="connsiteX441" fmla="*/ 6096001 w 6096001"/>
              <a:gd name="connsiteY441" fmla="*/ 1431258 h 6858000"/>
              <a:gd name="connsiteX442" fmla="*/ 670233 w 6096001"/>
              <a:gd name="connsiteY442" fmla="*/ 6858000 h 6858000"/>
              <a:gd name="connsiteX443" fmla="*/ 665310 w 6096001"/>
              <a:gd name="connsiteY443" fmla="*/ 6853077 h 6858000"/>
              <a:gd name="connsiteX444" fmla="*/ 6096001 w 6096001"/>
              <a:gd name="connsiteY444" fmla="*/ 1372171 h 6858000"/>
              <a:gd name="connsiteX445" fmla="*/ 6096001 w 6096001"/>
              <a:gd name="connsiteY445" fmla="*/ 1382017 h 6858000"/>
              <a:gd name="connsiteX446" fmla="*/ 621001 w 6096001"/>
              <a:gd name="connsiteY446" fmla="*/ 6858000 h 6858000"/>
              <a:gd name="connsiteX447" fmla="*/ 616078 w 6096001"/>
              <a:gd name="connsiteY447" fmla="*/ 6853077 h 6858000"/>
              <a:gd name="connsiteX448" fmla="*/ 6096001 w 6096001"/>
              <a:gd name="connsiteY448" fmla="*/ 1322930 h 6858000"/>
              <a:gd name="connsiteX449" fmla="*/ 6096001 w 6096001"/>
              <a:gd name="connsiteY449" fmla="*/ 1332776 h 6858000"/>
              <a:gd name="connsiteX450" fmla="*/ 571770 w 6096001"/>
              <a:gd name="connsiteY450" fmla="*/ 6858000 h 6858000"/>
              <a:gd name="connsiteX451" fmla="*/ 566848 w 6096001"/>
              <a:gd name="connsiteY451" fmla="*/ 6853077 h 6858000"/>
              <a:gd name="connsiteX452" fmla="*/ 6096001 w 6096001"/>
              <a:gd name="connsiteY452" fmla="*/ 1272686 h 6858000"/>
              <a:gd name="connsiteX453" fmla="*/ 6096001 w 6096001"/>
              <a:gd name="connsiteY453" fmla="*/ 1282535 h 6858000"/>
              <a:gd name="connsiteX454" fmla="*/ 522538 w 6096001"/>
              <a:gd name="connsiteY454" fmla="*/ 6858000 h 6858000"/>
              <a:gd name="connsiteX455" fmla="*/ 517615 w 6096001"/>
              <a:gd name="connsiteY455" fmla="*/ 6853077 h 6858000"/>
              <a:gd name="connsiteX456" fmla="*/ 6096001 w 6096001"/>
              <a:gd name="connsiteY456" fmla="*/ 1223436 h 6858000"/>
              <a:gd name="connsiteX457" fmla="*/ 6096001 w 6096001"/>
              <a:gd name="connsiteY457" fmla="*/ 1233285 h 6858000"/>
              <a:gd name="connsiteX458" fmla="*/ 473307 w 6096001"/>
              <a:gd name="connsiteY458" fmla="*/ 6858000 h 6858000"/>
              <a:gd name="connsiteX459" fmla="*/ 468383 w 6096001"/>
              <a:gd name="connsiteY459" fmla="*/ 6853077 h 6858000"/>
              <a:gd name="connsiteX460" fmla="*/ 6096001 w 6096001"/>
              <a:gd name="connsiteY460" fmla="*/ 1174187 h 6858000"/>
              <a:gd name="connsiteX461" fmla="*/ 6096001 w 6096001"/>
              <a:gd name="connsiteY461" fmla="*/ 1184035 h 6858000"/>
              <a:gd name="connsiteX462" fmla="*/ 424074 w 6096001"/>
              <a:gd name="connsiteY462" fmla="*/ 6858000 h 6858000"/>
              <a:gd name="connsiteX463" fmla="*/ 419151 w 6096001"/>
              <a:gd name="connsiteY463" fmla="*/ 6853077 h 6858000"/>
              <a:gd name="connsiteX464" fmla="*/ 6096001 w 6096001"/>
              <a:gd name="connsiteY464" fmla="*/ 1124937 h 6858000"/>
              <a:gd name="connsiteX465" fmla="*/ 6096001 w 6096001"/>
              <a:gd name="connsiteY465" fmla="*/ 1134786 h 6858000"/>
              <a:gd name="connsiteX466" fmla="*/ 374842 w 6096001"/>
              <a:gd name="connsiteY466" fmla="*/ 6858000 h 6858000"/>
              <a:gd name="connsiteX467" fmla="*/ 369919 w 6096001"/>
              <a:gd name="connsiteY467" fmla="*/ 6853077 h 6858000"/>
              <a:gd name="connsiteX468" fmla="*/ 6096001 w 6096001"/>
              <a:gd name="connsiteY468" fmla="*/ 1075688 h 6858000"/>
              <a:gd name="connsiteX469" fmla="*/ 6096001 w 6096001"/>
              <a:gd name="connsiteY469" fmla="*/ 1085536 h 6858000"/>
              <a:gd name="connsiteX470" fmla="*/ 325610 w 6096001"/>
              <a:gd name="connsiteY470" fmla="*/ 6858000 h 6858000"/>
              <a:gd name="connsiteX471" fmla="*/ 320687 w 6096001"/>
              <a:gd name="connsiteY471" fmla="*/ 6853077 h 6858000"/>
              <a:gd name="connsiteX472" fmla="*/ 6096001 w 6096001"/>
              <a:gd name="connsiteY472" fmla="*/ 1026438 h 6858000"/>
              <a:gd name="connsiteX473" fmla="*/ 6096001 w 6096001"/>
              <a:gd name="connsiteY473" fmla="*/ 1036286 h 6858000"/>
              <a:gd name="connsiteX474" fmla="*/ 276378 w 6096001"/>
              <a:gd name="connsiteY474" fmla="*/ 6858000 h 6858000"/>
              <a:gd name="connsiteX475" fmla="*/ 271455 w 6096001"/>
              <a:gd name="connsiteY475" fmla="*/ 6853077 h 6858000"/>
              <a:gd name="connsiteX476" fmla="*/ 6096001 w 6096001"/>
              <a:gd name="connsiteY476" fmla="*/ 977189 h 6858000"/>
              <a:gd name="connsiteX477" fmla="*/ 6096001 w 6096001"/>
              <a:gd name="connsiteY477" fmla="*/ 987037 h 6858000"/>
              <a:gd name="connsiteX478" fmla="*/ 227147 w 6096001"/>
              <a:gd name="connsiteY478" fmla="*/ 6858000 h 6858000"/>
              <a:gd name="connsiteX479" fmla="*/ 222223 w 6096001"/>
              <a:gd name="connsiteY479" fmla="*/ 6853077 h 6858000"/>
              <a:gd name="connsiteX480" fmla="*/ 6096001 w 6096001"/>
              <a:gd name="connsiteY480" fmla="*/ 927939 h 6858000"/>
              <a:gd name="connsiteX481" fmla="*/ 6096001 w 6096001"/>
              <a:gd name="connsiteY481" fmla="*/ 937787 h 6858000"/>
              <a:gd name="connsiteX482" fmla="*/ 177915 w 6096001"/>
              <a:gd name="connsiteY482" fmla="*/ 6858000 h 6858000"/>
              <a:gd name="connsiteX483" fmla="*/ 172991 w 6096001"/>
              <a:gd name="connsiteY483" fmla="*/ 6853077 h 6858000"/>
              <a:gd name="connsiteX484" fmla="*/ 6096001 w 6096001"/>
              <a:gd name="connsiteY484" fmla="*/ 878690 h 6858000"/>
              <a:gd name="connsiteX485" fmla="*/ 6096001 w 6096001"/>
              <a:gd name="connsiteY485" fmla="*/ 888537 h 6858000"/>
              <a:gd name="connsiteX486" fmla="*/ 128683 w 6096001"/>
              <a:gd name="connsiteY486" fmla="*/ 6858000 h 6858000"/>
              <a:gd name="connsiteX487" fmla="*/ 123760 w 6096001"/>
              <a:gd name="connsiteY487" fmla="*/ 6853077 h 6858000"/>
              <a:gd name="connsiteX488" fmla="*/ 6096001 w 6096001"/>
              <a:gd name="connsiteY488" fmla="*/ 829441 h 6858000"/>
              <a:gd name="connsiteX489" fmla="*/ 6096001 w 6096001"/>
              <a:gd name="connsiteY489" fmla="*/ 839288 h 6858000"/>
              <a:gd name="connsiteX490" fmla="*/ 79451 w 6096001"/>
              <a:gd name="connsiteY490" fmla="*/ 6858000 h 6858000"/>
              <a:gd name="connsiteX491" fmla="*/ 74528 w 6096001"/>
              <a:gd name="connsiteY491" fmla="*/ 6853077 h 6858000"/>
              <a:gd name="connsiteX492" fmla="*/ 6096001 w 6096001"/>
              <a:gd name="connsiteY492" fmla="*/ 780191 h 6858000"/>
              <a:gd name="connsiteX493" fmla="*/ 6096001 w 6096001"/>
              <a:gd name="connsiteY493" fmla="*/ 790039 h 6858000"/>
              <a:gd name="connsiteX494" fmla="*/ 30219 w 6096001"/>
              <a:gd name="connsiteY494" fmla="*/ 6858000 h 6858000"/>
              <a:gd name="connsiteX495" fmla="*/ 25296 w 6096001"/>
              <a:gd name="connsiteY495" fmla="*/ 6853077 h 6858000"/>
              <a:gd name="connsiteX496" fmla="*/ 6096001 w 6096001"/>
              <a:gd name="connsiteY496" fmla="*/ 730941 h 6858000"/>
              <a:gd name="connsiteX497" fmla="*/ 6096001 w 6096001"/>
              <a:gd name="connsiteY497" fmla="*/ 740789 h 6858000"/>
              <a:gd name="connsiteX498" fmla="*/ 0 w 6096001"/>
              <a:gd name="connsiteY498" fmla="*/ 6838981 h 6858000"/>
              <a:gd name="connsiteX499" fmla="*/ 0 w 6096001"/>
              <a:gd name="connsiteY499" fmla="*/ 6829134 h 6858000"/>
              <a:gd name="connsiteX500" fmla="*/ 6096001 w 6096001"/>
              <a:gd name="connsiteY500" fmla="*/ 681692 h 6858000"/>
              <a:gd name="connsiteX501" fmla="*/ 6096001 w 6096001"/>
              <a:gd name="connsiteY501" fmla="*/ 691539 h 6858000"/>
              <a:gd name="connsiteX502" fmla="*/ 0 w 6096001"/>
              <a:gd name="connsiteY502" fmla="*/ 6789731 h 6858000"/>
              <a:gd name="connsiteX503" fmla="*/ 0 w 6096001"/>
              <a:gd name="connsiteY503" fmla="*/ 6779883 h 6858000"/>
              <a:gd name="connsiteX504" fmla="*/ 6096001 w 6096001"/>
              <a:gd name="connsiteY504" fmla="*/ 632442 h 6858000"/>
              <a:gd name="connsiteX505" fmla="*/ 6096001 w 6096001"/>
              <a:gd name="connsiteY505" fmla="*/ 642290 h 6858000"/>
              <a:gd name="connsiteX506" fmla="*/ 0 w 6096001"/>
              <a:gd name="connsiteY506" fmla="*/ 6740483 h 6858000"/>
              <a:gd name="connsiteX507" fmla="*/ 0 w 6096001"/>
              <a:gd name="connsiteY507" fmla="*/ 6730633 h 6858000"/>
              <a:gd name="connsiteX508" fmla="*/ 6096001 w 6096001"/>
              <a:gd name="connsiteY508" fmla="*/ 583192 h 6858000"/>
              <a:gd name="connsiteX509" fmla="*/ 6096001 w 6096001"/>
              <a:gd name="connsiteY509" fmla="*/ 593041 h 6858000"/>
              <a:gd name="connsiteX510" fmla="*/ 0 w 6096001"/>
              <a:gd name="connsiteY510" fmla="*/ 6691232 h 6858000"/>
              <a:gd name="connsiteX511" fmla="*/ 0 w 6096001"/>
              <a:gd name="connsiteY511" fmla="*/ 6681383 h 6858000"/>
              <a:gd name="connsiteX512" fmla="*/ 6096001 w 6096001"/>
              <a:gd name="connsiteY512" fmla="*/ 533942 h 6858000"/>
              <a:gd name="connsiteX513" fmla="*/ 6096001 w 6096001"/>
              <a:gd name="connsiteY513" fmla="*/ 543791 h 6858000"/>
              <a:gd name="connsiteX514" fmla="*/ 0 w 6096001"/>
              <a:gd name="connsiteY514" fmla="*/ 6641982 h 6858000"/>
              <a:gd name="connsiteX515" fmla="*/ 0 w 6096001"/>
              <a:gd name="connsiteY515" fmla="*/ 6632134 h 6858000"/>
              <a:gd name="connsiteX516" fmla="*/ 6096001 w 6096001"/>
              <a:gd name="connsiteY516" fmla="*/ 484693 h 6858000"/>
              <a:gd name="connsiteX517" fmla="*/ 6096001 w 6096001"/>
              <a:gd name="connsiteY517" fmla="*/ 494542 h 6858000"/>
              <a:gd name="connsiteX518" fmla="*/ 0 w 6096001"/>
              <a:gd name="connsiteY518" fmla="*/ 6592732 h 6858000"/>
              <a:gd name="connsiteX519" fmla="*/ 0 w 6096001"/>
              <a:gd name="connsiteY519" fmla="*/ 6582885 h 6858000"/>
              <a:gd name="connsiteX520" fmla="*/ 6096001 w 6096001"/>
              <a:gd name="connsiteY520" fmla="*/ 435443 h 6858000"/>
              <a:gd name="connsiteX521" fmla="*/ 6096001 w 6096001"/>
              <a:gd name="connsiteY521" fmla="*/ 445292 h 6858000"/>
              <a:gd name="connsiteX522" fmla="*/ 0 w 6096001"/>
              <a:gd name="connsiteY522" fmla="*/ 6543484 h 6858000"/>
              <a:gd name="connsiteX523" fmla="*/ 0 w 6096001"/>
              <a:gd name="connsiteY523" fmla="*/ 6533635 h 6858000"/>
              <a:gd name="connsiteX524" fmla="*/ 6096001 w 6096001"/>
              <a:gd name="connsiteY524" fmla="*/ 386193 h 6858000"/>
              <a:gd name="connsiteX525" fmla="*/ 6096001 w 6096001"/>
              <a:gd name="connsiteY525" fmla="*/ 396042 h 6858000"/>
              <a:gd name="connsiteX526" fmla="*/ 0 w 6096001"/>
              <a:gd name="connsiteY526" fmla="*/ 6494234 h 6858000"/>
              <a:gd name="connsiteX527" fmla="*/ 0 w 6096001"/>
              <a:gd name="connsiteY527" fmla="*/ 6484386 h 6858000"/>
              <a:gd name="connsiteX528" fmla="*/ 6096001 w 6096001"/>
              <a:gd name="connsiteY528" fmla="*/ 336945 h 6858000"/>
              <a:gd name="connsiteX529" fmla="*/ 6096001 w 6096001"/>
              <a:gd name="connsiteY529" fmla="*/ 346793 h 6858000"/>
              <a:gd name="connsiteX530" fmla="*/ 0 w 6096001"/>
              <a:gd name="connsiteY530" fmla="*/ 6444984 h 6858000"/>
              <a:gd name="connsiteX531" fmla="*/ 0 w 6096001"/>
              <a:gd name="connsiteY531" fmla="*/ 6435136 h 6858000"/>
              <a:gd name="connsiteX532" fmla="*/ 6096001 w 6096001"/>
              <a:gd name="connsiteY532" fmla="*/ 287695 h 6858000"/>
              <a:gd name="connsiteX533" fmla="*/ 6096001 w 6096001"/>
              <a:gd name="connsiteY533" fmla="*/ 297543 h 6858000"/>
              <a:gd name="connsiteX534" fmla="*/ 0 w 6096001"/>
              <a:gd name="connsiteY534" fmla="*/ 6395735 h 6858000"/>
              <a:gd name="connsiteX535" fmla="*/ 0 w 6096001"/>
              <a:gd name="connsiteY535" fmla="*/ 6385886 h 6858000"/>
              <a:gd name="connsiteX536" fmla="*/ 6096001 w 6096001"/>
              <a:gd name="connsiteY536" fmla="*/ 238445 h 6858000"/>
              <a:gd name="connsiteX537" fmla="*/ 6096001 w 6096001"/>
              <a:gd name="connsiteY537" fmla="*/ 248293 h 6858000"/>
              <a:gd name="connsiteX538" fmla="*/ 0 w 6096001"/>
              <a:gd name="connsiteY538" fmla="*/ 6346485 h 6858000"/>
              <a:gd name="connsiteX539" fmla="*/ 0 w 6096001"/>
              <a:gd name="connsiteY539" fmla="*/ 6336636 h 6858000"/>
              <a:gd name="connsiteX540" fmla="*/ 6096001 w 6096001"/>
              <a:gd name="connsiteY540" fmla="*/ 189196 h 6858000"/>
              <a:gd name="connsiteX541" fmla="*/ 6096001 w 6096001"/>
              <a:gd name="connsiteY541" fmla="*/ 199043 h 6858000"/>
              <a:gd name="connsiteX542" fmla="*/ 0 w 6096001"/>
              <a:gd name="connsiteY542" fmla="*/ 6297235 h 6858000"/>
              <a:gd name="connsiteX543" fmla="*/ 0 w 6096001"/>
              <a:gd name="connsiteY543" fmla="*/ 6287387 h 6858000"/>
              <a:gd name="connsiteX544" fmla="*/ 6096001 w 6096001"/>
              <a:gd name="connsiteY544" fmla="*/ 139946 h 6858000"/>
              <a:gd name="connsiteX545" fmla="*/ 6096001 w 6096001"/>
              <a:gd name="connsiteY545" fmla="*/ 149795 h 6858000"/>
              <a:gd name="connsiteX546" fmla="*/ 0 w 6096001"/>
              <a:gd name="connsiteY546" fmla="*/ 6247986 h 6858000"/>
              <a:gd name="connsiteX547" fmla="*/ 0 w 6096001"/>
              <a:gd name="connsiteY547" fmla="*/ 6238137 h 6858000"/>
              <a:gd name="connsiteX548" fmla="*/ 6096001 w 6096001"/>
              <a:gd name="connsiteY548" fmla="*/ 90697 h 6858000"/>
              <a:gd name="connsiteX549" fmla="*/ 6096001 w 6096001"/>
              <a:gd name="connsiteY549" fmla="*/ 100546 h 6858000"/>
              <a:gd name="connsiteX550" fmla="*/ 0 w 6096001"/>
              <a:gd name="connsiteY550" fmla="*/ 6198736 h 6858000"/>
              <a:gd name="connsiteX551" fmla="*/ 0 w 6096001"/>
              <a:gd name="connsiteY551" fmla="*/ 6188889 h 6858000"/>
              <a:gd name="connsiteX552" fmla="*/ 6096001 w 6096001"/>
              <a:gd name="connsiteY552" fmla="*/ 41447 h 6858000"/>
              <a:gd name="connsiteX553" fmla="*/ 6096001 w 6096001"/>
              <a:gd name="connsiteY553" fmla="*/ 51296 h 6858000"/>
              <a:gd name="connsiteX554" fmla="*/ 0 w 6096001"/>
              <a:gd name="connsiteY554" fmla="*/ 6149486 h 6858000"/>
              <a:gd name="connsiteX555" fmla="*/ 0 w 6096001"/>
              <a:gd name="connsiteY555" fmla="*/ 6139639 h 6858000"/>
              <a:gd name="connsiteX556" fmla="*/ 6088202 w 6096001"/>
              <a:gd name="connsiteY556" fmla="*/ 0 h 6858000"/>
              <a:gd name="connsiteX557" fmla="*/ 6093124 w 6096001"/>
              <a:gd name="connsiteY557" fmla="*/ 4923 h 6858000"/>
              <a:gd name="connsiteX558" fmla="*/ 0 w 6096001"/>
              <a:gd name="connsiteY558" fmla="*/ 6100238 h 6858000"/>
              <a:gd name="connsiteX559" fmla="*/ 0 w 6096001"/>
              <a:gd name="connsiteY559" fmla="*/ 6090389 h 6858000"/>
              <a:gd name="connsiteX560" fmla="*/ 6038970 w 6096001"/>
              <a:gd name="connsiteY560" fmla="*/ 0 h 6858000"/>
              <a:gd name="connsiteX561" fmla="*/ 6043892 w 6096001"/>
              <a:gd name="connsiteY561" fmla="*/ 4923 h 6858000"/>
              <a:gd name="connsiteX562" fmla="*/ 0 w 6096001"/>
              <a:gd name="connsiteY562" fmla="*/ 6050988 h 6858000"/>
              <a:gd name="connsiteX563" fmla="*/ 0 w 6096001"/>
              <a:gd name="connsiteY563" fmla="*/ 6041139 h 6858000"/>
              <a:gd name="connsiteX564" fmla="*/ 5989738 w 6096001"/>
              <a:gd name="connsiteY564" fmla="*/ 0 h 6858000"/>
              <a:gd name="connsiteX565" fmla="*/ 5994661 w 6096001"/>
              <a:gd name="connsiteY565" fmla="*/ 4923 h 6858000"/>
              <a:gd name="connsiteX566" fmla="*/ 0 w 6096001"/>
              <a:gd name="connsiteY566" fmla="*/ 6001738 h 6858000"/>
              <a:gd name="connsiteX567" fmla="*/ 0 w 6096001"/>
              <a:gd name="connsiteY567" fmla="*/ 5991890 h 6858000"/>
              <a:gd name="connsiteX568" fmla="*/ 5940507 w 6096001"/>
              <a:gd name="connsiteY568" fmla="*/ 0 h 6858000"/>
              <a:gd name="connsiteX569" fmla="*/ 5945429 w 6096001"/>
              <a:gd name="connsiteY569" fmla="*/ 4923 h 6858000"/>
              <a:gd name="connsiteX570" fmla="*/ 0 w 6096001"/>
              <a:gd name="connsiteY570" fmla="*/ 5952489 h 6858000"/>
              <a:gd name="connsiteX571" fmla="*/ 0 w 6096001"/>
              <a:gd name="connsiteY571" fmla="*/ 5942640 h 6858000"/>
              <a:gd name="connsiteX572" fmla="*/ 5891275 w 6096001"/>
              <a:gd name="connsiteY572" fmla="*/ 0 h 6858000"/>
              <a:gd name="connsiteX573" fmla="*/ 5896197 w 6096001"/>
              <a:gd name="connsiteY573" fmla="*/ 4923 h 6858000"/>
              <a:gd name="connsiteX574" fmla="*/ 0 w 6096001"/>
              <a:gd name="connsiteY574" fmla="*/ 5903239 h 6858000"/>
              <a:gd name="connsiteX575" fmla="*/ 0 w 6096001"/>
              <a:gd name="connsiteY575" fmla="*/ 5893391 h 6858000"/>
              <a:gd name="connsiteX576" fmla="*/ 5842041 w 6096001"/>
              <a:gd name="connsiteY576" fmla="*/ 0 h 6858000"/>
              <a:gd name="connsiteX577" fmla="*/ 5846966 w 6096001"/>
              <a:gd name="connsiteY577" fmla="*/ 4923 h 6858000"/>
              <a:gd name="connsiteX578" fmla="*/ 0 w 6096001"/>
              <a:gd name="connsiteY578" fmla="*/ 5853989 h 6858000"/>
              <a:gd name="connsiteX579" fmla="*/ 0 w 6096001"/>
              <a:gd name="connsiteY579" fmla="*/ 5844142 h 6858000"/>
              <a:gd name="connsiteX580" fmla="*/ 5792809 w 6096001"/>
              <a:gd name="connsiteY580" fmla="*/ 0 h 6858000"/>
              <a:gd name="connsiteX581" fmla="*/ 5797734 w 6096001"/>
              <a:gd name="connsiteY581" fmla="*/ 4923 h 6858000"/>
              <a:gd name="connsiteX582" fmla="*/ 0 w 6096001"/>
              <a:gd name="connsiteY582" fmla="*/ 5804741 h 6858000"/>
              <a:gd name="connsiteX583" fmla="*/ 0 w 6096001"/>
              <a:gd name="connsiteY583" fmla="*/ 5794892 h 6858000"/>
              <a:gd name="connsiteX584" fmla="*/ 5743579 w 6096001"/>
              <a:gd name="connsiteY584" fmla="*/ 0 h 6858000"/>
              <a:gd name="connsiteX585" fmla="*/ 5748501 w 6096001"/>
              <a:gd name="connsiteY585" fmla="*/ 4923 h 6858000"/>
              <a:gd name="connsiteX586" fmla="*/ 0 w 6096001"/>
              <a:gd name="connsiteY586" fmla="*/ 5755491 h 6858000"/>
              <a:gd name="connsiteX587" fmla="*/ 0 w 6096001"/>
              <a:gd name="connsiteY587" fmla="*/ 5745642 h 6858000"/>
              <a:gd name="connsiteX588" fmla="*/ 5694347 w 6096001"/>
              <a:gd name="connsiteY588" fmla="*/ 0 h 6858000"/>
              <a:gd name="connsiteX589" fmla="*/ 5699269 w 6096001"/>
              <a:gd name="connsiteY589" fmla="*/ 4923 h 6858000"/>
              <a:gd name="connsiteX590" fmla="*/ 0 w 6096001"/>
              <a:gd name="connsiteY590" fmla="*/ 5706241 h 6858000"/>
              <a:gd name="connsiteX591" fmla="*/ 0 w 6096001"/>
              <a:gd name="connsiteY591" fmla="*/ 5696393 h 6858000"/>
              <a:gd name="connsiteX592" fmla="*/ 5645115 w 6096001"/>
              <a:gd name="connsiteY592" fmla="*/ 0 h 6858000"/>
              <a:gd name="connsiteX593" fmla="*/ 5650039 w 6096001"/>
              <a:gd name="connsiteY593" fmla="*/ 4923 h 6858000"/>
              <a:gd name="connsiteX594" fmla="*/ 0 w 6096001"/>
              <a:gd name="connsiteY594" fmla="*/ 5656991 h 6858000"/>
              <a:gd name="connsiteX595" fmla="*/ 0 w 6096001"/>
              <a:gd name="connsiteY595" fmla="*/ 5647143 h 6858000"/>
              <a:gd name="connsiteX596" fmla="*/ 5595883 w 6096001"/>
              <a:gd name="connsiteY596" fmla="*/ 0 h 6858000"/>
              <a:gd name="connsiteX597" fmla="*/ 5600807 w 6096001"/>
              <a:gd name="connsiteY597" fmla="*/ 4923 h 6858000"/>
              <a:gd name="connsiteX598" fmla="*/ 0 w 6096001"/>
              <a:gd name="connsiteY598" fmla="*/ 5607742 h 6858000"/>
              <a:gd name="connsiteX599" fmla="*/ 0 w 6096001"/>
              <a:gd name="connsiteY599" fmla="*/ 5597893 h 6858000"/>
              <a:gd name="connsiteX600" fmla="*/ 5546650 w 6096001"/>
              <a:gd name="connsiteY600" fmla="*/ 0 h 6858000"/>
              <a:gd name="connsiteX601" fmla="*/ 5551575 w 6096001"/>
              <a:gd name="connsiteY601" fmla="*/ 4923 h 6858000"/>
              <a:gd name="connsiteX602" fmla="*/ 0 w 6096001"/>
              <a:gd name="connsiteY602" fmla="*/ 5558492 h 6858000"/>
              <a:gd name="connsiteX603" fmla="*/ 0 w 6096001"/>
              <a:gd name="connsiteY603" fmla="*/ 5548644 h 6858000"/>
              <a:gd name="connsiteX604" fmla="*/ 5497418 w 6096001"/>
              <a:gd name="connsiteY604" fmla="*/ 0 h 6858000"/>
              <a:gd name="connsiteX605" fmla="*/ 5502343 w 6096001"/>
              <a:gd name="connsiteY605" fmla="*/ 4923 h 6858000"/>
              <a:gd name="connsiteX606" fmla="*/ 0 w 6096001"/>
              <a:gd name="connsiteY606" fmla="*/ 5509242 h 6858000"/>
              <a:gd name="connsiteX607" fmla="*/ 0 w 6096001"/>
              <a:gd name="connsiteY607" fmla="*/ 5499394 h 6858000"/>
              <a:gd name="connsiteX608" fmla="*/ 5448187 w 6096001"/>
              <a:gd name="connsiteY608" fmla="*/ 0 h 6858000"/>
              <a:gd name="connsiteX609" fmla="*/ 5453109 w 6096001"/>
              <a:gd name="connsiteY609" fmla="*/ 4923 h 6858000"/>
              <a:gd name="connsiteX610" fmla="*/ 0 w 6096001"/>
              <a:gd name="connsiteY610" fmla="*/ 5459993 h 6858000"/>
              <a:gd name="connsiteX611" fmla="*/ 0 w 6096001"/>
              <a:gd name="connsiteY611" fmla="*/ 5450144 h 6858000"/>
              <a:gd name="connsiteX612" fmla="*/ 5398955 w 6096001"/>
              <a:gd name="connsiteY612" fmla="*/ 0 h 6858000"/>
              <a:gd name="connsiteX613" fmla="*/ 5403877 w 6096001"/>
              <a:gd name="connsiteY613" fmla="*/ 4923 h 6858000"/>
              <a:gd name="connsiteX614" fmla="*/ 0 w 6096001"/>
              <a:gd name="connsiteY614" fmla="*/ 5408803 h 6858000"/>
              <a:gd name="connsiteX615" fmla="*/ 0 w 6096001"/>
              <a:gd name="connsiteY615" fmla="*/ 5398956 h 6858000"/>
              <a:gd name="connsiteX616" fmla="*/ 5349724 w 6096001"/>
              <a:gd name="connsiteY616" fmla="*/ 0 h 6858000"/>
              <a:gd name="connsiteX617" fmla="*/ 5354647 w 6096001"/>
              <a:gd name="connsiteY617" fmla="*/ 4923 h 6858000"/>
              <a:gd name="connsiteX618" fmla="*/ 0 w 6096001"/>
              <a:gd name="connsiteY618" fmla="*/ 5359571 h 6858000"/>
              <a:gd name="connsiteX619" fmla="*/ 0 w 6096001"/>
              <a:gd name="connsiteY619" fmla="*/ 5349724 h 6858000"/>
              <a:gd name="connsiteX620" fmla="*/ 5300492 w 6096001"/>
              <a:gd name="connsiteY620" fmla="*/ 0 h 6858000"/>
              <a:gd name="connsiteX621" fmla="*/ 5305415 w 6096001"/>
              <a:gd name="connsiteY621" fmla="*/ 4923 h 6858000"/>
              <a:gd name="connsiteX622" fmla="*/ 0 w 6096001"/>
              <a:gd name="connsiteY622" fmla="*/ 5310339 h 6858000"/>
              <a:gd name="connsiteX623" fmla="*/ 0 w 6096001"/>
              <a:gd name="connsiteY623" fmla="*/ 5300492 h 6858000"/>
              <a:gd name="connsiteX624" fmla="*/ 5251259 w 6096001"/>
              <a:gd name="connsiteY624" fmla="*/ 0 h 6858000"/>
              <a:gd name="connsiteX625" fmla="*/ 5256183 w 6096001"/>
              <a:gd name="connsiteY625" fmla="*/ 4923 h 6858000"/>
              <a:gd name="connsiteX626" fmla="*/ 0 w 6096001"/>
              <a:gd name="connsiteY626" fmla="*/ 5261107 h 6858000"/>
              <a:gd name="connsiteX627" fmla="*/ 0 w 6096001"/>
              <a:gd name="connsiteY627" fmla="*/ 5251261 h 6858000"/>
              <a:gd name="connsiteX628" fmla="*/ 5202027 w 6096001"/>
              <a:gd name="connsiteY628" fmla="*/ 0 h 6858000"/>
              <a:gd name="connsiteX629" fmla="*/ 5206951 w 6096001"/>
              <a:gd name="connsiteY629" fmla="*/ 4923 h 6858000"/>
              <a:gd name="connsiteX630" fmla="*/ 0 w 6096001"/>
              <a:gd name="connsiteY630" fmla="*/ 5211875 h 6858000"/>
              <a:gd name="connsiteX631" fmla="*/ 0 w 6096001"/>
              <a:gd name="connsiteY631" fmla="*/ 5202029 h 6858000"/>
              <a:gd name="connsiteX632" fmla="*/ 5152797 w 6096001"/>
              <a:gd name="connsiteY632" fmla="*/ 0 h 6858000"/>
              <a:gd name="connsiteX633" fmla="*/ 5157719 w 6096001"/>
              <a:gd name="connsiteY633" fmla="*/ 4923 h 6858000"/>
              <a:gd name="connsiteX634" fmla="*/ 0 w 6096001"/>
              <a:gd name="connsiteY634" fmla="*/ 5162643 h 6858000"/>
              <a:gd name="connsiteX635" fmla="*/ 0 w 6096001"/>
              <a:gd name="connsiteY635" fmla="*/ 5152797 h 6858000"/>
              <a:gd name="connsiteX636" fmla="*/ 5103565 w 6096001"/>
              <a:gd name="connsiteY636" fmla="*/ 0 h 6858000"/>
              <a:gd name="connsiteX637" fmla="*/ 5108487 w 6096001"/>
              <a:gd name="connsiteY637" fmla="*/ 4923 h 6858000"/>
              <a:gd name="connsiteX638" fmla="*/ 0 w 6096001"/>
              <a:gd name="connsiteY638" fmla="*/ 5113411 h 6858000"/>
              <a:gd name="connsiteX639" fmla="*/ 0 w 6096001"/>
              <a:gd name="connsiteY639" fmla="*/ 5103565 h 6858000"/>
              <a:gd name="connsiteX640" fmla="*/ 5054333 w 6096001"/>
              <a:gd name="connsiteY640" fmla="*/ 0 h 6858000"/>
              <a:gd name="connsiteX641" fmla="*/ 5059256 w 6096001"/>
              <a:gd name="connsiteY641" fmla="*/ 4923 h 6858000"/>
              <a:gd name="connsiteX642" fmla="*/ 0 w 6096001"/>
              <a:gd name="connsiteY642" fmla="*/ 5064179 h 6858000"/>
              <a:gd name="connsiteX643" fmla="*/ 0 w 6096001"/>
              <a:gd name="connsiteY643" fmla="*/ 5054333 h 6858000"/>
              <a:gd name="connsiteX644" fmla="*/ 5005101 w 6096001"/>
              <a:gd name="connsiteY644" fmla="*/ 0 h 6858000"/>
              <a:gd name="connsiteX645" fmla="*/ 5010024 w 6096001"/>
              <a:gd name="connsiteY645" fmla="*/ 4923 h 6858000"/>
              <a:gd name="connsiteX646" fmla="*/ 0 w 6096001"/>
              <a:gd name="connsiteY646" fmla="*/ 5014948 h 6858000"/>
              <a:gd name="connsiteX647" fmla="*/ 0 w 6096001"/>
              <a:gd name="connsiteY647" fmla="*/ 5005101 h 6858000"/>
              <a:gd name="connsiteX648" fmla="*/ 4955869 w 6096001"/>
              <a:gd name="connsiteY648" fmla="*/ 0 h 6858000"/>
              <a:gd name="connsiteX649" fmla="*/ 4960792 w 6096001"/>
              <a:gd name="connsiteY649" fmla="*/ 4923 h 6858000"/>
              <a:gd name="connsiteX650" fmla="*/ 0 w 6096001"/>
              <a:gd name="connsiteY650" fmla="*/ 4965716 h 6858000"/>
              <a:gd name="connsiteX651" fmla="*/ 0 w 6096001"/>
              <a:gd name="connsiteY651" fmla="*/ 4955869 h 6858000"/>
              <a:gd name="connsiteX652" fmla="*/ 4906635 w 6096001"/>
              <a:gd name="connsiteY652" fmla="*/ 0 h 6858000"/>
              <a:gd name="connsiteX653" fmla="*/ 4911560 w 6096001"/>
              <a:gd name="connsiteY653" fmla="*/ 4923 h 6858000"/>
              <a:gd name="connsiteX654" fmla="*/ 0 w 6096001"/>
              <a:gd name="connsiteY654" fmla="*/ 4916484 h 6858000"/>
              <a:gd name="connsiteX655" fmla="*/ 0 w 6096001"/>
              <a:gd name="connsiteY655" fmla="*/ 4906637 h 6858000"/>
              <a:gd name="connsiteX656" fmla="*/ 4857404 w 6096001"/>
              <a:gd name="connsiteY656" fmla="*/ 0 h 6858000"/>
              <a:gd name="connsiteX657" fmla="*/ 4862329 w 6096001"/>
              <a:gd name="connsiteY657" fmla="*/ 4923 h 6858000"/>
              <a:gd name="connsiteX658" fmla="*/ 0 w 6096001"/>
              <a:gd name="connsiteY658" fmla="*/ 4867252 h 6858000"/>
              <a:gd name="connsiteX659" fmla="*/ 0 w 6096001"/>
              <a:gd name="connsiteY659" fmla="*/ 4857406 h 6858000"/>
              <a:gd name="connsiteX660" fmla="*/ 4808173 w 6096001"/>
              <a:gd name="connsiteY660" fmla="*/ 0 h 6858000"/>
              <a:gd name="connsiteX661" fmla="*/ 4813095 w 6096001"/>
              <a:gd name="connsiteY661" fmla="*/ 4923 h 6858000"/>
              <a:gd name="connsiteX662" fmla="*/ 0 w 6096001"/>
              <a:gd name="connsiteY662" fmla="*/ 4818020 h 6858000"/>
              <a:gd name="connsiteX663" fmla="*/ 0 w 6096001"/>
              <a:gd name="connsiteY663" fmla="*/ 4808174 h 6858000"/>
              <a:gd name="connsiteX664" fmla="*/ 4758941 w 6096001"/>
              <a:gd name="connsiteY664" fmla="*/ 0 h 6858000"/>
              <a:gd name="connsiteX665" fmla="*/ 4763863 w 6096001"/>
              <a:gd name="connsiteY665" fmla="*/ 4923 h 6858000"/>
              <a:gd name="connsiteX666" fmla="*/ 0 w 6096001"/>
              <a:gd name="connsiteY666" fmla="*/ 4768788 h 6858000"/>
              <a:gd name="connsiteX667" fmla="*/ 0 w 6096001"/>
              <a:gd name="connsiteY667" fmla="*/ 4758942 h 6858000"/>
              <a:gd name="connsiteX668" fmla="*/ 4709709 w 6096001"/>
              <a:gd name="connsiteY668" fmla="*/ 0 h 6858000"/>
              <a:gd name="connsiteX669" fmla="*/ 4714633 w 6096001"/>
              <a:gd name="connsiteY669" fmla="*/ 4923 h 6858000"/>
              <a:gd name="connsiteX670" fmla="*/ 0 w 6096001"/>
              <a:gd name="connsiteY670" fmla="*/ 4719556 h 6858000"/>
              <a:gd name="connsiteX671" fmla="*/ 0 w 6096001"/>
              <a:gd name="connsiteY671" fmla="*/ 4709710 h 6858000"/>
              <a:gd name="connsiteX672" fmla="*/ 4660477 w 6096001"/>
              <a:gd name="connsiteY672" fmla="*/ 0 h 6858000"/>
              <a:gd name="connsiteX673" fmla="*/ 4665401 w 6096001"/>
              <a:gd name="connsiteY673" fmla="*/ 4923 h 6858000"/>
              <a:gd name="connsiteX674" fmla="*/ 0 w 6096001"/>
              <a:gd name="connsiteY674" fmla="*/ 4670324 h 6858000"/>
              <a:gd name="connsiteX675" fmla="*/ 0 w 6096001"/>
              <a:gd name="connsiteY675" fmla="*/ 4660478 h 6858000"/>
              <a:gd name="connsiteX676" fmla="*/ 4611245 w 6096001"/>
              <a:gd name="connsiteY676" fmla="*/ 0 h 6858000"/>
              <a:gd name="connsiteX677" fmla="*/ 4616169 w 6096001"/>
              <a:gd name="connsiteY677" fmla="*/ 4923 h 6858000"/>
              <a:gd name="connsiteX678" fmla="*/ 0 w 6096001"/>
              <a:gd name="connsiteY678" fmla="*/ 4621093 h 6858000"/>
              <a:gd name="connsiteX679" fmla="*/ 0 w 6096001"/>
              <a:gd name="connsiteY679" fmla="*/ 4611246 h 6858000"/>
              <a:gd name="connsiteX680" fmla="*/ 4562013 w 6096001"/>
              <a:gd name="connsiteY680" fmla="*/ 0 h 6858000"/>
              <a:gd name="connsiteX681" fmla="*/ 4566937 w 6096001"/>
              <a:gd name="connsiteY681" fmla="*/ 4923 h 6858000"/>
              <a:gd name="connsiteX682" fmla="*/ 0 w 6096001"/>
              <a:gd name="connsiteY682" fmla="*/ 4571861 h 6858000"/>
              <a:gd name="connsiteX683" fmla="*/ 0 w 6096001"/>
              <a:gd name="connsiteY683" fmla="*/ 4562014 h 6858000"/>
              <a:gd name="connsiteX684" fmla="*/ 4512782 w 6096001"/>
              <a:gd name="connsiteY684" fmla="*/ 0 h 6858000"/>
              <a:gd name="connsiteX685" fmla="*/ 4517704 w 6096001"/>
              <a:gd name="connsiteY685" fmla="*/ 4923 h 6858000"/>
              <a:gd name="connsiteX686" fmla="*/ 0 w 6096001"/>
              <a:gd name="connsiteY686" fmla="*/ 4522629 h 6858000"/>
              <a:gd name="connsiteX687" fmla="*/ 0 w 6096001"/>
              <a:gd name="connsiteY687" fmla="*/ 4512782 h 6858000"/>
              <a:gd name="connsiteX688" fmla="*/ 4463550 w 6096001"/>
              <a:gd name="connsiteY688" fmla="*/ 0 h 6858000"/>
              <a:gd name="connsiteX689" fmla="*/ 4468472 w 6096001"/>
              <a:gd name="connsiteY689" fmla="*/ 4923 h 6858000"/>
              <a:gd name="connsiteX690" fmla="*/ 0 w 6096001"/>
              <a:gd name="connsiteY690" fmla="*/ 4473397 h 6858000"/>
              <a:gd name="connsiteX691" fmla="*/ 0 w 6096001"/>
              <a:gd name="connsiteY691" fmla="*/ 4463551 h 6858000"/>
              <a:gd name="connsiteX692" fmla="*/ 4414319 w 6096001"/>
              <a:gd name="connsiteY692" fmla="*/ 0 h 6858000"/>
              <a:gd name="connsiteX693" fmla="*/ 4419241 w 6096001"/>
              <a:gd name="connsiteY693" fmla="*/ 4923 h 6858000"/>
              <a:gd name="connsiteX694" fmla="*/ 0 w 6096001"/>
              <a:gd name="connsiteY694" fmla="*/ 4424165 h 6858000"/>
              <a:gd name="connsiteX695" fmla="*/ 0 w 6096001"/>
              <a:gd name="connsiteY695" fmla="*/ 4414319 h 6858000"/>
              <a:gd name="connsiteX696" fmla="*/ 4365087 w 6096001"/>
              <a:gd name="connsiteY696" fmla="*/ 0 h 6858000"/>
              <a:gd name="connsiteX697" fmla="*/ 4370009 w 6096001"/>
              <a:gd name="connsiteY697" fmla="*/ 4923 h 6858000"/>
              <a:gd name="connsiteX698" fmla="*/ 0 w 6096001"/>
              <a:gd name="connsiteY698" fmla="*/ 4374933 h 6858000"/>
              <a:gd name="connsiteX699" fmla="*/ 0 w 6096001"/>
              <a:gd name="connsiteY699" fmla="*/ 4365087 h 6858000"/>
              <a:gd name="connsiteX700" fmla="*/ 4315855 w 6096001"/>
              <a:gd name="connsiteY700" fmla="*/ 0 h 6858000"/>
              <a:gd name="connsiteX701" fmla="*/ 4320777 w 6096001"/>
              <a:gd name="connsiteY701" fmla="*/ 4923 h 6858000"/>
              <a:gd name="connsiteX702" fmla="*/ 0 w 6096001"/>
              <a:gd name="connsiteY702" fmla="*/ 4325701 h 6858000"/>
              <a:gd name="connsiteX703" fmla="*/ 0 w 6096001"/>
              <a:gd name="connsiteY703" fmla="*/ 4315855 h 6858000"/>
              <a:gd name="connsiteX704" fmla="*/ 4266621 w 6096001"/>
              <a:gd name="connsiteY704" fmla="*/ 0 h 6858000"/>
              <a:gd name="connsiteX705" fmla="*/ 4271546 w 6096001"/>
              <a:gd name="connsiteY705" fmla="*/ 4923 h 6858000"/>
              <a:gd name="connsiteX706" fmla="*/ 0 w 6096001"/>
              <a:gd name="connsiteY706" fmla="*/ 4276469 h 6858000"/>
              <a:gd name="connsiteX707" fmla="*/ 0 w 6096001"/>
              <a:gd name="connsiteY707" fmla="*/ 4266623 h 6858000"/>
              <a:gd name="connsiteX708" fmla="*/ 4217389 w 6096001"/>
              <a:gd name="connsiteY708" fmla="*/ 0 h 6858000"/>
              <a:gd name="connsiteX709" fmla="*/ 4222314 w 6096001"/>
              <a:gd name="connsiteY709" fmla="*/ 4923 h 6858000"/>
              <a:gd name="connsiteX710" fmla="*/ 0 w 6096001"/>
              <a:gd name="connsiteY710" fmla="*/ 4227238 h 6858000"/>
              <a:gd name="connsiteX711" fmla="*/ 0 w 6096001"/>
              <a:gd name="connsiteY711" fmla="*/ 4217391 h 6858000"/>
              <a:gd name="connsiteX712" fmla="*/ 4168159 w 6096001"/>
              <a:gd name="connsiteY712" fmla="*/ 0 h 6858000"/>
              <a:gd name="connsiteX713" fmla="*/ 4173081 w 6096001"/>
              <a:gd name="connsiteY713" fmla="*/ 4923 h 6858000"/>
              <a:gd name="connsiteX714" fmla="*/ 0 w 6096001"/>
              <a:gd name="connsiteY714" fmla="*/ 4178006 h 6858000"/>
              <a:gd name="connsiteX715" fmla="*/ 0 w 6096001"/>
              <a:gd name="connsiteY715" fmla="*/ 4168159 h 6858000"/>
              <a:gd name="connsiteX716" fmla="*/ 4118927 w 6096001"/>
              <a:gd name="connsiteY716" fmla="*/ 0 h 6858000"/>
              <a:gd name="connsiteX717" fmla="*/ 4123849 w 6096001"/>
              <a:gd name="connsiteY717" fmla="*/ 4923 h 6858000"/>
              <a:gd name="connsiteX718" fmla="*/ 0 w 6096001"/>
              <a:gd name="connsiteY718" fmla="*/ 4128774 h 6858000"/>
              <a:gd name="connsiteX719" fmla="*/ 0 w 6096001"/>
              <a:gd name="connsiteY719" fmla="*/ 4118927 h 6858000"/>
              <a:gd name="connsiteX720" fmla="*/ 4069695 w 6096001"/>
              <a:gd name="connsiteY720" fmla="*/ 0 h 6858000"/>
              <a:gd name="connsiteX721" fmla="*/ 4074619 w 6096001"/>
              <a:gd name="connsiteY721" fmla="*/ 4923 h 6858000"/>
              <a:gd name="connsiteX722" fmla="*/ 0 w 6096001"/>
              <a:gd name="connsiteY722" fmla="*/ 4079542 h 6858000"/>
              <a:gd name="connsiteX723" fmla="*/ 0 w 6096001"/>
              <a:gd name="connsiteY723" fmla="*/ 4069695 h 6858000"/>
              <a:gd name="connsiteX724" fmla="*/ 4020463 w 6096001"/>
              <a:gd name="connsiteY724" fmla="*/ 0 h 6858000"/>
              <a:gd name="connsiteX725" fmla="*/ 4025387 w 6096001"/>
              <a:gd name="connsiteY725" fmla="*/ 4923 h 6858000"/>
              <a:gd name="connsiteX726" fmla="*/ 0 w 6096001"/>
              <a:gd name="connsiteY726" fmla="*/ 4030310 h 6858000"/>
              <a:gd name="connsiteX727" fmla="*/ 0 w 6096001"/>
              <a:gd name="connsiteY727" fmla="*/ 4020464 h 6858000"/>
              <a:gd name="connsiteX728" fmla="*/ 3971230 w 6096001"/>
              <a:gd name="connsiteY728" fmla="*/ 0 h 6858000"/>
              <a:gd name="connsiteX729" fmla="*/ 3976155 w 6096001"/>
              <a:gd name="connsiteY729" fmla="*/ 4923 h 6858000"/>
              <a:gd name="connsiteX730" fmla="*/ 0 w 6096001"/>
              <a:gd name="connsiteY730" fmla="*/ 3981078 h 6858000"/>
              <a:gd name="connsiteX731" fmla="*/ 0 w 6096001"/>
              <a:gd name="connsiteY731" fmla="*/ 3971232 h 6858000"/>
              <a:gd name="connsiteX732" fmla="*/ 3921998 w 6096001"/>
              <a:gd name="connsiteY732" fmla="*/ 0 h 6858000"/>
              <a:gd name="connsiteX733" fmla="*/ 3926923 w 6096001"/>
              <a:gd name="connsiteY733" fmla="*/ 4923 h 6858000"/>
              <a:gd name="connsiteX734" fmla="*/ 0 w 6096001"/>
              <a:gd name="connsiteY734" fmla="*/ 3931846 h 6858000"/>
              <a:gd name="connsiteX735" fmla="*/ 0 w 6096001"/>
              <a:gd name="connsiteY735" fmla="*/ 3922000 h 6858000"/>
              <a:gd name="connsiteX736" fmla="*/ 3872768 w 6096001"/>
              <a:gd name="connsiteY736" fmla="*/ 0 h 6858000"/>
              <a:gd name="connsiteX737" fmla="*/ 3877689 w 6096001"/>
              <a:gd name="connsiteY737" fmla="*/ 4923 h 6858000"/>
              <a:gd name="connsiteX738" fmla="*/ 0 w 6096001"/>
              <a:gd name="connsiteY738" fmla="*/ 3882614 h 6858000"/>
              <a:gd name="connsiteX739" fmla="*/ 0 w 6096001"/>
              <a:gd name="connsiteY739" fmla="*/ 3872768 h 6858000"/>
              <a:gd name="connsiteX740" fmla="*/ 3823536 w 6096001"/>
              <a:gd name="connsiteY740" fmla="*/ 0 h 6858000"/>
              <a:gd name="connsiteX741" fmla="*/ 3828458 w 6096001"/>
              <a:gd name="connsiteY741" fmla="*/ 4923 h 6858000"/>
              <a:gd name="connsiteX742" fmla="*/ 0 w 6096001"/>
              <a:gd name="connsiteY742" fmla="*/ 3833382 h 6858000"/>
              <a:gd name="connsiteX743" fmla="*/ 0 w 6096001"/>
              <a:gd name="connsiteY743" fmla="*/ 3823536 h 6858000"/>
              <a:gd name="connsiteX744" fmla="*/ 3774304 w 6096001"/>
              <a:gd name="connsiteY744" fmla="*/ 0 h 6858000"/>
              <a:gd name="connsiteX745" fmla="*/ 3779227 w 6096001"/>
              <a:gd name="connsiteY745" fmla="*/ 4923 h 6858000"/>
              <a:gd name="connsiteX746" fmla="*/ 0 w 6096001"/>
              <a:gd name="connsiteY746" fmla="*/ 3784151 h 6858000"/>
              <a:gd name="connsiteX747" fmla="*/ 0 w 6096001"/>
              <a:gd name="connsiteY747" fmla="*/ 3774304 h 6858000"/>
              <a:gd name="connsiteX748" fmla="*/ 3725072 w 6096001"/>
              <a:gd name="connsiteY748" fmla="*/ 0 h 6858000"/>
              <a:gd name="connsiteX749" fmla="*/ 3729995 w 6096001"/>
              <a:gd name="connsiteY749" fmla="*/ 4923 h 6858000"/>
              <a:gd name="connsiteX750" fmla="*/ 0 w 6096001"/>
              <a:gd name="connsiteY750" fmla="*/ 3734919 h 6858000"/>
              <a:gd name="connsiteX751" fmla="*/ 0 w 6096001"/>
              <a:gd name="connsiteY751" fmla="*/ 3725073 h 6858000"/>
              <a:gd name="connsiteX752" fmla="*/ 3675839 w 6096001"/>
              <a:gd name="connsiteY752" fmla="*/ 0 h 6858000"/>
              <a:gd name="connsiteX753" fmla="*/ 3680763 w 6096001"/>
              <a:gd name="connsiteY753" fmla="*/ 4923 h 6858000"/>
              <a:gd name="connsiteX754" fmla="*/ 0 w 6096001"/>
              <a:gd name="connsiteY754" fmla="*/ 3685687 h 6858000"/>
              <a:gd name="connsiteX755" fmla="*/ 0 w 6096001"/>
              <a:gd name="connsiteY755" fmla="*/ 3675841 h 6858000"/>
              <a:gd name="connsiteX756" fmla="*/ 3626607 w 6096001"/>
              <a:gd name="connsiteY756" fmla="*/ 0 h 6858000"/>
              <a:gd name="connsiteX757" fmla="*/ 3631531 w 6096001"/>
              <a:gd name="connsiteY757" fmla="*/ 4923 h 6858000"/>
              <a:gd name="connsiteX758" fmla="*/ 0 w 6096001"/>
              <a:gd name="connsiteY758" fmla="*/ 3636455 h 6858000"/>
              <a:gd name="connsiteX759" fmla="*/ 0 w 6096001"/>
              <a:gd name="connsiteY759" fmla="*/ 3626608 h 6858000"/>
              <a:gd name="connsiteX760" fmla="*/ 3577377 w 6096001"/>
              <a:gd name="connsiteY760" fmla="*/ 0 h 6858000"/>
              <a:gd name="connsiteX761" fmla="*/ 3582298 w 6096001"/>
              <a:gd name="connsiteY761" fmla="*/ 4923 h 6858000"/>
              <a:gd name="connsiteX762" fmla="*/ 0 w 6096001"/>
              <a:gd name="connsiteY762" fmla="*/ 3587222 h 6858000"/>
              <a:gd name="connsiteX763" fmla="*/ 0 w 6096001"/>
              <a:gd name="connsiteY763" fmla="*/ 3577377 h 6858000"/>
              <a:gd name="connsiteX764" fmla="*/ 3528145 w 6096001"/>
              <a:gd name="connsiteY764" fmla="*/ 0 h 6858000"/>
              <a:gd name="connsiteX765" fmla="*/ 3533067 w 6096001"/>
              <a:gd name="connsiteY765" fmla="*/ 4923 h 6858000"/>
              <a:gd name="connsiteX766" fmla="*/ 0 w 6096001"/>
              <a:gd name="connsiteY766" fmla="*/ 3537990 h 6858000"/>
              <a:gd name="connsiteX767" fmla="*/ 0 w 6096001"/>
              <a:gd name="connsiteY767" fmla="*/ 3528145 h 6858000"/>
              <a:gd name="connsiteX768" fmla="*/ 3478913 w 6096001"/>
              <a:gd name="connsiteY768" fmla="*/ 0 h 6858000"/>
              <a:gd name="connsiteX769" fmla="*/ 3483836 w 6096001"/>
              <a:gd name="connsiteY769" fmla="*/ 4923 h 6858000"/>
              <a:gd name="connsiteX770" fmla="*/ 0 w 6096001"/>
              <a:gd name="connsiteY770" fmla="*/ 3488760 h 6858000"/>
              <a:gd name="connsiteX771" fmla="*/ 0 w 6096001"/>
              <a:gd name="connsiteY771" fmla="*/ 3478913 h 6858000"/>
              <a:gd name="connsiteX772" fmla="*/ 3429681 w 6096001"/>
              <a:gd name="connsiteY772" fmla="*/ 0 h 6858000"/>
              <a:gd name="connsiteX773" fmla="*/ 3434604 w 6096001"/>
              <a:gd name="connsiteY773" fmla="*/ 4923 h 6858000"/>
              <a:gd name="connsiteX774" fmla="*/ 0 w 6096001"/>
              <a:gd name="connsiteY774" fmla="*/ 3439527 h 6858000"/>
              <a:gd name="connsiteX775" fmla="*/ 0 w 6096001"/>
              <a:gd name="connsiteY775" fmla="*/ 3429681 h 6858000"/>
              <a:gd name="connsiteX776" fmla="*/ 3380449 w 6096001"/>
              <a:gd name="connsiteY776" fmla="*/ 0 h 6858000"/>
              <a:gd name="connsiteX777" fmla="*/ 3385372 w 6096001"/>
              <a:gd name="connsiteY777" fmla="*/ 4923 h 6858000"/>
              <a:gd name="connsiteX778" fmla="*/ 0 w 6096001"/>
              <a:gd name="connsiteY778" fmla="*/ 3390296 h 6858000"/>
              <a:gd name="connsiteX779" fmla="*/ 0 w 6096001"/>
              <a:gd name="connsiteY779" fmla="*/ 3380449 h 6858000"/>
              <a:gd name="connsiteX780" fmla="*/ 3331216 w 6096001"/>
              <a:gd name="connsiteY780" fmla="*/ 0 h 6858000"/>
              <a:gd name="connsiteX781" fmla="*/ 3336140 w 6096001"/>
              <a:gd name="connsiteY781" fmla="*/ 4923 h 6858000"/>
              <a:gd name="connsiteX782" fmla="*/ 0 w 6096001"/>
              <a:gd name="connsiteY782" fmla="*/ 3341064 h 6858000"/>
              <a:gd name="connsiteX783" fmla="*/ 0 w 6096001"/>
              <a:gd name="connsiteY783" fmla="*/ 3331216 h 6858000"/>
              <a:gd name="connsiteX784" fmla="*/ 3281984 w 6096001"/>
              <a:gd name="connsiteY784" fmla="*/ 0 h 6858000"/>
              <a:gd name="connsiteX785" fmla="*/ 3286909 w 6096001"/>
              <a:gd name="connsiteY785" fmla="*/ 4923 h 6858000"/>
              <a:gd name="connsiteX786" fmla="*/ 0 w 6096001"/>
              <a:gd name="connsiteY786" fmla="*/ 3291832 h 6858000"/>
              <a:gd name="connsiteX787" fmla="*/ 0 w 6096001"/>
              <a:gd name="connsiteY787" fmla="*/ 3281984 h 6858000"/>
              <a:gd name="connsiteX788" fmla="*/ 3232753 w 6096001"/>
              <a:gd name="connsiteY788" fmla="*/ 0 h 6858000"/>
              <a:gd name="connsiteX789" fmla="*/ 3237675 w 6096001"/>
              <a:gd name="connsiteY789" fmla="*/ 4923 h 6858000"/>
              <a:gd name="connsiteX790" fmla="*/ 0 w 6096001"/>
              <a:gd name="connsiteY790" fmla="*/ 3242599 h 6858000"/>
              <a:gd name="connsiteX791" fmla="*/ 0 w 6096001"/>
              <a:gd name="connsiteY791" fmla="*/ 3232754 h 6858000"/>
              <a:gd name="connsiteX792" fmla="*/ 3183521 w 6096001"/>
              <a:gd name="connsiteY792" fmla="*/ 0 h 6858000"/>
              <a:gd name="connsiteX793" fmla="*/ 3188443 w 6096001"/>
              <a:gd name="connsiteY793" fmla="*/ 4923 h 6858000"/>
              <a:gd name="connsiteX794" fmla="*/ 0 w 6096001"/>
              <a:gd name="connsiteY794" fmla="*/ 3193367 h 6858000"/>
              <a:gd name="connsiteX795" fmla="*/ 0 w 6096001"/>
              <a:gd name="connsiteY795" fmla="*/ 3183522 h 6858000"/>
              <a:gd name="connsiteX796" fmla="*/ 3134288 w 6096001"/>
              <a:gd name="connsiteY796" fmla="*/ 0 h 6858000"/>
              <a:gd name="connsiteX797" fmla="*/ 3139213 w 6096001"/>
              <a:gd name="connsiteY797" fmla="*/ 4923 h 6858000"/>
              <a:gd name="connsiteX798" fmla="*/ 0 w 6096001"/>
              <a:gd name="connsiteY798" fmla="*/ 3144136 h 6858000"/>
              <a:gd name="connsiteX799" fmla="*/ 0 w 6096001"/>
              <a:gd name="connsiteY799" fmla="*/ 3134290 h 6858000"/>
              <a:gd name="connsiteX800" fmla="*/ 3085057 w 6096001"/>
              <a:gd name="connsiteY800" fmla="*/ 0 h 6858000"/>
              <a:gd name="connsiteX801" fmla="*/ 3089980 w 6096001"/>
              <a:gd name="connsiteY801" fmla="*/ 4923 h 6858000"/>
              <a:gd name="connsiteX802" fmla="*/ 0 w 6096001"/>
              <a:gd name="connsiteY802" fmla="*/ 3094903 h 6858000"/>
              <a:gd name="connsiteX803" fmla="*/ 0 w 6096001"/>
              <a:gd name="connsiteY803" fmla="*/ 3085057 h 6858000"/>
              <a:gd name="connsiteX804" fmla="*/ 3035825 w 6096001"/>
              <a:gd name="connsiteY804" fmla="*/ 0 h 6858000"/>
              <a:gd name="connsiteX805" fmla="*/ 3040748 w 6096001"/>
              <a:gd name="connsiteY805" fmla="*/ 4923 h 6858000"/>
              <a:gd name="connsiteX806" fmla="*/ 0 w 6096001"/>
              <a:gd name="connsiteY806" fmla="*/ 3045672 h 6858000"/>
              <a:gd name="connsiteX807" fmla="*/ 0 w 6096001"/>
              <a:gd name="connsiteY807" fmla="*/ 3035825 h 6858000"/>
              <a:gd name="connsiteX808" fmla="*/ 2986593 w 6096001"/>
              <a:gd name="connsiteY808" fmla="*/ 0 h 6858000"/>
              <a:gd name="connsiteX809" fmla="*/ 2991516 w 6096001"/>
              <a:gd name="connsiteY809" fmla="*/ 4923 h 6858000"/>
              <a:gd name="connsiteX810" fmla="*/ 0 w 6096001"/>
              <a:gd name="connsiteY810" fmla="*/ 2996440 h 6858000"/>
              <a:gd name="connsiteX811" fmla="*/ 0 w 6096001"/>
              <a:gd name="connsiteY811" fmla="*/ 2986593 h 6858000"/>
              <a:gd name="connsiteX812" fmla="*/ 2937362 w 6096001"/>
              <a:gd name="connsiteY812" fmla="*/ 0 h 6858000"/>
              <a:gd name="connsiteX813" fmla="*/ 2942284 w 6096001"/>
              <a:gd name="connsiteY813" fmla="*/ 4923 h 6858000"/>
              <a:gd name="connsiteX814" fmla="*/ 0 w 6096001"/>
              <a:gd name="connsiteY814" fmla="*/ 2947207 h 6858000"/>
              <a:gd name="connsiteX815" fmla="*/ 0 w 6096001"/>
              <a:gd name="connsiteY815" fmla="*/ 2937363 h 6858000"/>
              <a:gd name="connsiteX816" fmla="*/ 2888130 w 6096001"/>
              <a:gd name="connsiteY816" fmla="*/ 0 h 6858000"/>
              <a:gd name="connsiteX817" fmla="*/ 2893052 w 6096001"/>
              <a:gd name="connsiteY817" fmla="*/ 4923 h 6858000"/>
              <a:gd name="connsiteX818" fmla="*/ 0 w 6096001"/>
              <a:gd name="connsiteY818" fmla="*/ 2897976 h 6858000"/>
              <a:gd name="connsiteX819" fmla="*/ 0 w 6096001"/>
              <a:gd name="connsiteY819" fmla="*/ 2888131 h 6858000"/>
              <a:gd name="connsiteX820" fmla="*/ 2838897 w 6096001"/>
              <a:gd name="connsiteY820" fmla="*/ 0 h 6858000"/>
              <a:gd name="connsiteX821" fmla="*/ 2843821 w 6096001"/>
              <a:gd name="connsiteY821" fmla="*/ 4923 h 6858000"/>
              <a:gd name="connsiteX822" fmla="*/ 0 w 6096001"/>
              <a:gd name="connsiteY822" fmla="*/ 2848745 h 6858000"/>
              <a:gd name="connsiteX823" fmla="*/ 0 w 6096001"/>
              <a:gd name="connsiteY823" fmla="*/ 2838898 h 6858000"/>
              <a:gd name="connsiteX824" fmla="*/ 2789665 w 6096001"/>
              <a:gd name="connsiteY824" fmla="*/ 0 h 6858000"/>
              <a:gd name="connsiteX825" fmla="*/ 2794590 w 6096001"/>
              <a:gd name="connsiteY825" fmla="*/ 4923 h 6858000"/>
              <a:gd name="connsiteX826" fmla="*/ 0 w 6096001"/>
              <a:gd name="connsiteY826" fmla="*/ 2799513 h 6858000"/>
              <a:gd name="connsiteX827" fmla="*/ 0 w 6096001"/>
              <a:gd name="connsiteY827" fmla="*/ 2789666 h 6858000"/>
              <a:gd name="connsiteX828" fmla="*/ 2740433 w 6096001"/>
              <a:gd name="connsiteY828" fmla="*/ 0 h 6858000"/>
              <a:gd name="connsiteX829" fmla="*/ 2745357 w 6096001"/>
              <a:gd name="connsiteY829" fmla="*/ 4923 h 6858000"/>
              <a:gd name="connsiteX830" fmla="*/ 0 w 6096001"/>
              <a:gd name="connsiteY830" fmla="*/ 2750280 h 6858000"/>
              <a:gd name="connsiteX831" fmla="*/ 0 w 6096001"/>
              <a:gd name="connsiteY831" fmla="*/ 2740434 h 6858000"/>
              <a:gd name="connsiteX832" fmla="*/ 2691201 w 6096001"/>
              <a:gd name="connsiteY832" fmla="*/ 0 h 6858000"/>
              <a:gd name="connsiteX833" fmla="*/ 2696125 w 6096001"/>
              <a:gd name="connsiteY833" fmla="*/ 4923 h 6858000"/>
              <a:gd name="connsiteX834" fmla="*/ 0 w 6096001"/>
              <a:gd name="connsiteY834" fmla="*/ 2701048 h 6858000"/>
              <a:gd name="connsiteX835" fmla="*/ 0 w 6096001"/>
              <a:gd name="connsiteY835" fmla="*/ 2691202 h 6858000"/>
              <a:gd name="connsiteX836" fmla="*/ 2641971 w 6096001"/>
              <a:gd name="connsiteY836" fmla="*/ 0 h 6858000"/>
              <a:gd name="connsiteX837" fmla="*/ 2646893 w 6096001"/>
              <a:gd name="connsiteY837" fmla="*/ 4923 h 6858000"/>
              <a:gd name="connsiteX838" fmla="*/ 0 w 6096001"/>
              <a:gd name="connsiteY838" fmla="*/ 2651816 h 6858000"/>
              <a:gd name="connsiteX839" fmla="*/ 0 w 6096001"/>
              <a:gd name="connsiteY839" fmla="*/ 2641971 h 6858000"/>
              <a:gd name="connsiteX840" fmla="*/ 2592739 w 6096001"/>
              <a:gd name="connsiteY840" fmla="*/ 0 h 6858000"/>
              <a:gd name="connsiteX841" fmla="*/ 2597661 w 6096001"/>
              <a:gd name="connsiteY841" fmla="*/ 4923 h 6858000"/>
              <a:gd name="connsiteX842" fmla="*/ 0 w 6096001"/>
              <a:gd name="connsiteY842" fmla="*/ 2602584 h 6858000"/>
              <a:gd name="connsiteX843" fmla="*/ 0 w 6096001"/>
              <a:gd name="connsiteY843" fmla="*/ 2592739 h 6858000"/>
              <a:gd name="connsiteX844" fmla="*/ 2543506 w 6096001"/>
              <a:gd name="connsiteY844" fmla="*/ 0 h 6858000"/>
              <a:gd name="connsiteX845" fmla="*/ 2548430 w 6096001"/>
              <a:gd name="connsiteY845" fmla="*/ 4923 h 6858000"/>
              <a:gd name="connsiteX846" fmla="*/ 0 w 6096001"/>
              <a:gd name="connsiteY846" fmla="*/ 2553354 h 6858000"/>
              <a:gd name="connsiteX847" fmla="*/ 0 w 6096001"/>
              <a:gd name="connsiteY847" fmla="*/ 2543506 h 6858000"/>
              <a:gd name="connsiteX848" fmla="*/ 2494274 w 6096001"/>
              <a:gd name="connsiteY848" fmla="*/ 0 h 6858000"/>
              <a:gd name="connsiteX849" fmla="*/ 2499199 w 6096001"/>
              <a:gd name="connsiteY849" fmla="*/ 4923 h 6858000"/>
              <a:gd name="connsiteX850" fmla="*/ 0 w 6096001"/>
              <a:gd name="connsiteY850" fmla="*/ 2504122 h 6858000"/>
              <a:gd name="connsiteX851" fmla="*/ 0 w 6096001"/>
              <a:gd name="connsiteY851" fmla="*/ 2494274 h 6858000"/>
              <a:gd name="connsiteX852" fmla="*/ 2445042 w 6096001"/>
              <a:gd name="connsiteY852" fmla="*/ 0 h 6858000"/>
              <a:gd name="connsiteX853" fmla="*/ 2449965 w 6096001"/>
              <a:gd name="connsiteY853" fmla="*/ 4923 h 6858000"/>
              <a:gd name="connsiteX854" fmla="*/ 0 w 6096001"/>
              <a:gd name="connsiteY854" fmla="*/ 2454889 h 6858000"/>
              <a:gd name="connsiteX855" fmla="*/ 0 w 6096001"/>
              <a:gd name="connsiteY855" fmla="*/ 2445043 h 6858000"/>
              <a:gd name="connsiteX856" fmla="*/ 2395810 w 6096001"/>
              <a:gd name="connsiteY856" fmla="*/ 0 h 6858000"/>
              <a:gd name="connsiteX857" fmla="*/ 2400733 w 6096001"/>
              <a:gd name="connsiteY857" fmla="*/ 4923 h 6858000"/>
              <a:gd name="connsiteX858" fmla="*/ 0 w 6096001"/>
              <a:gd name="connsiteY858" fmla="*/ 2405657 h 6858000"/>
              <a:gd name="connsiteX859" fmla="*/ 0 w 6096001"/>
              <a:gd name="connsiteY859" fmla="*/ 2395811 h 6858000"/>
              <a:gd name="connsiteX860" fmla="*/ 2346579 w 6096001"/>
              <a:gd name="connsiteY860" fmla="*/ 0 h 6858000"/>
              <a:gd name="connsiteX861" fmla="*/ 2351501 w 6096001"/>
              <a:gd name="connsiteY861" fmla="*/ 4923 h 6858000"/>
              <a:gd name="connsiteX862" fmla="*/ 0 w 6096001"/>
              <a:gd name="connsiteY862" fmla="*/ 2356425 h 6858000"/>
              <a:gd name="connsiteX863" fmla="*/ 0 w 6096001"/>
              <a:gd name="connsiteY863" fmla="*/ 2346579 h 6858000"/>
              <a:gd name="connsiteX864" fmla="*/ 2297348 w 6096001"/>
              <a:gd name="connsiteY864" fmla="*/ 0 h 6858000"/>
              <a:gd name="connsiteX865" fmla="*/ 2302270 w 6096001"/>
              <a:gd name="connsiteY865" fmla="*/ 4923 h 6858000"/>
              <a:gd name="connsiteX866" fmla="*/ 0 w 6096001"/>
              <a:gd name="connsiteY866" fmla="*/ 2307193 h 6858000"/>
              <a:gd name="connsiteX867" fmla="*/ 0 w 6096001"/>
              <a:gd name="connsiteY867" fmla="*/ 2297348 h 6858000"/>
              <a:gd name="connsiteX868" fmla="*/ 2248115 w 6096001"/>
              <a:gd name="connsiteY868" fmla="*/ 0 h 6858000"/>
              <a:gd name="connsiteX869" fmla="*/ 2253038 w 6096001"/>
              <a:gd name="connsiteY869" fmla="*/ 4923 h 6858000"/>
              <a:gd name="connsiteX870" fmla="*/ 0 w 6096001"/>
              <a:gd name="connsiteY870" fmla="*/ 2257961 h 6858000"/>
              <a:gd name="connsiteX871" fmla="*/ 0 w 6096001"/>
              <a:gd name="connsiteY871" fmla="*/ 2248115 h 6858000"/>
              <a:gd name="connsiteX872" fmla="*/ 2198883 w 6096001"/>
              <a:gd name="connsiteY872" fmla="*/ 0 h 6858000"/>
              <a:gd name="connsiteX873" fmla="*/ 2203807 w 6096001"/>
              <a:gd name="connsiteY873" fmla="*/ 4923 h 6858000"/>
              <a:gd name="connsiteX874" fmla="*/ 0 w 6096001"/>
              <a:gd name="connsiteY874" fmla="*/ 2208731 h 6858000"/>
              <a:gd name="connsiteX875" fmla="*/ 0 w 6096001"/>
              <a:gd name="connsiteY875" fmla="*/ 2198885 h 6858000"/>
              <a:gd name="connsiteX876" fmla="*/ 2148421 w 6096001"/>
              <a:gd name="connsiteY876" fmla="*/ 0 h 6858000"/>
              <a:gd name="connsiteX877" fmla="*/ 2153344 w 6096001"/>
              <a:gd name="connsiteY877" fmla="*/ 4923 h 6858000"/>
              <a:gd name="connsiteX878" fmla="*/ 0 w 6096001"/>
              <a:gd name="connsiteY878" fmla="*/ 2158268 h 6858000"/>
              <a:gd name="connsiteX879" fmla="*/ 0 w 6096001"/>
              <a:gd name="connsiteY879" fmla="*/ 2148421 h 6858000"/>
              <a:gd name="connsiteX880" fmla="*/ 2099189 w 6096001"/>
              <a:gd name="connsiteY880" fmla="*/ 0 h 6858000"/>
              <a:gd name="connsiteX881" fmla="*/ 2104112 w 6096001"/>
              <a:gd name="connsiteY881" fmla="*/ 4923 h 6858000"/>
              <a:gd name="connsiteX882" fmla="*/ 0 w 6096001"/>
              <a:gd name="connsiteY882" fmla="*/ 2109036 h 6858000"/>
              <a:gd name="connsiteX883" fmla="*/ 0 w 6096001"/>
              <a:gd name="connsiteY883" fmla="*/ 2099189 h 6858000"/>
              <a:gd name="connsiteX884" fmla="*/ 2049958 w 6096001"/>
              <a:gd name="connsiteY884" fmla="*/ 0 h 6858000"/>
              <a:gd name="connsiteX885" fmla="*/ 2054880 w 6096001"/>
              <a:gd name="connsiteY885" fmla="*/ 4923 h 6858000"/>
              <a:gd name="connsiteX886" fmla="*/ 0 w 6096001"/>
              <a:gd name="connsiteY886" fmla="*/ 2059804 h 6858000"/>
              <a:gd name="connsiteX887" fmla="*/ 0 w 6096001"/>
              <a:gd name="connsiteY887" fmla="*/ 2049959 h 6858000"/>
              <a:gd name="connsiteX888" fmla="*/ 2000725 w 6096001"/>
              <a:gd name="connsiteY888" fmla="*/ 0 h 6858000"/>
              <a:gd name="connsiteX889" fmla="*/ 2005649 w 6096001"/>
              <a:gd name="connsiteY889" fmla="*/ 4923 h 6858000"/>
              <a:gd name="connsiteX890" fmla="*/ 0 w 6096001"/>
              <a:gd name="connsiteY890" fmla="*/ 2010572 h 6858000"/>
              <a:gd name="connsiteX891" fmla="*/ 0 w 6096001"/>
              <a:gd name="connsiteY891" fmla="*/ 2000725 h 6858000"/>
              <a:gd name="connsiteX892" fmla="*/ 1951493 w 6096001"/>
              <a:gd name="connsiteY892" fmla="*/ 0 h 6858000"/>
              <a:gd name="connsiteX893" fmla="*/ 1956418 w 6096001"/>
              <a:gd name="connsiteY893" fmla="*/ 4923 h 6858000"/>
              <a:gd name="connsiteX894" fmla="*/ 0 w 6096001"/>
              <a:gd name="connsiteY894" fmla="*/ 1961341 h 6858000"/>
              <a:gd name="connsiteX895" fmla="*/ 0 w 6096001"/>
              <a:gd name="connsiteY895" fmla="*/ 1951494 h 6858000"/>
              <a:gd name="connsiteX896" fmla="*/ 1902262 w 6096001"/>
              <a:gd name="connsiteY896" fmla="*/ 0 h 6858000"/>
              <a:gd name="connsiteX897" fmla="*/ 1907185 w 6096001"/>
              <a:gd name="connsiteY897" fmla="*/ 4923 h 6858000"/>
              <a:gd name="connsiteX898" fmla="*/ 0 w 6096001"/>
              <a:gd name="connsiteY898" fmla="*/ 1912108 h 6858000"/>
              <a:gd name="connsiteX899" fmla="*/ 0 w 6096001"/>
              <a:gd name="connsiteY899" fmla="*/ 1902262 h 6858000"/>
              <a:gd name="connsiteX900" fmla="*/ 1853030 w 6096001"/>
              <a:gd name="connsiteY900" fmla="*/ 0 h 6858000"/>
              <a:gd name="connsiteX901" fmla="*/ 1857953 w 6096001"/>
              <a:gd name="connsiteY901" fmla="*/ 4923 h 6858000"/>
              <a:gd name="connsiteX902" fmla="*/ 0 w 6096001"/>
              <a:gd name="connsiteY902" fmla="*/ 1862876 h 6858000"/>
              <a:gd name="connsiteX903" fmla="*/ 0 w 6096001"/>
              <a:gd name="connsiteY903" fmla="*/ 1853030 h 6858000"/>
              <a:gd name="connsiteX904" fmla="*/ 1803798 w 6096001"/>
              <a:gd name="connsiteY904" fmla="*/ 0 h 6858000"/>
              <a:gd name="connsiteX905" fmla="*/ 1808722 w 6096001"/>
              <a:gd name="connsiteY905" fmla="*/ 4923 h 6858000"/>
              <a:gd name="connsiteX906" fmla="*/ 0 w 6096001"/>
              <a:gd name="connsiteY906" fmla="*/ 1813644 h 6858000"/>
              <a:gd name="connsiteX907" fmla="*/ 0 w 6096001"/>
              <a:gd name="connsiteY907" fmla="*/ 1803798 h 6858000"/>
              <a:gd name="connsiteX908" fmla="*/ 1754567 w 6096001"/>
              <a:gd name="connsiteY908" fmla="*/ 0 h 6858000"/>
              <a:gd name="connsiteX909" fmla="*/ 1759489 w 6096001"/>
              <a:gd name="connsiteY909" fmla="*/ 4923 h 6858000"/>
              <a:gd name="connsiteX910" fmla="*/ 0 w 6096001"/>
              <a:gd name="connsiteY910" fmla="*/ 1764413 h 6858000"/>
              <a:gd name="connsiteX911" fmla="*/ 0 w 6096001"/>
              <a:gd name="connsiteY911" fmla="*/ 1754567 h 6858000"/>
              <a:gd name="connsiteX912" fmla="*/ 1705335 w 6096001"/>
              <a:gd name="connsiteY912" fmla="*/ 0 h 6858000"/>
              <a:gd name="connsiteX913" fmla="*/ 1710257 w 6096001"/>
              <a:gd name="connsiteY913" fmla="*/ 4923 h 6858000"/>
              <a:gd name="connsiteX914" fmla="*/ 0 w 6096001"/>
              <a:gd name="connsiteY914" fmla="*/ 1715181 h 6858000"/>
              <a:gd name="connsiteX915" fmla="*/ 0 w 6096001"/>
              <a:gd name="connsiteY915" fmla="*/ 1705336 h 6858000"/>
              <a:gd name="connsiteX916" fmla="*/ 1656102 w 6096001"/>
              <a:gd name="connsiteY916" fmla="*/ 0 h 6858000"/>
              <a:gd name="connsiteX917" fmla="*/ 1661027 w 6096001"/>
              <a:gd name="connsiteY917" fmla="*/ 4923 h 6858000"/>
              <a:gd name="connsiteX918" fmla="*/ 0 w 6096001"/>
              <a:gd name="connsiteY918" fmla="*/ 1665950 h 6858000"/>
              <a:gd name="connsiteX919" fmla="*/ 0 w 6096001"/>
              <a:gd name="connsiteY919" fmla="*/ 1656102 h 6858000"/>
              <a:gd name="connsiteX920" fmla="*/ 1606870 w 6096001"/>
              <a:gd name="connsiteY920" fmla="*/ 0 h 6858000"/>
              <a:gd name="connsiteX921" fmla="*/ 1611795 w 6096001"/>
              <a:gd name="connsiteY921" fmla="*/ 4923 h 6858000"/>
              <a:gd name="connsiteX922" fmla="*/ 0 w 6096001"/>
              <a:gd name="connsiteY922" fmla="*/ 1616718 h 6858000"/>
              <a:gd name="connsiteX923" fmla="*/ 0 w 6096001"/>
              <a:gd name="connsiteY923" fmla="*/ 1606870 h 6858000"/>
              <a:gd name="connsiteX924" fmla="*/ 1557638 w 6096001"/>
              <a:gd name="connsiteY924" fmla="*/ 0 h 6858000"/>
              <a:gd name="connsiteX925" fmla="*/ 1562562 w 6096001"/>
              <a:gd name="connsiteY925" fmla="*/ 4923 h 6858000"/>
              <a:gd name="connsiteX926" fmla="*/ 0 w 6096001"/>
              <a:gd name="connsiteY926" fmla="*/ 1567485 h 6858000"/>
              <a:gd name="connsiteX927" fmla="*/ 0 w 6096001"/>
              <a:gd name="connsiteY927" fmla="*/ 1557639 h 6858000"/>
              <a:gd name="connsiteX928" fmla="*/ 1508407 w 6096001"/>
              <a:gd name="connsiteY928" fmla="*/ 0 h 6858000"/>
              <a:gd name="connsiteX929" fmla="*/ 1513330 w 6096001"/>
              <a:gd name="connsiteY929" fmla="*/ 4923 h 6858000"/>
              <a:gd name="connsiteX930" fmla="*/ 0 w 6096001"/>
              <a:gd name="connsiteY930" fmla="*/ 1518253 h 6858000"/>
              <a:gd name="connsiteX931" fmla="*/ 0 w 6096001"/>
              <a:gd name="connsiteY931" fmla="*/ 1508407 h 6858000"/>
              <a:gd name="connsiteX932" fmla="*/ 1459176 w 6096001"/>
              <a:gd name="connsiteY932" fmla="*/ 0 h 6858000"/>
              <a:gd name="connsiteX933" fmla="*/ 1464098 w 6096001"/>
              <a:gd name="connsiteY933" fmla="*/ 4923 h 6858000"/>
              <a:gd name="connsiteX934" fmla="*/ 0 w 6096001"/>
              <a:gd name="connsiteY934" fmla="*/ 1469021 h 6858000"/>
              <a:gd name="connsiteX935" fmla="*/ 0 w 6096001"/>
              <a:gd name="connsiteY935" fmla="*/ 1459176 h 6858000"/>
              <a:gd name="connsiteX936" fmla="*/ 1409944 w 6096001"/>
              <a:gd name="connsiteY936" fmla="*/ 0 h 6858000"/>
              <a:gd name="connsiteX937" fmla="*/ 1414866 w 6096001"/>
              <a:gd name="connsiteY937" fmla="*/ 4923 h 6858000"/>
              <a:gd name="connsiteX938" fmla="*/ 0 w 6096001"/>
              <a:gd name="connsiteY938" fmla="*/ 1419789 h 6858000"/>
              <a:gd name="connsiteX939" fmla="*/ 0 w 6096001"/>
              <a:gd name="connsiteY939" fmla="*/ 1409944 h 6858000"/>
              <a:gd name="connsiteX940" fmla="*/ 1360711 w 6096001"/>
              <a:gd name="connsiteY940" fmla="*/ 0 h 6858000"/>
              <a:gd name="connsiteX941" fmla="*/ 1365635 w 6096001"/>
              <a:gd name="connsiteY941" fmla="*/ 4923 h 6858000"/>
              <a:gd name="connsiteX942" fmla="*/ 0 w 6096001"/>
              <a:gd name="connsiteY942" fmla="*/ 1370559 h 6858000"/>
              <a:gd name="connsiteX943" fmla="*/ 0 w 6096001"/>
              <a:gd name="connsiteY943" fmla="*/ 1360711 h 6858000"/>
              <a:gd name="connsiteX944" fmla="*/ 1311479 w 6096001"/>
              <a:gd name="connsiteY944" fmla="*/ 0 h 6858000"/>
              <a:gd name="connsiteX945" fmla="*/ 1316404 w 6096001"/>
              <a:gd name="connsiteY945" fmla="*/ 4923 h 6858000"/>
              <a:gd name="connsiteX946" fmla="*/ 0 w 6096001"/>
              <a:gd name="connsiteY946" fmla="*/ 1321327 h 6858000"/>
              <a:gd name="connsiteX947" fmla="*/ 0 w 6096001"/>
              <a:gd name="connsiteY947" fmla="*/ 1311479 h 6858000"/>
              <a:gd name="connsiteX948" fmla="*/ 1262248 w 6096001"/>
              <a:gd name="connsiteY948" fmla="*/ 0 h 6858000"/>
              <a:gd name="connsiteX949" fmla="*/ 1267170 w 6096001"/>
              <a:gd name="connsiteY949" fmla="*/ 4923 h 6858000"/>
              <a:gd name="connsiteX950" fmla="*/ 0 w 6096001"/>
              <a:gd name="connsiteY950" fmla="*/ 1272094 h 6858000"/>
              <a:gd name="connsiteX951" fmla="*/ 0 w 6096001"/>
              <a:gd name="connsiteY951" fmla="*/ 1262247 h 6858000"/>
              <a:gd name="connsiteX952" fmla="*/ 1213015 w 6096001"/>
              <a:gd name="connsiteY952" fmla="*/ 0 h 6858000"/>
              <a:gd name="connsiteX953" fmla="*/ 1217939 w 6096001"/>
              <a:gd name="connsiteY953" fmla="*/ 4923 h 6858000"/>
              <a:gd name="connsiteX954" fmla="*/ 0 w 6096001"/>
              <a:gd name="connsiteY954" fmla="*/ 1222862 h 6858000"/>
              <a:gd name="connsiteX955" fmla="*/ 0 w 6096001"/>
              <a:gd name="connsiteY955" fmla="*/ 1213016 h 6858000"/>
              <a:gd name="connsiteX956" fmla="*/ 1163783 w 6096001"/>
              <a:gd name="connsiteY956" fmla="*/ 0 h 6858000"/>
              <a:gd name="connsiteX957" fmla="*/ 1168707 w 6096001"/>
              <a:gd name="connsiteY957" fmla="*/ 4923 h 6858000"/>
              <a:gd name="connsiteX958" fmla="*/ 0 w 6096001"/>
              <a:gd name="connsiteY958" fmla="*/ 1173630 h 6858000"/>
              <a:gd name="connsiteX959" fmla="*/ 0 w 6096001"/>
              <a:gd name="connsiteY959" fmla="*/ 1163784 h 6858000"/>
              <a:gd name="connsiteX960" fmla="*/ 1114553 w 6096001"/>
              <a:gd name="connsiteY960" fmla="*/ 0 h 6858000"/>
              <a:gd name="connsiteX961" fmla="*/ 1119475 w 6096001"/>
              <a:gd name="connsiteY961" fmla="*/ 4923 h 6858000"/>
              <a:gd name="connsiteX962" fmla="*/ 0 w 6096001"/>
              <a:gd name="connsiteY962" fmla="*/ 1124398 h 6858000"/>
              <a:gd name="connsiteX963" fmla="*/ 0 w 6096001"/>
              <a:gd name="connsiteY963" fmla="*/ 1114553 h 6858000"/>
              <a:gd name="connsiteX964" fmla="*/ 1065320 w 6096001"/>
              <a:gd name="connsiteY964" fmla="*/ 0 h 6858000"/>
              <a:gd name="connsiteX965" fmla="*/ 1070243 w 6096001"/>
              <a:gd name="connsiteY965" fmla="*/ 4923 h 6858000"/>
              <a:gd name="connsiteX966" fmla="*/ 0 w 6096001"/>
              <a:gd name="connsiteY966" fmla="*/ 1075166 h 6858000"/>
              <a:gd name="connsiteX967" fmla="*/ 0 w 6096001"/>
              <a:gd name="connsiteY967" fmla="*/ 1065320 h 6858000"/>
              <a:gd name="connsiteX968" fmla="*/ 1016088 w 6096001"/>
              <a:gd name="connsiteY968" fmla="*/ 0 h 6858000"/>
              <a:gd name="connsiteX969" fmla="*/ 1021012 w 6096001"/>
              <a:gd name="connsiteY969" fmla="*/ 4923 h 6858000"/>
              <a:gd name="connsiteX970" fmla="*/ 0 w 6096001"/>
              <a:gd name="connsiteY970" fmla="*/ 1025936 h 6858000"/>
              <a:gd name="connsiteX971" fmla="*/ 0 w 6096001"/>
              <a:gd name="connsiteY971" fmla="*/ 1016088 h 6858000"/>
              <a:gd name="connsiteX972" fmla="*/ 966856 w 6096001"/>
              <a:gd name="connsiteY972" fmla="*/ 0 h 6858000"/>
              <a:gd name="connsiteX973" fmla="*/ 971779 w 6096001"/>
              <a:gd name="connsiteY973" fmla="*/ 4923 h 6858000"/>
              <a:gd name="connsiteX974" fmla="*/ 0 w 6096001"/>
              <a:gd name="connsiteY974" fmla="*/ 976702 h 6858000"/>
              <a:gd name="connsiteX975" fmla="*/ 0 w 6096001"/>
              <a:gd name="connsiteY975" fmla="*/ 966856 h 6858000"/>
              <a:gd name="connsiteX976" fmla="*/ 917624 w 6096001"/>
              <a:gd name="connsiteY976" fmla="*/ 0 h 6858000"/>
              <a:gd name="connsiteX977" fmla="*/ 922547 w 6096001"/>
              <a:gd name="connsiteY977" fmla="*/ 4923 h 6858000"/>
              <a:gd name="connsiteX978" fmla="*/ 0 w 6096001"/>
              <a:gd name="connsiteY978" fmla="*/ 927471 h 6858000"/>
              <a:gd name="connsiteX979" fmla="*/ 0 w 6096001"/>
              <a:gd name="connsiteY979" fmla="*/ 917624 h 6858000"/>
              <a:gd name="connsiteX980" fmla="*/ 868392 w 6096001"/>
              <a:gd name="connsiteY980" fmla="*/ 0 h 6858000"/>
              <a:gd name="connsiteX981" fmla="*/ 873315 w 6096001"/>
              <a:gd name="connsiteY981" fmla="*/ 4923 h 6858000"/>
              <a:gd name="connsiteX982" fmla="*/ 0 w 6096001"/>
              <a:gd name="connsiteY982" fmla="*/ 878239 h 6858000"/>
              <a:gd name="connsiteX983" fmla="*/ 0 w 6096001"/>
              <a:gd name="connsiteY983" fmla="*/ 868392 h 6858000"/>
              <a:gd name="connsiteX984" fmla="*/ 819162 w 6096001"/>
              <a:gd name="connsiteY984" fmla="*/ 0 h 6858000"/>
              <a:gd name="connsiteX985" fmla="*/ 824084 w 6096001"/>
              <a:gd name="connsiteY985" fmla="*/ 4923 h 6858000"/>
              <a:gd name="connsiteX986" fmla="*/ 0 w 6096001"/>
              <a:gd name="connsiteY986" fmla="*/ 829007 h 6858000"/>
              <a:gd name="connsiteX987" fmla="*/ 0 w 6096001"/>
              <a:gd name="connsiteY987" fmla="*/ 819162 h 6858000"/>
              <a:gd name="connsiteX988" fmla="*/ 769930 w 6096001"/>
              <a:gd name="connsiteY988" fmla="*/ 0 h 6858000"/>
              <a:gd name="connsiteX989" fmla="*/ 774852 w 6096001"/>
              <a:gd name="connsiteY989" fmla="*/ 4923 h 6858000"/>
              <a:gd name="connsiteX990" fmla="*/ 0 w 6096001"/>
              <a:gd name="connsiteY990" fmla="*/ 779775 h 6858000"/>
              <a:gd name="connsiteX991" fmla="*/ 0 w 6096001"/>
              <a:gd name="connsiteY991" fmla="*/ 769930 h 6858000"/>
              <a:gd name="connsiteX992" fmla="*/ 720697 w 6096001"/>
              <a:gd name="connsiteY992" fmla="*/ 0 h 6858000"/>
              <a:gd name="connsiteX993" fmla="*/ 725621 w 6096001"/>
              <a:gd name="connsiteY993" fmla="*/ 4923 h 6858000"/>
              <a:gd name="connsiteX994" fmla="*/ 0 w 6096001"/>
              <a:gd name="connsiteY994" fmla="*/ 730544 h 6858000"/>
              <a:gd name="connsiteX995" fmla="*/ 0 w 6096001"/>
              <a:gd name="connsiteY995" fmla="*/ 720697 h 6858000"/>
              <a:gd name="connsiteX996" fmla="*/ 671465 w 6096001"/>
              <a:gd name="connsiteY996" fmla="*/ 0 h 6858000"/>
              <a:gd name="connsiteX997" fmla="*/ 676389 w 6096001"/>
              <a:gd name="connsiteY997" fmla="*/ 4923 h 6858000"/>
              <a:gd name="connsiteX998" fmla="*/ 0 w 6096001"/>
              <a:gd name="connsiteY998" fmla="*/ 681312 h 6858000"/>
              <a:gd name="connsiteX999" fmla="*/ 0 w 6096001"/>
              <a:gd name="connsiteY999" fmla="*/ 671465 h 6858000"/>
              <a:gd name="connsiteX1000" fmla="*/ 622233 w 6096001"/>
              <a:gd name="connsiteY1000" fmla="*/ 0 h 6858000"/>
              <a:gd name="connsiteX1001" fmla="*/ 627156 w 6096001"/>
              <a:gd name="connsiteY1001" fmla="*/ 4923 h 6858000"/>
              <a:gd name="connsiteX1002" fmla="*/ 0 w 6096001"/>
              <a:gd name="connsiteY1002" fmla="*/ 632079 h 6858000"/>
              <a:gd name="connsiteX1003" fmla="*/ 0 w 6096001"/>
              <a:gd name="connsiteY1003" fmla="*/ 622233 h 6858000"/>
              <a:gd name="connsiteX1004" fmla="*/ 573001 w 6096001"/>
              <a:gd name="connsiteY1004" fmla="*/ 0 h 6858000"/>
              <a:gd name="connsiteX1005" fmla="*/ 577925 w 6096001"/>
              <a:gd name="connsiteY1005" fmla="*/ 4923 h 6858000"/>
              <a:gd name="connsiteX1006" fmla="*/ 0 w 6096001"/>
              <a:gd name="connsiteY1006" fmla="*/ 582847 h 6858000"/>
              <a:gd name="connsiteX1007" fmla="*/ 0 w 6096001"/>
              <a:gd name="connsiteY1007" fmla="*/ 573001 h 6858000"/>
              <a:gd name="connsiteX1008" fmla="*/ 523770 w 6096001"/>
              <a:gd name="connsiteY1008" fmla="*/ 0 h 6858000"/>
              <a:gd name="connsiteX1009" fmla="*/ 528692 w 6096001"/>
              <a:gd name="connsiteY1009" fmla="*/ 4923 h 6858000"/>
              <a:gd name="connsiteX1010" fmla="*/ 0 w 6096001"/>
              <a:gd name="connsiteY1010" fmla="*/ 533616 h 6858000"/>
              <a:gd name="connsiteX1011" fmla="*/ 0 w 6096001"/>
              <a:gd name="connsiteY1011" fmla="*/ 523771 h 6858000"/>
              <a:gd name="connsiteX1012" fmla="*/ 474539 w 6096001"/>
              <a:gd name="connsiteY1012" fmla="*/ 0 h 6858000"/>
              <a:gd name="connsiteX1013" fmla="*/ 479461 w 6096001"/>
              <a:gd name="connsiteY1013" fmla="*/ 4923 h 6858000"/>
              <a:gd name="connsiteX1014" fmla="*/ 0 w 6096001"/>
              <a:gd name="connsiteY1014" fmla="*/ 484384 h 6858000"/>
              <a:gd name="connsiteX1015" fmla="*/ 0 w 6096001"/>
              <a:gd name="connsiteY1015" fmla="*/ 474539 h 6858000"/>
              <a:gd name="connsiteX1016" fmla="*/ 425305 w 6096001"/>
              <a:gd name="connsiteY1016" fmla="*/ 0 h 6858000"/>
              <a:gd name="connsiteX1017" fmla="*/ 430230 w 6096001"/>
              <a:gd name="connsiteY1017" fmla="*/ 4923 h 6858000"/>
              <a:gd name="connsiteX1018" fmla="*/ 0 w 6096001"/>
              <a:gd name="connsiteY1018" fmla="*/ 435153 h 6858000"/>
              <a:gd name="connsiteX1019" fmla="*/ 0 w 6096001"/>
              <a:gd name="connsiteY1019" fmla="*/ 425306 h 6858000"/>
              <a:gd name="connsiteX1020" fmla="*/ 376074 w 6096001"/>
              <a:gd name="connsiteY1020" fmla="*/ 0 h 6858000"/>
              <a:gd name="connsiteX1021" fmla="*/ 380997 w 6096001"/>
              <a:gd name="connsiteY1021" fmla="*/ 4923 h 6858000"/>
              <a:gd name="connsiteX1022" fmla="*/ 0 w 6096001"/>
              <a:gd name="connsiteY1022" fmla="*/ 385920 h 6858000"/>
              <a:gd name="connsiteX1023" fmla="*/ 0 w 6096001"/>
              <a:gd name="connsiteY1023" fmla="*/ 376074 h 6858000"/>
              <a:gd name="connsiteX1024" fmla="*/ 326842 w 6096001"/>
              <a:gd name="connsiteY1024" fmla="*/ 0 h 6858000"/>
              <a:gd name="connsiteX1025" fmla="*/ 331765 w 6096001"/>
              <a:gd name="connsiteY1025" fmla="*/ 4923 h 6858000"/>
              <a:gd name="connsiteX1026" fmla="*/ 0 w 6096001"/>
              <a:gd name="connsiteY1026" fmla="*/ 336688 h 6858000"/>
              <a:gd name="connsiteX1027" fmla="*/ 0 w 6096001"/>
              <a:gd name="connsiteY1027" fmla="*/ 326842 h 6858000"/>
              <a:gd name="connsiteX1028" fmla="*/ 277610 w 6096001"/>
              <a:gd name="connsiteY1028" fmla="*/ 0 h 6858000"/>
              <a:gd name="connsiteX1029" fmla="*/ 282533 w 6096001"/>
              <a:gd name="connsiteY1029" fmla="*/ 4923 h 6858000"/>
              <a:gd name="connsiteX1030" fmla="*/ 0 w 6096001"/>
              <a:gd name="connsiteY1030" fmla="*/ 287456 h 6858000"/>
              <a:gd name="connsiteX1031" fmla="*/ 0 w 6096001"/>
              <a:gd name="connsiteY1031" fmla="*/ 277610 h 6858000"/>
              <a:gd name="connsiteX1032" fmla="*/ 228378 w 6096001"/>
              <a:gd name="connsiteY1032" fmla="*/ 0 h 6858000"/>
              <a:gd name="connsiteX1033" fmla="*/ 233301 w 6096001"/>
              <a:gd name="connsiteY1033" fmla="*/ 4923 h 6858000"/>
              <a:gd name="connsiteX1034" fmla="*/ 0 w 6096001"/>
              <a:gd name="connsiteY1034" fmla="*/ 238224 h 6858000"/>
              <a:gd name="connsiteX1035" fmla="*/ 0 w 6096001"/>
              <a:gd name="connsiteY1035" fmla="*/ 228378 h 6858000"/>
              <a:gd name="connsiteX1036" fmla="*/ 179146 w 6096001"/>
              <a:gd name="connsiteY1036" fmla="*/ 0 h 6858000"/>
              <a:gd name="connsiteX1037" fmla="*/ 184069 w 6096001"/>
              <a:gd name="connsiteY1037" fmla="*/ 4923 h 6858000"/>
              <a:gd name="connsiteX1038" fmla="*/ 0 w 6096001"/>
              <a:gd name="connsiteY1038" fmla="*/ 188992 h 6858000"/>
              <a:gd name="connsiteX1039" fmla="*/ 0 w 6096001"/>
              <a:gd name="connsiteY1039" fmla="*/ 179146 h 6858000"/>
              <a:gd name="connsiteX1040" fmla="*/ 129914 w 6096001"/>
              <a:gd name="connsiteY1040" fmla="*/ 0 h 6858000"/>
              <a:gd name="connsiteX1041" fmla="*/ 134837 w 6096001"/>
              <a:gd name="connsiteY1041" fmla="*/ 4923 h 6858000"/>
              <a:gd name="connsiteX1042" fmla="*/ 0 w 6096001"/>
              <a:gd name="connsiteY1042" fmla="*/ 139761 h 6858000"/>
              <a:gd name="connsiteX1043" fmla="*/ 0 w 6096001"/>
              <a:gd name="connsiteY1043" fmla="*/ 129914 h 6858000"/>
              <a:gd name="connsiteX1044" fmla="*/ 80682 w 6096001"/>
              <a:gd name="connsiteY1044" fmla="*/ 0 h 6858000"/>
              <a:gd name="connsiteX1045" fmla="*/ 85606 w 6096001"/>
              <a:gd name="connsiteY1045" fmla="*/ 4923 h 6858000"/>
              <a:gd name="connsiteX1046" fmla="*/ 0 w 6096001"/>
              <a:gd name="connsiteY1046" fmla="*/ 90529 h 6858000"/>
              <a:gd name="connsiteX1047" fmla="*/ 0 w 6096001"/>
              <a:gd name="connsiteY1047" fmla="*/ 80682 h 6858000"/>
              <a:gd name="connsiteX1048" fmla="*/ 31451 w 6096001"/>
              <a:gd name="connsiteY1048" fmla="*/ 0 h 6858000"/>
              <a:gd name="connsiteX1049" fmla="*/ 36374 w 6096001"/>
              <a:gd name="connsiteY1049" fmla="*/ 4923 h 6858000"/>
              <a:gd name="connsiteX1050" fmla="*/ 0 w 6096001"/>
              <a:gd name="connsiteY1050" fmla="*/ 41297 h 6858000"/>
              <a:gd name="connsiteX1051" fmla="*/ 0 w 6096001"/>
              <a:gd name="connsiteY1051" fmla="*/ 314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Lst>
            <a:rect l="l" t="t" r="r" b="b"/>
            <a:pathLst>
              <a:path w="6096001" h="6858000">
                <a:moveTo>
                  <a:pt x="6096001" y="6839121"/>
                </a:moveTo>
                <a:lnTo>
                  <a:pt x="6096001" y="6848970"/>
                </a:lnTo>
                <a:lnTo>
                  <a:pt x="6086972" y="6858000"/>
                </a:lnTo>
                <a:lnTo>
                  <a:pt x="6082047" y="6853077"/>
                </a:lnTo>
                <a:close/>
                <a:moveTo>
                  <a:pt x="6096001" y="6789880"/>
                </a:moveTo>
                <a:lnTo>
                  <a:pt x="6096001" y="6799729"/>
                </a:lnTo>
                <a:lnTo>
                  <a:pt x="6037740" y="6858000"/>
                </a:lnTo>
                <a:lnTo>
                  <a:pt x="6032815" y="6853077"/>
                </a:lnTo>
                <a:close/>
                <a:moveTo>
                  <a:pt x="6096001" y="6740639"/>
                </a:moveTo>
                <a:lnTo>
                  <a:pt x="6096001" y="6750488"/>
                </a:lnTo>
                <a:lnTo>
                  <a:pt x="5988508" y="6858000"/>
                </a:lnTo>
                <a:lnTo>
                  <a:pt x="5983583" y="6853077"/>
                </a:lnTo>
                <a:close/>
                <a:moveTo>
                  <a:pt x="6096001" y="6691398"/>
                </a:moveTo>
                <a:lnTo>
                  <a:pt x="6096001" y="6701246"/>
                </a:lnTo>
                <a:lnTo>
                  <a:pt x="5939275" y="6858000"/>
                </a:lnTo>
                <a:lnTo>
                  <a:pt x="5934351" y="6853077"/>
                </a:lnTo>
                <a:close/>
                <a:moveTo>
                  <a:pt x="6096001" y="6642158"/>
                </a:moveTo>
                <a:lnTo>
                  <a:pt x="6096001" y="6652006"/>
                </a:lnTo>
                <a:lnTo>
                  <a:pt x="5890043" y="6858000"/>
                </a:lnTo>
                <a:lnTo>
                  <a:pt x="5885119" y="6853077"/>
                </a:lnTo>
                <a:close/>
                <a:moveTo>
                  <a:pt x="6096001" y="6592918"/>
                </a:moveTo>
                <a:lnTo>
                  <a:pt x="6096001" y="6602767"/>
                </a:lnTo>
                <a:lnTo>
                  <a:pt x="5840813" y="6858000"/>
                </a:lnTo>
                <a:lnTo>
                  <a:pt x="5835888" y="6853077"/>
                </a:lnTo>
                <a:close/>
                <a:moveTo>
                  <a:pt x="6096001" y="6543677"/>
                </a:moveTo>
                <a:lnTo>
                  <a:pt x="6096001" y="6553526"/>
                </a:lnTo>
                <a:lnTo>
                  <a:pt x="5791581" y="6858000"/>
                </a:lnTo>
                <a:lnTo>
                  <a:pt x="5786656" y="6853077"/>
                </a:lnTo>
                <a:close/>
                <a:moveTo>
                  <a:pt x="6096001" y="6494372"/>
                </a:moveTo>
                <a:lnTo>
                  <a:pt x="6096001" y="6504222"/>
                </a:lnTo>
                <a:lnTo>
                  <a:pt x="5742349" y="6858000"/>
                </a:lnTo>
                <a:lnTo>
                  <a:pt x="5737424" y="6853077"/>
                </a:lnTo>
                <a:close/>
                <a:moveTo>
                  <a:pt x="6096001" y="6445123"/>
                </a:moveTo>
                <a:lnTo>
                  <a:pt x="6096001" y="6454972"/>
                </a:lnTo>
                <a:lnTo>
                  <a:pt x="5693117" y="6858000"/>
                </a:lnTo>
                <a:lnTo>
                  <a:pt x="5688193" y="6853077"/>
                </a:lnTo>
                <a:close/>
                <a:moveTo>
                  <a:pt x="6096001" y="6395872"/>
                </a:moveTo>
                <a:lnTo>
                  <a:pt x="6096001" y="6405722"/>
                </a:lnTo>
                <a:lnTo>
                  <a:pt x="5643885" y="6858000"/>
                </a:lnTo>
                <a:lnTo>
                  <a:pt x="5638959" y="6853077"/>
                </a:lnTo>
                <a:close/>
                <a:moveTo>
                  <a:pt x="6096001" y="6346622"/>
                </a:moveTo>
                <a:lnTo>
                  <a:pt x="6096001" y="6356472"/>
                </a:lnTo>
                <a:lnTo>
                  <a:pt x="5594652" y="6858000"/>
                </a:lnTo>
                <a:lnTo>
                  <a:pt x="5589727" y="6853077"/>
                </a:lnTo>
                <a:close/>
                <a:moveTo>
                  <a:pt x="6096001" y="6297374"/>
                </a:moveTo>
                <a:lnTo>
                  <a:pt x="6096001" y="6307222"/>
                </a:lnTo>
                <a:lnTo>
                  <a:pt x="5545420" y="6858000"/>
                </a:lnTo>
                <a:lnTo>
                  <a:pt x="5540497" y="6853077"/>
                </a:lnTo>
                <a:close/>
                <a:moveTo>
                  <a:pt x="6096001" y="6248125"/>
                </a:moveTo>
                <a:lnTo>
                  <a:pt x="6096001" y="6257973"/>
                </a:lnTo>
                <a:lnTo>
                  <a:pt x="5496189" y="6858000"/>
                </a:lnTo>
                <a:lnTo>
                  <a:pt x="5491265" y="6853077"/>
                </a:lnTo>
                <a:close/>
                <a:moveTo>
                  <a:pt x="6096001" y="6198875"/>
                </a:moveTo>
                <a:lnTo>
                  <a:pt x="6096001" y="6208724"/>
                </a:lnTo>
                <a:lnTo>
                  <a:pt x="5446957" y="6858000"/>
                </a:lnTo>
                <a:lnTo>
                  <a:pt x="5442033" y="6853077"/>
                </a:lnTo>
                <a:close/>
                <a:moveTo>
                  <a:pt x="6096001" y="6149625"/>
                </a:moveTo>
                <a:lnTo>
                  <a:pt x="6096001" y="6159474"/>
                </a:lnTo>
                <a:lnTo>
                  <a:pt x="5397725" y="6858000"/>
                </a:lnTo>
                <a:lnTo>
                  <a:pt x="5392801" y="6853077"/>
                </a:lnTo>
                <a:close/>
                <a:moveTo>
                  <a:pt x="6096001" y="6100376"/>
                </a:moveTo>
                <a:lnTo>
                  <a:pt x="6096001" y="6110224"/>
                </a:lnTo>
                <a:lnTo>
                  <a:pt x="5348493" y="6858000"/>
                </a:lnTo>
                <a:lnTo>
                  <a:pt x="5343569" y="6853077"/>
                </a:lnTo>
                <a:close/>
                <a:moveTo>
                  <a:pt x="6096001" y="6051125"/>
                </a:moveTo>
                <a:lnTo>
                  <a:pt x="6096001" y="6060974"/>
                </a:lnTo>
                <a:lnTo>
                  <a:pt x="5299261" y="6858000"/>
                </a:lnTo>
                <a:lnTo>
                  <a:pt x="5294336" y="6853077"/>
                </a:lnTo>
                <a:close/>
                <a:moveTo>
                  <a:pt x="6096001" y="6001875"/>
                </a:moveTo>
                <a:lnTo>
                  <a:pt x="6096001" y="6011725"/>
                </a:lnTo>
                <a:lnTo>
                  <a:pt x="5250029" y="6858000"/>
                </a:lnTo>
                <a:lnTo>
                  <a:pt x="5245104" y="6853077"/>
                </a:lnTo>
                <a:close/>
                <a:moveTo>
                  <a:pt x="6096001" y="5952627"/>
                </a:moveTo>
                <a:lnTo>
                  <a:pt x="6096001" y="5962476"/>
                </a:lnTo>
                <a:lnTo>
                  <a:pt x="5200798" y="6858000"/>
                </a:lnTo>
                <a:lnTo>
                  <a:pt x="5195873" y="6853077"/>
                </a:lnTo>
                <a:close/>
                <a:moveTo>
                  <a:pt x="6096001" y="5903377"/>
                </a:moveTo>
                <a:lnTo>
                  <a:pt x="6096001" y="5913226"/>
                </a:lnTo>
                <a:lnTo>
                  <a:pt x="5151566" y="6858000"/>
                </a:lnTo>
                <a:lnTo>
                  <a:pt x="5146641" y="6853077"/>
                </a:lnTo>
                <a:close/>
                <a:moveTo>
                  <a:pt x="6096001" y="5854128"/>
                </a:moveTo>
                <a:lnTo>
                  <a:pt x="6096001" y="5863977"/>
                </a:lnTo>
                <a:lnTo>
                  <a:pt x="5102335" y="6858000"/>
                </a:lnTo>
                <a:lnTo>
                  <a:pt x="5097410" y="6853077"/>
                </a:lnTo>
                <a:close/>
                <a:moveTo>
                  <a:pt x="6096001" y="5804878"/>
                </a:moveTo>
                <a:lnTo>
                  <a:pt x="6096001" y="5814728"/>
                </a:lnTo>
                <a:lnTo>
                  <a:pt x="5053103" y="6858000"/>
                </a:lnTo>
                <a:lnTo>
                  <a:pt x="5048178" y="6853077"/>
                </a:lnTo>
                <a:close/>
                <a:moveTo>
                  <a:pt x="6096001" y="5755628"/>
                </a:moveTo>
                <a:lnTo>
                  <a:pt x="6096001" y="5765476"/>
                </a:lnTo>
                <a:lnTo>
                  <a:pt x="5003869" y="6858000"/>
                </a:lnTo>
                <a:lnTo>
                  <a:pt x="4998945" y="6853077"/>
                </a:lnTo>
                <a:close/>
                <a:moveTo>
                  <a:pt x="6096001" y="5706378"/>
                </a:moveTo>
                <a:lnTo>
                  <a:pt x="6096001" y="5716227"/>
                </a:lnTo>
                <a:lnTo>
                  <a:pt x="4954637" y="6858000"/>
                </a:lnTo>
                <a:lnTo>
                  <a:pt x="4949713" y="6853077"/>
                </a:lnTo>
                <a:close/>
                <a:moveTo>
                  <a:pt x="6096001" y="5657130"/>
                </a:moveTo>
                <a:lnTo>
                  <a:pt x="6096001" y="5666978"/>
                </a:lnTo>
                <a:lnTo>
                  <a:pt x="4905407" y="6858000"/>
                </a:lnTo>
                <a:lnTo>
                  <a:pt x="4900483" y="6853077"/>
                </a:lnTo>
                <a:close/>
                <a:moveTo>
                  <a:pt x="6096001" y="5607880"/>
                </a:moveTo>
                <a:lnTo>
                  <a:pt x="6096001" y="5617729"/>
                </a:lnTo>
                <a:lnTo>
                  <a:pt x="4856175" y="6858000"/>
                </a:lnTo>
                <a:lnTo>
                  <a:pt x="4851251" y="6853077"/>
                </a:lnTo>
                <a:close/>
                <a:moveTo>
                  <a:pt x="6096001" y="5558631"/>
                </a:moveTo>
                <a:lnTo>
                  <a:pt x="6096001" y="5568479"/>
                </a:lnTo>
                <a:lnTo>
                  <a:pt x="4806943" y="6858000"/>
                </a:lnTo>
                <a:lnTo>
                  <a:pt x="4802019" y="6853077"/>
                </a:lnTo>
                <a:close/>
                <a:moveTo>
                  <a:pt x="6096001" y="5509381"/>
                </a:moveTo>
                <a:lnTo>
                  <a:pt x="6096001" y="5519230"/>
                </a:lnTo>
                <a:lnTo>
                  <a:pt x="4757711" y="6858000"/>
                </a:lnTo>
                <a:lnTo>
                  <a:pt x="4752787" y="6853077"/>
                </a:lnTo>
                <a:close/>
                <a:moveTo>
                  <a:pt x="6096001" y="5460130"/>
                </a:moveTo>
                <a:lnTo>
                  <a:pt x="6096001" y="5469980"/>
                </a:lnTo>
                <a:lnTo>
                  <a:pt x="4708479" y="6858000"/>
                </a:lnTo>
                <a:lnTo>
                  <a:pt x="4703553" y="6853077"/>
                </a:lnTo>
                <a:close/>
                <a:moveTo>
                  <a:pt x="6096001" y="5410880"/>
                </a:moveTo>
                <a:lnTo>
                  <a:pt x="6096001" y="5420730"/>
                </a:lnTo>
                <a:lnTo>
                  <a:pt x="4659246" y="6858000"/>
                </a:lnTo>
                <a:lnTo>
                  <a:pt x="4654321" y="6853077"/>
                </a:lnTo>
                <a:close/>
                <a:moveTo>
                  <a:pt x="6096001" y="5361631"/>
                </a:moveTo>
                <a:lnTo>
                  <a:pt x="6096001" y="5371480"/>
                </a:lnTo>
                <a:lnTo>
                  <a:pt x="4610015" y="6858000"/>
                </a:lnTo>
                <a:lnTo>
                  <a:pt x="4605090" y="6853077"/>
                </a:lnTo>
                <a:close/>
                <a:moveTo>
                  <a:pt x="6096001" y="5312382"/>
                </a:moveTo>
                <a:lnTo>
                  <a:pt x="6096001" y="5322232"/>
                </a:lnTo>
                <a:lnTo>
                  <a:pt x="4560784" y="6858000"/>
                </a:lnTo>
                <a:lnTo>
                  <a:pt x="4555859" y="6853077"/>
                </a:lnTo>
                <a:close/>
                <a:moveTo>
                  <a:pt x="6096001" y="5263132"/>
                </a:moveTo>
                <a:lnTo>
                  <a:pt x="6096001" y="5272982"/>
                </a:lnTo>
                <a:lnTo>
                  <a:pt x="4511552" y="6858000"/>
                </a:lnTo>
                <a:lnTo>
                  <a:pt x="4506627" y="6853077"/>
                </a:lnTo>
                <a:close/>
                <a:moveTo>
                  <a:pt x="6096001" y="5213883"/>
                </a:moveTo>
                <a:lnTo>
                  <a:pt x="6096001" y="5223732"/>
                </a:lnTo>
                <a:lnTo>
                  <a:pt x="4462320" y="6858000"/>
                </a:lnTo>
                <a:lnTo>
                  <a:pt x="4457395" y="6853077"/>
                </a:lnTo>
                <a:close/>
                <a:moveTo>
                  <a:pt x="6096001" y="5164634"/>
                </a:moveTo>
                <a:lnTo>
                  <a:pt x="6096001" y="5174483"/>
                </a:lnTo>
                <a:lnTo>
                  <a:pt x="4413088" y="6858000"/>
                </a:lnTo>
                <a:lnTo>
                  <a:pt x="4408163" y="6853077"/>
                </a:lnTo>
                <a:close/>
                <a:moveTo>
                  <a:pt x="6096001" y="5115384"/>
                </a:moveTo>
                <a:lnTo>
                  <a:pt x="6096001" y="5125232"/>
                </a:lnTo>
                <a:lnTo>
                  <a:pt x="4363855" y="6858000"/>
                </a:lnTo>
                <a:lnTo>
                  <a:pt x="4358931" y="6853077"/>
                </a:lnTo>
                <a:close/>
                <a:moveTo>
                  <a:pt x="6096001" y="5066134"/>
                </a:moveTo>
                <a:lnTo>
                  <a:pt x="6096001" y="5075982"/>
                </a:lnTo>
                <a:lnTo>
                  <a:pt x="4314623" y="6858000"/>
                </a:lnTo>
                <a:lnTo>
                  <a:pt x="4309699" y="6853077"/>
                </a:lnTo>
                <a:close/>
                <a:moveTo>
                  <a:pt x="6096001" y="5016885"/>
                </a:moveTo>
                <a:lnTo>
                  <a:pt x="6096001" y="5026734"/>
                </a:lnTo>
                <a:lnTo>
                  <a:pt x="4265393" y="6858000"/>
                </a:lnTo>
                <a:lnTo>
                  <a:pt x="4260468" y="6853077"/>
                </a:lnTo>
                <a:close/>
                <a:moveTo>
                  <a:pt x="6096001" y="4967636"/>
                </a:moveTo>
                <a:lnTo>
                  <a:pt x="6096001" y="4977484"/>
                </a:lnTo>
                <a:lnTo>
                  <a:pt x="4216161" y="6858000"/>
                </a:lnTo>
                <a:lnTo>
                  <a:pt x="4211236" y="6853077"/>
                </a:lnTo>
                <a:close/>
                <a:moveTo>
                  <a:pt x="6096001" y="4918386"/>
                </a:moveTo>
                <a:lnTo>
                  <a:pt x="6096001" y="4928235"/>
                </a:lnTo>
                <a:lnTo>
                  <a:pt x="4166929" y="6858000"/>
                </a:lnTo>
                <a:lnTo>
                  <a:pt x="4162004" y="6853077"/>
                </a:lnTo>
                <a:close/>
                <a:moveTo>
                  <a:pt x="6096001" y="4869137"/>
                </a:moveTo>
                <a:lnTo>
                  <a:pt x="6096001" y="4878985"/>
                </a:lnTo>
                <a:lnTo>
                  <a:pt x="4117697" y="6858000"/>
                </a:lnTo>
                <a:lnTo>
                  <a:pt x="4112773" y="6853077"/>
                </a:lnTo>
                <a:close/>
                <a:moveTo>
                  <a:pt x="6096001" y="4819886"/>
                </a:moveTo>
                <a:lnTo>
                  <a:pt x="6096001" y="4829735"/>
                </a:lnTo>
                <a:lnTo>
                  <a:pt x="4068465" y="6858000"/>
                </a:lnTo>
                <a:lnTo>
                  <a:pt x="4063539" y="6853077"/>
                </a:lnTo>
                <a:close/>
                <a:moveTo>
                  <a:pt x="6096001" y="4770637"/>
                </a:moveTo>
                <a:lnTo>
                  <a:pt x="6096001" y="4780485"/>
                </a:lnTo>
                <a:lnTo>
                  <a:pt x="4019232" y="6858000"/>
                </a:lnTo>
                <a:lnTo>
                  <a:pt x="4014307" y="6853077"/>
                </a:lnTo>
                <a:close/>
                <a:moveTo>
                  <a:pt x="6096001" y="4721388"/>
                </a:moveTo>
                <a:lnTo>
                  <a:pt x="6096001" y="4731235"/>
                </a:lnTo>
                <a:lnTo>
                  <a:pt x="3970000" y="6858000"/>
                </a:lnTo>
                <a:lnTo>
                  <a:pt x="3965077" y="6853077"/>
                </a:lnTo>
                <a:close/>
                <a:moveTo>
                  <a:pt x="6096001" y="4672139"/>
                </a:moveTo>
                <a:lnTo>
                  <a:pt x="6096001" y="4681986"/>
                </a:lnTo>
                <a:lnTo>
                  <a:pt x="3920769" y="6858000"/>
                </a:lnTo>
                <a:lnTo>
                  <a:pt x="3915845" y="6853077"/>
                </a:lnTo>
                <a:close/>
                <a:moveTo>
                  <a:pt x="6096001" y="4622889"/>
                </a:moveTo>
                <a:lnTo>
                  <a:pt x="6096001" y="4632736"/>
                </a:lnTo>
                <a:lnTo>
                  <a:pt x="3871537" y="6858000"/>
                </a:lnTo>
                <a:lnTo>
                  <a:pt x="3866613" y="6853077"/>
                </a:lnTo>
                <a:close/>
                <a:moveTo>
                  <a:pt x="6096001" y="4573639"/>
                </a:moveTo>
                <a:lnTo>
                  <a:pt x="6096001" y="4583488"/>
                </a:lnTo>
                <a:lnTo>
                  <a:pt x="3822306" y="6858000"/>
                </a:lnTo>
                <a:lnTo>
                  <a:pt x="3817381" y="6853077"/>
                </a:lnTo>
                <a:close/>
                <a:moveTo>
                  <a:pt x="6096001" y="4524389"/>
                </a:moveTo>
                <a:lnTo>
                  <a:pt x="6096001" y="4534238"/>
                </a:lnTo>
                <a:lnTo>
                  <a:pt x="3773074" y="6858000"/>
                </a:lnTo>
                <a:lnTo>
                  <a:pt x="3768149" y="6853077"/>
                </a:lnTo>
                <a:close/>
                <a:moveTo>
                  <a:pt x="6096001" y="4475141"/>
                </a:moveTo>
                <a:lnTo>
                  <a:pt x="6096001" y="4484988"/>
                </a:lnTo>
                <a:lnTo>
                  <a:pt x="3723841" y="6858000"/>
                </a:lnTo>
                <a:lnTo>
                  <a:pt x="3718919" y="6853077"/>
                </a:lnTo>
                <a:close/>
                <a:moveTo>
                  <a:pt x="6096001" y="4425892"/>
                </a:moveTo>
                <a:lnTo>
                  <a:pt x="6096001" y="4435738"/>
                </a:lnTo>
                <a:lnTo>
                  <a:pt x="3674609" y="6858000"/>
                </a:lnTo>
                <a:lnTo>
                  <a:pt x="3669687" y="6853077"/>
                </a:lnTo>
                <a:close/>
                <a:moveTo>
                  <a:pt x="6096001" y="4376642"/>
                </a:moveTo>
                <a:lnTo>
                  <a:pt x="6096001" y="4386489"/>
                </a:lnTo>
                <a:lnTo>
                  <a:pt x="3625378" y="6858000"/>
                </a:lnTo>
                <a:lnTo>
                  <a:pt x="3620455" y="6853077"/>
                </a:lnTo>
                <a:close/>
                <a:moveTo>
                  <a:pt x="6096001" y="4327392"/>
                </a:moveTo>
                <a:lnTo>
                  <a:pt x="6096001" y="4337239"/>
                </a:lnTo>
                <a:lnTo>
                  <a:pt x="3576146" y="6858000"/>
                </a:lnTo>
                <a:lnTo>
                  <a:pt x="3571223" y="6853077"/>
                </a:lnTo>
                <a:close/>
                <a:moveTo>
                  <a:pt x="6096001" y="4278142"/>
                </a:moveTo>
                <a:lnTo>
                  <a:pt x="6096001" y="4287990"/>
                </a:lnTo>
                <a:lnTo>
                  <a:pt x="3526915" y="6858000"/>
                </a:lnTo>
                <a:lnTo>
                  <a:pt x="3521990" y="6853077"/>
                </a:lnTo>
                <a:close/>
                <a:moveTo>
                  <a:pt x="6096001" y="4228892"/>
                </a:moveTo>
                <a:lnTo>
                  <a:pt x="6096001" y="4238741"/>
                </a:lnTo>
                <a:lnTo>
                  <a:pt x="3477683" y="6858000"/>
                </a:lnTo>
                <a:lnTo>
                  <a:pt x="3472758" y="6853077"/>
                </a:lnTo>
                <a:close/>
                <a:moveTo>
                  <a:pt x="6096001" y="4179643"/>
                </a:moveTo>
                <a:lnTo>
                  <a:pt x="6096001" y="4189490"/>
                </a:lnTo>
                <a:lnTo>
                  <a:pt x="3428449" y="6858000"/>
                </a:lnTo>
                <a:lnTo>
                  <a:pt x="3423527" y="6853077"/>
                </a:lnTo>
                <a:close/>
                <a:moveTo>
                  <a:pt x="6096001" y="4130394"/>
                </a:moveTo>
                <a:lnTo>
                  <a:pt x="6096001" y="4140240"/>
                </a:lnTo>
                <a:lnTo>
                  <a:pt x="3379217" y="6858000"/>
                </a:lnTo>
                <a:lnTo>
                  <a:pt x="3374296" y="6853077"/>
                </a:lnTo>
                <a:close/>
                <a:moveTo>
                  <a:pt x="6096001" y="4081144"/>
                </a:moveTo>
                <a:lnTo>
                  <a:pt x="6096001" y="4090992"/>
                </a:lnTo>
                <a:lnTo>
                  <a:pt x="3329987" y="6858000"/>
                </a:lnTo>
                <a:lnTo>
                  <a:pt x="3325064" y="6853077"/>
                </a:lnTo>
                <a:close/>
                <a:moveTo>
                  <a:pt x="6096001" y="4031895"/>
                </a:moveTo>
                <a:lnTo>
                  <a:pt x="6096001" y="4041742"/>
                </a:lnTo>
                <a:lnTo>
                  <a:pt x="3280755" y="6858000"/>
                </a:lnTo>
                <a:lnTo>
                  <a:pt x="3275832" y="6853077"/>
                </a:lnTo>
                <a:close/>
                <a:moveTo>
                  <a:pt x="6096001" y="3982645"/>
                </a:moveTo>
                <a:lnTo>
                  <a:pt x="6096001" y="3992492"/>
                </a:lnTo>
                <a:lnTo>
                  <a:pt x="3231523" y="6858000"/>
                </a:lnTo>
                <a:lnTo>
                  <a:pt x="3226600" y="6853077"/>
                </a:lnTo>
                <a:close/>
                <a:moveTo>
                  <a:pt x="6096001" y="3933395"/>
                </a:moveTo>
                <a:lnTo>
                  <a:pt x="6096001" y="3943243"/>
                </a:lnTo>
                <a:lnTo>
                  <a:pt x="3182291" y="6858000"/>
                </a:lnTo>
                <a:lnTo>
                  <a:pt x="3177367" y="6853077"/>
                </a:lnTo>
                <a:close/>
                <a:moveTo>
                  <a:pt x="6096001" y="3884145"/>
                </a:moveTo>
                <a:lnTo>
                  <a:pt x="6096001" y="3893993"/>
                </a:lnTo>
                <a:lnTo>
                  <a:pt x="3133058" y="6858000"/>
                </a:lnTo>
                <a:lnTo>
                  <a:pt x="3128135" y="6853077"/>
                </a:lnTo>
                <a:close/>
                <a:moveTo>
                  <a:pt x="6096001" y="3834897"/>
                </a:moveTo>
                <a:lnTo>
                  <a:pt x="6096001" y="3844743"/>
                </a:lnTo>
                <a:lnTo>
                  <a:pt x="3083826" y="6858000"/>
                </a:lnTo>
                <a:lnTo>
                  <a:pt x="3078905" y="6853077"/>
                </a:lnTo>
                <a:close/>
                <a:moveTo>
                  <a:pt x="6096001" y="3785646"/>
                </a:moveTo>
                <a:lnTo>
                  <a:pt x="6096001" y="3795494"/>
                </a:lnTo>
                <a:lnTo>
                  <a:pt x="3034595" y="6858000"/>
                </a:lnTo>
                <a:lnTo>
                  <a:pt x="3029671" y="6853077"/>
                </a:lnTo>
                <a:close/>
                <a:moveTo>
                  <a:pt x="6096001" y="3736396"/>
                </a:moveTo>
                <a:lnTo>
                  <a:pt x="6096001" y="3746244"/>
                </a:lnTo>
                <a:lnTo>
                  <a:pt x="2985364" y="6858000"/>
                </a:lnTo>
                <a:lnTo>
                  <a:pt x="2980439" y="6853077"/>
                </a:lnTo>
                <a:close/>
                <a:moveTo>
                  <a:pt x="6096001" y="3687146"/>
                </a:moveTo>
                <a:lnTo>
                  <a:pt x="6096001" y="3696994"/>
                </a:lnTo>
                <a:lnTo>
                  <a:pt x="2936131" y="6858000"/>
                </a:lnTo>
                <a:lnTo>
                  <a:pt x="2931207" y="6853077"/>
                </a:lnTo>
                <a:close/>
                <a:moveTo>
                  <a:pt x="6096001" y="3637898"/>
                </a:moveTo>
                <a:lnTo>
                  <a:pt x="6096001" y="3647745"/>
                </a:lnTo>
                <a:lnTo>
                  <a:pt x="2886899" y="6858000"/>
                </a:lnTo>
                <a:lnTo>
                  <a:pt x="2881976" y="6853077"/>
                </a:lnTo>
                <a:close/>
                <a:moveTo>
                  <a:pt x="6096001" y="3588648"/>
                </a:moveTo>
                <a:lnTo>
                  <a:pt x="6096001" y="3598495"/>
                </a:lnTo>
                <a:lnTo>
                  <a:pt x="2837667" y="6858000"/>
                </a:lnTo>
                <a:lnTo>
                  <a:pt x="2832744" y="6853077"/>
                </a:lnTo>
                <a:close/>
                <a:moveTo>
                  <a:pt x="6096001" y="3539399"/>
                </a:moveTo>
                <a:lnTo>
                  <a:pt x="6096001" y="3549246"/>
                </a:lnTo>
                <a:lnTo>
                  <a:pt x="2788435" y="6858000"/>
                </a:lnTo>
                <a:lnTo>
                  <a:pt x="2783513" y="6853077"/>
                </a:lnTo>
                <a:close/>
                <a:moveTo>
                  <a:pt x="6096001" y="3489522"/>
                </a:moveTo>
                <a:lnTo>
                  <a:pt x="6096001" y="3499368"/>
                </a:lnTo>
                <a:lnTo>
                  <a:pt x="2737972" y="6858000"/>
                </a:lnTo>
                <a:lnTo>
                  <a:pt x="2733050" y="6853077"/>
                </a:lnTo>
                <a:close/>
                <a:moveTo>
                  <a:pt x="6096001" y="3440280"/>
                </a:moveTo>
                <a:lnTo>
                  <a:pt x="6096001" y="3450127"/>
                </a:lnTo>
                <a:lnTo>
                  <a:pt x="2688741" y="6858000"/>
                </a:lnTo>
                <a:lnTo>
                  <a:pt x="2683817" y="6853077"/>
                </a:lnTo>
                <a:close/>
                <a:moveTo>
                  <a:pt x="6096001" y="3391040"/>
                </a:moveTo>
                <a:lnTo>
                  <a:pt x="6096001" y="3400887"/>
                </a:lnTo>
                <a:lnTo>
                  <a:pt x="2639509" y="6858000"/>
                </a:lnTo>
                <a:lnTo>
                  <a:pt x="2634585" y="6853077"/>
                </a:lnTo>
                <a:close/>
                <a:moveTo>
                  <a:pt x="6096001" y="3341799"/>
                </a:moveTo>
                <a:lnTo>
                  <a:pt x="6096001" y="3351645"/>
                </a:lnTo>
                <a:lnTo>
                  <a:pt x="2590276" y="6858000"/>
                </a:lnTo>
                <a:lnTo>
                  <a:pt x="2585353" y="6853077"/>
                </a:lnTo>
                <a:close/>
                <a:moveTo>
                  <a:pt x="6096001" y="3292559"/>
                </a:moveTo>
                <a:lnTo>
                  <a:pt x="6096001" y="3302404"/>
                </a:lnTo>
                <a:lnTo>
                  <a:pt x="2541044" y="6858000"/>
                </a:lnTo>
                <a:lnTo>
                  <a:pt x="2536121" y="6853077"/>
                </a:lnTo>
                <a:close/>
                <a:moveTo>
                  <a:pt x="6096001" y="3243318"/>
                </a:moveTo>
                <a:lnTo>
                  <a:pt x="6096001" y="3253165"/>
                </a:lnTo>
                <a:lnTo>
                  <a:pt x="2491813" y="6858000"/>
                </a:lnTo>
                <a:lnTo>
                  <a:pt x="2486889" y="6853077"/>
                </a:lnTo>
                <a:close/>
                <a:moveTo>
                  <a:pt x="6096001" y="3194078"/>
                </a:moveTo>
                <a:lnTo>
                  <a:pt x="6096001" y="3203924"/>
                </a:lnTo>
                <a:lnTo>
                  <a:pt x="2442581" y="6858000"/>
                </a:lnTo>
                <a:lnTo>
                  <a:pt x="2437659" y="6853077"/>
                </a:lnTo>
                <a:close/>
                <a:moveTo>
                  <a:pt x="6096001" y="3144836"/>
                </a:moveTo>
                <a:lnTo>
                  <a:pt x="6096001" y="3154683"/>
                </a:lnTo>
                <a:lnTo>
                  <a:pt x="2393349" y="6858000"/>
                </a:lnTo>
                <a:lnTo>
                  <a:pt x="2388425" y="6853077"/>
                </a:lnTo>
                <a:close/>
                <a:moveTo>
                  <a:pt x="6096001" y="3095595"/>
                </a:moveTo>
                <a:lnTo>
                  <a:pt x="6096001" y="3105443"/>
                </a:lnTo>
                <a:lnTo>
                  <a:pt x="2344118" y="6858000"/>
                </a:lnTo>
                <a:lnTo>
                  <a:pt x="2339193" y="6853077"/>
                </a:lnTo>
                <a:close/>
                <a:moveTo>
                  <a:pt x="6096001" y="3046355"/>
                </a:moveTo>
                <a:lnTo>
                  <a:pt x="6096001" y="3056201"/>
                </a:lnTo>
                <a:lnTo>
                  <a:pt x="2294885" y="6858000"/>
                </a:lnTo>
                <a:lnTo>
                  <a:pt x="2289962" y="6853077"/>
                </a:lnTo>
                <a:close/>
                <a:moveTo>
                  <a:pt x="6096001" y="2997114"/>
                </a:moveTo>
                <a:lnTo>
                  <a:pt x="6096001" y="3006960"/>
                </a:lnTo>
                <a:lnTo>
                  <a:pt x="2245654" y="6858000"/>
                </a:lnTo>
                <a:lnTo>
                  <a:pt x="2240730" y="6853077"/>
                </a:lnTo>
                <a:close/>
                <a:moveTo>
                  <a:pt x="6096001" y="2947873"/>
                </a:moveTo>
                <a:lnTo>
                  <a:pt x="6096001" y="2957719"/>
                </a:lnTo>
                <a:lnTo>
                  <a:pt x="2196421" y="6858000"/>
                </a:lnTo>
                <a:lnTo>
                  <a:pt x="2191499" y="6853077"/>
                </a:lnTo>
                <a:close/>
                <a:moveTo>
                  <a:pt x="6096001" y="2898633"/>
                </a:moveTo>
                <a:lnTo>
                  <a:pt x="6096001" y="2908479"/>
                </a:lnTo>
                <a:lnTo>
                  <a:pt x="2147189" y="6858000"/>
                </a:lnTo>
                <a:lnTo>
                  <a:pt x="2142268" y="6853077"/>
                </a:lnTo>
                <a:close/>
                <a:moveTo>
                  <a:pt x="6096001" y="2849393"/>
                </a:moveTo>
                <a:lnTo>
                  <a:pt x="6096001" y="2859239"/>
                </a:lnTo>
                <a:lnTo>
                  <a:pt x="2097958" y="6858000"/>
                </a:lnTo>
                <a:lnTo>
                  <a:pt x="2093036" y="6853077"/>
                </a:lnTo>
                <a:close/>
                <a:moveTo>
                  <a:pt x="6096001" y="2800151"/>
                </a:moveTo>
                <a:lnTo>
                  <a:pt x="6096001" y="2809998"/>
                </a:lnTo>
                <a:lnTo>
                  <a:pt x="2048727" y="6858000"/>
                </a:lnTo>
                <a:lnTo>
                  <a:pt x="2043803" y="6853077"/>
                </a:lnTo>
                <a:close/>
                <a:moveTo>
                  <a:pt x="6096001" y="2750911"/>
                </a:moveTo>
                <a:lnTo>
                  <a:pt x="6096001" y="2760757"/>
                </a:lnTo>
                <a:lnTo>
                  <a:pt x="1999495" y="6858000"/>
                </a:lnTo>
                <a:lnTo>
                  <a:pt x="1994571" y="6853077"/>
                </a:lnTo>
                <a:close/>
                <a:moveTo>
                  <a:pt x="6096001" y="2701670"/>
                </a:moveTo>
                <a:lnTo>
                  <a:pt x="6096001" y="2711516"/>
                </a:lnTo>
                <a:lnTo>
                  <a:pt x="1950262" y="6858000"/>
                </a:lnTo>
                <a:lnTo>
                  <a:pt x="1945339" y="6853077"/>
                </a:lnTo>
                <a:close/>
                <a:moveTo>
                  <a:pt x="6096001" y="2652429"/>
                </a:moveTo>
                <a:lnTo>
                  <a:pt x="6096001" y="2662275"/>
                </a:lnTo>
                <a:lnTo>
                  <a:pt x="1901030" y="6858000"/>
                </a:lnTo>
                <a:lnTo>
                  <a:pt x="1896107" y="6853077"/>
                </a:lnTo>
                <a:close/>
                <a:moveTo>
                  <a:pt x="6096001" y="2603189"/>
                </a:moveTo>
                <a:lnTo>
                  <a:pt x="6096001" y="2613035"/>
                </a:lnTo>
                <a:lnTo>
                  <a:pt x="1851798" y="6858000"/>
                </a:lnTo>
                <a:lnTo>
                  <a:pt x="1846876" y="6853077"/>
                </a:lnTo>
                <a:close/>
                <a:moveTo>
                  <a:pt x="6096001" y="2553948"/>
                </a:moveTo>
                <a:lnTo>
                  <a:pt x="6096001" y="2563794"/>
                </a:lnTo>
                <a:lnTo>
                  <a:pt x="1802566" y="6858000"/>
                </a:lnTo>
                <a:lnTo>
                  <a:pt x="1797644" y="6853077"/>
                </a:lnTo>
                <a:close/>
                <a:moveTo>
                  <a:pt x="6096001" y="2504707"/>
                </a:moveTo>
                <a:lnTo>
                  <a:pt x="6096001" y="2514553"/>
                </a:lnTo>
                <a:lnTo>
                  <a:pt x="1753336" y="6858000"/>
                </a:lnTo>
                <a:lnTo>
                  <a:pt x="1748411" y="6853077"/>
                </a:lnTo>
                <a:close/>
                <a:moveTo>
                  <a:pt x="6096001" y="2455466"/>
                </a:moveTo>
                <a:lnTo>
                  <a:pt x="6096001" y="2465313"/>
                </a:lnTo>
                <a:lnTo>
                  <a:pt x="1704104" y="6858000"/>
                </a:lnTo>
                <a:lnTo>
                  <a:pt x="1699180" y="6853077"/>
                </a:lnTo>
                <a:close/>
                <a:moveTo>
                  <a:pt x="6096001" y="2406226"/>
                </a:moveTo>
                <a:lnTo>
                  <a:pt x="6096001" y="2416072"/>
                </a:lnTo>
                <a:lnTo>
                  <a:pt x="1654871" y="6858000"/>
                </a:lnTo>
                <a:lnTo>
                  <a:pt x="1649948" y="6853077"/>
                </a:lnTo>
                <a:close/>
                <a:moveTo>
                  <a:pt x="6096001" y="2356985"/>
                </a:moveTo>
                <a:lnTo>
                  <a:pt x="6096001" y="2366831"/>
                </a:lnTo>
                <a:lnTo>
                  <a:pt x="1605639" y="6858000"/>
                </a:lnTo>
                <a:lnTo>
                  <a:pt x="1600716" y="6853077"/>
                </a:lnTo>
                <a:close/>
                <a:moveTo>
                  <a:pt x="6096001" y="2307744"/>
                </a:moveTo>
                <a:lnTo>
                  <a:pt x="6096001" y="2317590"/>
                </a:lnTo>
                <a:lnTo>
                  <a:pt x="1556407" y="6858000"/>
                </a:lnTo>
                <a:lnTo>
                  <a:pt x="1551484" y="6853077"/>
                </a:lnTo>
                <a:close/>
                <a:moveTo>
                  <a:pt x="6096001" y="2258503"/>
                </a:moveTo>
                <a:lnTo>
                  <a:pt x="6096001" y="2268349"/>
                </a:lnTo>
                <a:lnTo>
                  <a:pt x="1507175" y="6858000"/>
                </a:lnTo>
                <a:lnTo>
                  <a:pt x="1502253" y="6853077"/>
                </a:lnTo>
                <a:close/>
                <a:moveTo>
                  <a:pt x="6096001" y="2209263"/>
                </a:moveTo>
                <a:lnTo>
                  <a:pt x="6096001" y="2219109"/>
                </a:lnTo>
                <a:lnTo>
                  <a:pt x="1457943" y="6858000"/>
                </a:lnTo>
                <a:lnTo>
                  <a:pt x="1453020" y="6853077"/>
                </a:lnTo>
                <a:close/>
                <a:moveTo>
                  <a:pt x="6096001" y="2160022"/>
                </a:moveTo>
                <a:lnTo>
                  <a:pt x="6096001" y="2169869"/>
                </a:lnTo>
                <a:lnTo>
                  <a:pt x="1408713" y="6858000"/>
                </a:lnTo>
                <a:lnTo>
                  <a:pt x="1403788" y="6853077"/>
                </a:lnTo>
                <a:close/>
                <a:moveTo>
                  <a:pt x="6096001" y="2110781"/>
                </a:moveTo>
                <a:lnTo>
                  <a:pt x="6096001" y="2120628"/>
                </a:lnTo>
                <a:lnTo>
                  <a:pt x="1359480" y="6858000"/>
                </a:lnTo>
                <a:lnTo>
                  <a:pt x="1354556" y="6853077"/>
                </a:lnTo>
                <a:close/>
                <a:moveTo>
                  <a:pt x="6096001" y="2061540"/>
                </a:moveTo>
                <a:lnTo>
                  <a:pt x="6096001" y="2071387"/>
                </a:lnTo>
                <a:lnTo>
                  <a:pt x="1310248" y="6858000"/>
                </a:lnTo>
                <a:lnTo>
                  <a:pt x="1305324" y="6853077"/>
                </a:lnTo>
                <a:close/>
                <a:moveTo>
                  <a:pt x="6096001" y="2012300"/>
                </a:moveTo>
                <a:lnTo>
                  <a:pt x="6096001" y="2022146"/>
                </a:lnTo>
                <a:lnTo>
                  <a:pt x="1261016" y="6858000"/>
                </a:lnTo>
                <a:lnTo>
                  <a:pt x="1256093" y="6853077"/>
                </a:lnTo>
                <a:close/>
                <a:moveTo>
                  <a:pt x="6096001" y="1963059"/>
                </a:moveTo>
                <a:lnTo>
                  <a:pt x="6096001" y="1972905"/>
                </a:lnTo>
                <a:lnTo>
                  <a:pt x="1211784" y="6858000"/>
                </a:lnTo>
                <a:lnTo>
                  <a:pt x="1206862" y="6853077"/>
                </a:lnTo>
                <a:close/>
                <a:moveTo>
                  <a:pt x="6096001" y="1913819"/>
                </a:moveTo>
                <a:lnTo>
                  <a:pt x="6096001" y="1923665"/>
                </a:lnTo>
                <a:lnTo>
                  <a:pt x="1162552" y="6858000"/>
                </a:lnTo>
                <a:lnTo>
                  <a:pt x="1157630" y="6853077"/>
                </a:lnTo>
                <a:close/>
                <a:moveTo>
                  <a:pt x="6096001" y="1864577"/>
                </a:moveTo>
                <a:lnTo>
                  <a:pt x="6096001" y="1874424"/>
                </a:lnTo>
                <a:lnTo>
                  <a:pt x="1113321" y="6858000"/>
                </a:lnTo>
                <a:lnTo>
                  <a:pt x="1108397" y="6853077"/>
                </a:lnTo>
                <a:close/>
                <a:moveTo>
                  <a:pt x="6096001" y="1815337"/>
                </a:moveTo>
                <a:lnTo>
                  <a:pt x="6096001" y="1825183"/>
                </a:lnTo>
                <a:lnTo>
                  <a:pt x="1064090" y="6858000"/>
                </a:lnTo>
                <a:lnTo>
                  <a:pt x="1059165" y="6853077"/>
                </a:lnTo>
                <a:close/>
                <a:moveTo>
                  <a:pt x="6096001" y="1766096"/>
                </a:moveTo>
                <a:lnTo>
                  <a:pt x="6096001" y="1775942"/>
                </a:lnTo>
                <a:lnTo>
                  <a:pt x="1014857" y="6858000"/>
                </a:lnTo>
                <a:lnTo>
                  <a:pt x="1009933" y="6853077"/>
                </a:lnTo>
                <a:close/>
                <a:moveTo>
                  <a:pt x="6096001" y="1716855"/>
                </a:moveTo>
                <a:lnTo>
                  <a:pt x="6096001" y="1726701"/>
                </a:lnTo>
                <a:lnTo>
                  <a:pt x="965625" y="6858000"/>
                </a:lnTo>
                <a:lnTo>
                  <a:pt x="960701" y="6853077"/>
                </a:lnTo>
                <a:close/>
                <a:moveTo>
                  <a:pt x="6096001" y="1667614"/>
                </a:moveTo>
                <a:lnTo>
                  <a:pt x="6096001" y="1677460"/>
                </a:lnTo>
                <a:lnTo>
                  <a:pt x="916393" y="6858000"/>
                </a:lnTo>
                <a:lnTo>
                  <a:pt x="911471" y="6853077"/>
                </a:lnTo>
                <a:close/>
                <a:moveTo>
                  <a:pt x="6096001" y="1618374"/>
                </a:moveTo>
                <a:lnTo>
                  <a:pt x="6096001" y="1628220"/>
                </a:lnTo>
                <a:lnTo>
                  <a:pt x="867161" y="6858000"/>
                </a:lnTo>
                <a:lnTo>
                  <a:pt x="862239" y="6853077"/>
                </a:lnTo>
                <a:close/>
                <a:moveTo>
                  <a:pt x="6096001" y="1569133"/>
                </a:moveTo>
                <a:lnTo>
                  <a:pt x="6096001" y="1578980"/>
                </a:lnTo>
                <a:lnTo>
                  <a:pt x="817930" y="6858000"/>
                </a:lnTo>
                <a:lnTo>
                  <a:pt x="813006" y="6853077"/>
                </a:lnTo>
                <a:close/>
                <a:moveTo>
                  <a:pt x="6096001" y="1519892"/>
                </a:moveTo>
                <a:lnTo>
                  <a:pt x="6096001" y="1529739"/>
                </a:lnTo>
                <a:lnTo>
                  <a:pt x="768698" y="6858000"/>
                </a:lnTo>
                <a:lnTo>
                  <a:pt x="763774" y="6853077"/>
                </a:lnTo>
                <a:close/>
                <a:moveTo>
                  <a:pt x="6096001" y="1470652"/>
                </a:moveTo>
                <a:lnTo>
                  <a:pt x="6096001" y="1480498"/>
                </a:lnTo>
                <a:lnTo>
                  <a:pt x="719465" y="6858000"/>
                </a:lnTo>
                <a:lnTo>
                  <a:pt x="714542" y="6853077"/>
                </a:lnTo>
                <a:close/>
                <a:moveTo>
                  <a:pt x="6096001" y="1421412"/>
                </a:moveTo>
                <a:lnTo>
                  <a:pt x="6096001" y="1431258"/>
                </a:lnTo>
                <a:lnTo>
                  <a:pt x="670233" y="6858000"/>
                </a:lnTo>
                <a:lnTo>
                  <a:pt x="665310" y="6853077"/>
                </a:lnTo>
                <a:close/>
                <a:moveTo>
                  <a:pt x="6096001" y="1372171"/>
                </a:moveTo>
                <a:lnTo>
                  <a:pt x="6096001" y="1382017"/>
                </a:lnTo>
                <a:lnTo>
                  <a:pt x="621001" y="6858000"/>
                </a:lnTo>
                <a:lnTo>
                  <a:pt x="616078" y="6853077"/>
                </a:lnTo>
                <a:close/>
                <a:moveTo>
                  <a:pt x="6096001" y="1322930"/>
                </a:moveTo>
                <a:lnTo>
                  <a:pt x="6096001" y="1332776"/>
                </a:lnTo>
                <a:lnTo>
                  <a:pt x="571770" y="6858000"/>
                </a:lnTo>
                <a:lnTo>
                  <a:pt x="566848" y="6853077"/>
                </a:lnTo>
                <a:close/>
                <a:moveTo>
                  <a:pt x="6096001" y="1272686"/>
                </a:moveTo>
                <a:lnTo>
                  <a:pt x="6096001" y="1282535"/>
                </a:lnTo>
                <a:lnTo>
                  <a:pt x="522538" y="6858000"/>
                </a:lnTo>
                <a:lnTo>
                  <a:pt x="517615" y="6853077"/>
                </a:lnTo>
                <a:close/>
                <a:moveTo>
                  <a:pt x="6096001" y="1223436"/>
                </a:moveTo>
                <a:lnTo>
                  <a:pt x="6096001" y="1233285"/>
                </a:lnTo>
                <a:lnTo>
                  <a:pt x="473307" y="6858000"/>
                </a:lnTo>
                <a:lnTo>
                  <a:pt x="468383" y="6853077"/>
                </a:lnTo>
                <a:close/>
                <a:moveTo>
                  <a:pt x="6096001" y="1174187"/>
                </a:moveTo>
                <a:lnTo>
                  <a:pt x="6096001" y="1184035"/>
                </a:lnTo>
                <a:lnTo>
                  <a:pt x="424074" y="6858000"/>
                </a:lnTo>
                <a:lnTo>
                  <a:pt x="419151" y="6853077"/>
                </a:lnTo>
                <a:close/>
                <a:moveTo>
                  <a:pt x="6096001" y="1124937"/>
                </a:moveTo>
                <a:lnTo>
                  <a:pt x="6096001" y="1134786"/>
                </a:lnTo>
                <a:lnTo>
                  <a:pt x="374842" y="6858000"/>
                </a:lnTo>
                <a:lnTo>
                  <a:pt x="369919" y="6853077"/>
                </a:lnTo>
                <a:close/>
                <a:moveTo>
                  <a:pt x="6096001" y="1075688"/>
                </a:moveTo>
                <a:lnTo>
                  <a:pt x="6096001" y="1085536"/>
                </a:lnTo>
                <a:lnTo>
                  <a:pt x="325610" y="6858000"/>
                </a:lnTo>
                <a:lnTo>
                  <a:pt x="320687" y="6853077"/>
                </a:lnTo>
                <a:close/>
                <a:moveTo>
                  <a:pt x="6096001" y="1026438"/>
                </a:moveTo>
                <a:lnTo>
                  <a:pt x="6096001" y="1036286"/>
                </a:lnTo>
                <a:lnTo>
                  <a:pt x="276378" y="6858000"/>
                </a:lnTo>
                <a:lnTo>
                  <a:pt x="271455" y="6853077"/>
                </a:lnTo>
                <a:close/>
                <a:moveTo>
                  <a:pt x="6096001" y="977189"/>
                </a:moveTo>
                <a:lnTo>
                  <a:pt x="6096001" y="987037"/>
                </a:lnTo>
                <a:lnTo>
                  <a:pt x="227147" y="6858000"/>
                </a:lnTo>
                <a:lnTo>
                  <a:pt x="222223" y="6853077"/>
                </a:lnTo>
                <a:close/>
                <a:moveTo>
                  <a:pt x="6096001" y="927939"/>
                </a:moveTo>
                <a:lnTo>
                  <a:pt x="6096001" y="937787"/>
                </a:lnTo>
                <a:lnTo>
                  <a:pt x="177915" y="6858000"/>
                </a:lnTo>
                <a:lnTo>
                  <a:pt x="172991" y="6853077"/>
                </a:lnTo>
                <a:close/>
                <a:moveTo>
                  <a:pt x="6096001" y="878690"/>
                </a:moveTo>
                <a:lnTo>
                  <a:pt x="6096001" y="888537"/>
                </a:lnTo>
                <a:lnTo>
                  <a:pt x="128683" y="6858000"/>
                </a:lnTo>
                <a:lnTo>
                  <a:pt x="123760" y="6853077"/>
                </a:lnTo>
                <a:close/>
                <a:moveTo>
                  <a:pt x="6096001" y="829441"/>
                </a:moveTo>
                <a:lnTo>
                  <a:pt x="6096001" y="839288"/>
                </a:lnTo>
                <a:lnTo>
                  <a:pt x="79451" y="6858000"/>
                </a:lnTo>
                <a:lnTo>
                  <a:pt x="74528" y="6853077"/>
                </a:lnTo>
                <a:close/>
                <a:moveTo>
                  <a:pt x="6096001" y="780191"/>
                </a:moveTo>
                <a:lnTo>
                  <a:pt x="6096001" y="790039"/>
                </a:lnTo>
                <a:lnTo>
                  <a:pt x="30219" y="6858000"/>
                </a:lnTo>
                <a:lnTo>
                  <a:pt x="25296" y="6853077"/>
                </a:lnTo>
                <a:close/>
                <a:moveTo>
                  <a:pt x="6096001" y="730941"/>
                </a:moveTo>
                <a:lnTo>
                  <a:pt x="6096001" y="740789"/>
                </a:lnTo>
                <a:lnTo>
                  <a:pt x="0" y="6838981"/>
                </a:lnTo>
                <a:lnTo>
                  <a:pt x="0" y="6829134"/>
                </a:lnTo>
                <a:close/>
                <a:moveTo>
                  <a:pt x="6096001" y="681692"/>
                </a:moveTo>
                <a:lnTo>
                  <a:pt x="6096001" y="691539"/>
                </a:lnTo>
                <a:lnTo>
                  <a:pt x="0" y="6789731"/>
                </a:lnTo>
                <a:lnTo>
                  <a:pt x="0" y="6779883"/>
                </a:lnTo>
                <a:close/>
                <a:moveTo>
                  <a:pt x="6096001" y="632442"/>
                </a:moveTo>
                <a:lnTo>
                  <a:pt x="6096001" y="642290"/>
                </a:lnTo>
                <a:lnTo>
                  <a:pt x="0" y="6740483"/>
                </a:lnTo>
                <a:lnTo>
                  <a:pt x="0" y="6730633"/>
                </a:lnTo>
                <a:close/>
                <a:moveTo>
                  <a:pt x="6096001" y="583192"/>
                </a:moveTo>
                <a:lnTo>
                  <a:pt x="6096001" y="593041"/>
                </a:lnTo>
                <a:lnTo>
                  <a:pt x="0" y="6691232"/>
                </a:lnTo>
                <a:lnTo>
                  <a:pt x="0" y="6681383"/>
                </a:lnTo>
                <a:close/>
                <a:moveTo>
                  <a:pt x="6096001" y="533942"/>
                </a:moveTo>
                <a:lnTo>
                  <a:pt x="6096001" y="543791"/>
                </a:lnTo>
                <a:lnTo>
                  <a:pt x="0" y="6641982"/>
                </a:lnTo>
                <a:lnTo>
                  <a:pt x="0" y="6632134"/>
                </a:lnTo>
                <a:close/>
                <a:moveTo>
                  <a:pt x="6096001" y="484693"/>
                </a:moveTo>
                <a:lnTo>
                  <a:pt x="6096001" y="494542"/>
                </a:lnTo>
                <a:lnTo>
                  <a:pt x="0" y="6592732"/>
                </a:lnTo>
                <a:lnTo>
                  <a:pt x="0" y="6582885"/>
                </a:lnTo>
                <a:close/>
                <a:moveTo>
                  <a:pt x="6096001" y="435443"/>
                </a:moveTo>
                <a:lnTo>
                  <a:pt x="6096001" y="445292"/>
                </a:lnTo>
                <a:lnTo>
                  <a:pt x="0" y="6543484"/>
                </a:lnTo>
                <a:lnTo>
                  <a:pt x="0" y="6533635"/>
                </a:lnTo>
                <a:close/>
                <a:moveTo>
                  <a:pt x="6096001" y="386193"/>
                </a:moveTo>
                <a:lnTo>
                  <a:pt x="6096001" y="396042"/>
                </a:lnTo>
                <a:lnTo>
                  <a:pt x="0" y="6494234"/>
                </a:lnTo>
                <a:lnTo>
                  <a:pt x="0" y="6484386"/>
                </a:lnTo>
                <a:close/>
                <a:moveTo>
                  <a:pt x="6096001" y="336945"/>
                </a:moveTo>
                <a:lnTo>
                  <a:pt x="6096001" y="346793"/>
                </a:lnTo>
                <a:lnTo>
                  <a:pt x="0" y="6444984"/>
                </a:lnTo>
                <a:lnTo>
                  <a:pt x="0" y="6435136"/>
                </a:lnTo>
                <a:close/>
                <a:moveTo>
                  <a:pt x="6096001" y="287695"/>
                </a:moveTo>
                <a:lnTo>
                  <a:pt x="6096001" y="297543"/>
                </a:lnTo>
                <a:lnTo>
                  <a:pt x="0" y="6395735"/>
                </a:lnTo>
                <a:lnTo>
                  <a:pt x="0" y="6385886"/>
                </a:lnTo>
                <a:close/>
                <a:moveTo>
                  <a:pt x="6096001" y="238445"/>
                </a:moveTo>
                <a:lnTo>
                  <a:pt x="6096001" y="248293"/>
                </a:lnTo>
                <a:lnTo>
                  <a:pt x="0" y="6346485"/>
                </a:lnTo>
                <a:lnTo>
                  <a:pt x="0" y="6336636"/>
                </a:lnTo>
                <a:close/>
                <a:moveTo>
                  <a:pt x="6096001" y="189196"/>
                </a:moveTo>
                <a:lnTo>
                  <a:pt x="6096001" y="199043"/>
                </a:lnTo>
                <a:lnTo>
                  <a:pt x="0" y="6297235"/>
                </a:lnTo>
                <a:lnTo>
                  <a:pt x="0" y="6287387"/>
                </a:lnTo>
                <a:close/>
                <a:moveTo>
                  <a:pt x="6096001" y="139946"/>
                </a:moveTo>
                <a:lnTo>
                  <a:pt x="6096001" y="149795"/>
                </a:lnTo>
                <a:lnTo>
                  <a:pt x="0" y="6247986"/>
                </a:lnTo>
                <a:lnTo>
                  <a:pt x="0" y="6238137"/>
                </a:lnTo>
                <a:close/>
                <a:moveTo>
                  <a:pt x="6096001" y="90697"/>
                </a:moveTo>
                <a:lnTo>
                  <a:pt x="6096001" y="100546"/>
                </a:lnTo>
                <a:lnTo>
                  <a:pt x="0" y="6198736"/>
                </a:lnTo>
                <a:lnTo>
                  <a:pt x="0" y="6188889"/>
                </a:lnTo>
                <a:close/>
                <a:moveTo>
                  <a:pt x="6096001" y="41447"/>
                </a:moveTo>
                <a:lnTo>
                  <a:pt x="6096001" y="51296"/>
                </a:lnTo>
                <a:lnTo>
                  <a:pt x="0" y="6149486"/>
                </a:lnTo>
                <a:lnTo>
                  <a:pt x="0" y="6139639"/>
                </a:lnTo>
                <a:close/>
                <a:moveTo>
                  <a:pt x="6088202" y="0"/>
                </a:moveTo>
                <a:lnTo>
                  <a:pt x="6093124" y="4923"/>
                </a:lnTo>
                <a:lnTo>
                  <a:pt x="0" y="6100238"/>
                </a:lnTo>
                <a:lnTo>
                  <a:pt x="0" y="6090389"/>
                </a:lnTo>
                <a:close/>
                <a:moveTo>
                  <a:pt x="6038970" y="0"/>
                </a:moveTo>
                <a:lnTo>
                  <a:pt x="6043892" y="4923"/>
                </a:lnTo>
                <a:lnTo>
                  <a:pt x="0" y="6050988"/>
                </a:lnTo>
                <a:lnTo>
                  <a:pt x="0" y="6041139"/>
                </a:lnTo>
                <a:close/>
                <a:moveTo>
                  <a:pt x="5989738" y="0"/>
                </a:moveTo>
                <a:lnTo>
                  <a:pt x="5994661" y="4923"/>
                </a:lnTo>
                <a:lnTo>
                  <a:pt x="0" y="6001738"/>
                </a:lnTo>
                <a:lnTo>
                  <a:pt x="0" y="5991890"/>
                </a:lnTo>
                <a:close/>
                <a:moveTo>
                  <a:pt x="5940507" y="0"/>
                </a:moveTo>
                <a:lnTo>
                  <a:pt x="5945429" y="4923"/>
                </a:lnTo>
                <a:lnTo>
                  <a:pt x="0" y="5952489"/>
                </a:lnTo>
                <a:lnTo>
                  <a:pt x="0" y="5942640"/>
                </a:lnTo>
                <a:close/>
                <a:moveTo>
                  <a:pt x="5891275" y="0"/>
                </a:moveTo>
                <a:lnTo>
                  <a:pt x="5896197" y="4923"/>
                </a:lnTo>
                <a:lnTo>
                  <a:pt x="0" y="5903239"/>
                </a:lnTo>
                <a:lnTo>
                  <a:pt x="0" y="5893391"/>
                </a:lnTo>
                <a:close/>
                <a:moveTo>
                  <a:pt x="5842041" y="0"/>
                </a:moveTo>
                <a:lnTo>
                  <a:pt x="5846966" y="4923"/>
                </a:lnTo>
                <a:lnTo>
                  <a:pt x="0" y="5853989"/>
                </a:lnTo>
                <a:lnTo>
                  <a:pt x="0" y="5844142"/>
                </a:lnTo>
                <a:close/>
                <a:moveTo>
                  <a:pt x="5792809" y="0"/>
                </a:moveTo>
                <a:lnTo>
                  <a:pt x="5797734" y="4923"/>
                </a:lnTo>
                <a:lnTo>
                  <a:pt x="0" y="5804741"/>
                </a:lnTo>
                <a:lnTo>
                  <a:pt x="0" y="5794892"/>
                </a:lnTo>
                <a:close/>
                <a:moveTo>
                  <a:pt x="5743579" y="0"/>
                </a:moveTo>
                <a:lnTo>
                  <a:pt x="5748501" y="4923"/>
                </a:lnTo>
                <a:lnTo>
                  <a:pt x="0" y="5755491"/>
                </a:lnTo>
                <a:lnTo>
                  <a:pt x="0" y="5745642"/>
                </a:lnTo>
                <a:close/>
                <a:moveTo>
                  <a:pt x="5694347" y="0"/>
                </a:moveTo>
                <a:lnTo>
                  <a:pt x="5699269" y="4923"/>
                </a:lnTo>
                <a:lnTo>
                  <a:pt x="0" y="5706241"/>
                </a:lnTo>
                <a:lnTo>
                  <a:pt x="0" y="5696393"/>
                </a:lnTo>
                <a:close/>
                <a:moveTo>
                  <a:pt x="5645115" y="0"/>
                </a:moveTo>
                <a:lnTo>
                  <a:pt x="5650039" y="4923"/>
                </a:lnTo>
                <a:lnTo>
                  <a:pt x="0" y="5656991"/>
                </a:lnTo>
                <a:lnTo>
                  <a:pt x="0" y="5647143"/>
                </a:lnTo>
                <a:close/>
                <a:moveTo>
                  <a:pt x="5595883" y="0"/>
                </a:moveTo>
                <a:lnTo>
                  <a:pt x="5600807" y="4923"/>
                </a:lnTo>
                <a:lnTo>
                  <a:pt x="0" y="5607742"/>
                </a:lnTo>
                <a:lnTo>
                  <a:pt x="0" y="5597893"/>
                </a:lnTo>
                <a:close/>
                <a:moveTo>
                  <a:pt x="5546650" y="0"/>
                </a:moveTo>
                <a:lnTo>
                  <a:pt x="5551575" y="4923"/>
                </a:lnTo>
                <a:lnTo>
                  <a:pt x="0" y="5558492"/>
                </a:lnTo>
                <a:lnTo>
                  <a:pt x="0" y="5548644"/>
                </a:lnTo>
                <a:close/>
                <a:moveTo>
                  <a:pt x="5497418" y="0"/>
                </a:moveTo>
                <a:lnTo>
                  <a:pt x="5502343" y="4923"/>
                </a:lnTo>
                <a:lnTo>
                  <a:pt x="0" y="5509242"/>
                </a:lnTo>
                <a:lnTo>
                  <a:pt x="0" y="5499394"/>
                </a:lnTo>
                <a:close/>
                <a:moveTo>
                  <a:pt x="5448187" y="0"/>
                </a:moveTo>
                <a:lnTo>
                  <a:pt x="5453109" y="4923"/>
                </a:lnTo>
                <a:lnTo>
                  <a:pt x="0" y="5459993"/>
                </a:lnTo>
                <a:lnTo>
                  <a:pt x="0" y="5450144"/>
                </a:lnTo>
                <a:close/>
                <a:moveTo>
                  <a:pt x="5398955" y="0"/>
                </a:moveTo>
                <a:lnTo>
                  <a:pt x="5403877" y="4923"/>
                </a:lnTo>
                <a:lnTo>
                  <a:pt x="0" y="5408803"/>
                </a:lnTo>
                <a:lnTo>
                  <a:pt x="0" y="5398956"/>
                </a:lnTo>
                <a:close/>
                <a:moveTo>
                  <a:pt x="5349724" y="0"/>
                </a:moveTo>
                <a:lnTo>
                  <a:pt x="5354647" y="4923"/>
                </a:lnTo>
                <a:lnTo>
                  <a:pt x="0" y="5359571"/>
                </a:lnTo>
                <a:lnTo>
                  <a:pt x="0" y="5349724"/>
                </a:lnTo>
                <a:close/>
                <a:moveTo>
                  <a:pt x="5300492" y="0"/>
                </a:moveTo>
                <a:lnTo>
                  <a:pt x="5305415" y="4923"/>
                </a:lnTo>
                <a:lnTo>
                  <a:pt x="0" y="5310339"/>
                </a:lnTo>
                <a:lnTo>
                  <a:pt x="0" y="5300492"/>
                </a:lnTo>
                <a:close/>
                <a:moveTo>
                  <a:pt x="5251259" y="0"/>
                </a:moveTo>
                <a:lnTo>
                  <a:pt x="5256183" y="4923"/>
                </a:lnTo>
                <a:lnTo>
                  <a:pt x="0" y="5261107"/>
                </a:lnTo>
                <a:lnTo>
                  <a:pt x="0" y="5251261"/>
                </a:lnTo>
                <a:close/>
                <a:moveTo>
                  <a:pt x="5202027" y="0"/>
                </a:moveTo>
                <a:lnTo>
                  <a:pt x="5206951" y="4923"/>
                </a:lnTo>
                <a:lnTo>
                  <a:pt x="0" y="5211875"/>
                </a:lnTo>
                <a:lnTo>
                  <a:pt x="0" y="5202029"/>
                </a:lnTo>
                <a:close/>
                <a:moveTo>
                  <a:pt x="5152797" y="0"/>
                </a:moveTo>
                <a:lnTo>
                  <a:pt x="5157719" y="4923"/>
                </a:lnTo>
                <a:lnTo>
                  <a:pt x="0" y="5162643"/>
                </a:lnTo>
                <a:lnTo>
                  <a:pt x="0" y="5152797"/>
                </a:lnTo>
                <a:close/>
                <a:moveTo>
                  <a:pt x="5103565" y="0"/>
                </a:moveTo>
                <a:lnTo>
                  <a:pt x="5108487" y="4923"/>
                </a:lnTo>
                <a:lnTo>
                  <a:pt x="0" y="5113411"/>
                </a:lnTo>
                <a:lnTo>
                  <a:pt x="0" y="5103565"/>
                </a:lnTo>
                <a:close/>
                <a:moveTo>
                  <a:pt x="5054333" y="0"/>
                </a:moveTo>
                <a:lnTo>
                  <a:pt x="5059256" y="4923"/>
                </a:lnTo>
                <a:lnTo>
                  <a:pt x="0" y="5064179"/>
                </a:lnTo>
                <a:lnTo>
                  <a:pt x="0" y="5054333"/>
                </a:lnTo>
                <a:close/>
                <a:moveTo>
                  <a:pt x="5005101" y="0"/>
                </a:moveTo>
                <a:lnTo>
                  <a:pt x="5010024" y="4923"/>
                </a:lnTo>
                <a:lnTo>
                  <a:pt x="0" y="5014948"/>
                </a:lnTo>
                <a:lnTo>
                  <a:pt x="0" y="5005101"/>
                </a:lnTo>
                <a:close/>
                <a:moveTo>
                  <a:pt x="4955869" y="0"/>
                </a:moveTo>
                <a:lnTo>
                  <a:pt x="4960792" y="4923"/>
                </a:lnTo>
                <a:lnTo>
                  <a:pt x="0" y="4965716"/>
                </a:lnTo>
                <a:lnTo>
                  <a:pt x="0" y="4955869"/>
                </a:lnTo>
                <a:close/>
                <a:moveTo>
                  <a:pt x="4906635" y="0"/>
                </a:moveTo>
                <a:lnTo>
                  <a:pt x="4911560" y="4923"/>
                </a:lnTo>
                <a:lnTo>
                  <a:pt x="0" y="4916484"/>
                </a:lnTo>
                <a:lnTo>
                  <a:pt x="0" y="4906637"/>
                </a:lnTo>
                <a:close/>
                <a:moveTo>
                  <a:pt x="4857404" y="0"/>
                </a:moveTo>
                <a:lnTo>
                  <a:pt x="4862329" y="4923"/>
                </a:lnTo>
                <a:lnTo>
                  <a:pt x="0" y="4867252"/>
                </a:lnTo>
                <a:lnTo>
                  <a:pt x="0" y="4857406"/>
                </a:lnTo>
                <a:close/>
                <a:moveTo>
                  <a:pt x="4808173" y="0"/>
                </a:moveTo>
                <a:lnTo>
                  <a:pt x="4813095" y="4923"/>
                </a:lnTo>
                <a:lnTo>
                  <a:pt x="0" y="4818020"/>
                </a:lnTo>
                <a:lnTo>
                  <a:pt x="0" y="4808174"/>
                </a:lnTo>
                <a:close/>
                <a:moveTo>
                  <a:pt x="4758941" y="0"/>
                </a:moveTo>
                <a:lnTo>
                  <a:pt x="4763863" y="4923"/>
                </a:lnTo>
                <a:lnTo>
                  <a:pt x="0" y="4768788"/>
                </a:lnTo>
                <a:lnTo>
                  <a:pt x="0" y="4758942"/>
                </a:lnTo>
                <a:close/>
                <a:moveTo>
                  <a:pt x="4709709" y="0"/>
                </a:moveTo>
                <a:lnTo>
                  <a:pt x="4714633" y="4923"/>
                </a:lnTo>
                <a:lnTo>
                  <a:pt x="0" y="4719556"/>
                </a:lnTo>
                <a:lnTo>
                  <a:pt x="0" y="4709710"/>
                </a:lnTo>
                <a:close/>
                <a:moveTo>
                  <a:pt x="4660477" y="0"/>
                </a:moveTo>
                <a:lnTo>
                  <a:pt x="4665401" y="4923"/>
                </a:lnTo>
                <a:lnTo>
                  <a:pt x="0" y="4670324"/>
                </a:lnTo>
                <a:lnTo>
                  <a:pt x="0" y="4660478"/>
                </a:lnTo>
                <a:close/>
                <a:moveTo>
                  <a:pt x="4611245" y="0"/>
                </a:moveTo>
                <a:lnTo>
                  <a:pt x="4616169" y="4923"/>
                </a:lnTo>
                <a:lnTo>
                  <a:pt x="0" y="4621093"/>
                </a:lnTo>
                <a:lnTo>
                  <a:pt x="0" y="4611246"/>
                </a:lnTo>
                <a:close/>
                <a:moveTo>
                  <a:pt x="4562013" y="0"/>
                </a:moveTo>
                <a:lnTo>
                  <a:pt x="4566937" y="4923"/>
                </a:lnTo>
                <a:lnTo>
                  <a:pt x="0" y="4571861"/>
                </a:lnTo>
                <a:lnTo>
                  <a:pt x="0" y="4562014"/>
                </a:lnTo>
                <a:close/>
                <a:moveTo>
                  <a:pt x="4512782" y="0"/>
                </a:moveTo>
                <a:lnTo>
                  <a:pt x="4517704" y="4923"/>
                </a:lnTo>
                <a:lnTo>
                  <a:pt x="0" y="4522629"/>
                </a:lnTo>
                <a:lnTo>
                  <a:pt x="0" y="4512782"/>
                </a:lnTo>
                <a:close/>
                <a:moveTo>
                  <a:pt x="4463550" y="0"/>
                </a:moveTo>
                <a:lnTo>
                  <a:pt x="4468472" y="4923"/>
                </a:lnTo>
                <a:lnTo>
                  <a:pt x="0" y="4473397"/>
                </a:lnTo>
                <a:lnTo>
                  <a:pt x="0" y="4463551"/>
                </a:lnTo>
                <a:close/>
                <a:moveTo>
                  <a:pt x="4414319" y="0"/>
                </a:moveTo>
                <a:lnTo>
                  <a:pt x="4419241" y="4923"/>
                </a:lnTo>
                <a:lnTo>
                  <a:pt x="0" y="4424165"/>
                </a:lnTo>
                <a:lnTo>
                  <a:pt x="0" y="4414319"/>
                </a:lnTo>
                <a:close/>
                <a:moveTo>
                  <a:pt x="4365087" y="0"/>
                </a:moveTo>
                <a:lnTo>
                  <a:pt x="4370009" y="4923"/>
                </a:lnTo>
                <a:lnTo>
                  <a:pt x="0" y="4374933"/>
                </a:lnTo>
                <a:lnTo>
                  <a:pt x="0" y="4365087"/>
                </a:lnTo>
                <a:close/>
                <a:moveTo>
                  <a:pt x="4315855" y="0"/>
                </a:moveTo>
                <a:lnTo>
                  <a:pt x="4320777" y="4923"/>
                </a:lnTo>
                <a:lnTo>
                  <a:pt x="0" y="4325701"/>
                </a:lnTo>
                <a:lnTo>
                  <a:pt x="0" y="4315855"/>
                </a:lnTo>
                <a:close/>
                <a:moveTo>
                  <a:pt x="4266621" y="0"/>
                </a:moveTo>
                <a:lnTo>
                  <a:pt x="4271546" y="4923"/>
                </a:lnTo>
                <a:lnTo>
                  <a:pt x="0" y="4276469"/>
                </a:lnTo>
                <a:lnTo>
                  <a:pt x="0" y="4266623"/>
                </a:lnTo>
                <a:close/>
                <a:moveTo>
                  <a:pt x="4217389" y="0"/>
                </a:moveTo>
                <a:lnTo>
                  <a:pt x="4222314" y="4923"/>
                </a:lnTo>
                <a:lnTo>
                  <a:pt x="0" y="4227238"/>
                </a:lnTo>
                <a:lnTo>
                  <a:pt x="0" y="4217391"/>
                </a:lnTo>
                <a:close/>
                <a:moveTo>
                  <a:pt x="4168159" y="0"/>
                </a:moveTo>
                <a:lnTo>
                  <a:pt x="4173081" y="4923"/>
                </a:lnTo>
                <a:lnTo>
                  <a:pt x="0" y="4178006"/>
                </a:lnTo>
                <a:lnTo>
                  <a:pt x="0" y="4168159"/>
                </a:lnTo>
                <a:close/>
                <a:moveTo>
                  <a:pt x="4118927" y="0"/>
                </a:moveTo>
                <a:lnTo>
                  <a:pt x="4123849" y="4923"/>
                </a:lnTo>
                <a:lnTo>
                  <a:pt x="0" y="4128774"/>
                </a:lnTo>
                <a:lnTo>
                  <a:pt x="0" y="4118927"/>
                </a:lnTo>
                <a:close/>
                <a:moveTo>
                  <a:pt x="4069695" y="0"/>
                </a:moveTo>
                <a:lnTo>
                  <a:pt x="4074619" y="4923"/>
                </a:lnTo>
                <a:lnTo>
                  <a:pt x="0" y="4079542"/>
                </a:lnTo>
                <a:lnTo>
                  <a:pt x="0" y="4069695"/>
                </a:lnTo>
                <a:close/>
                <a:moveTo>
                  <a:pt x="4020463" y="0"/>
                </a:moveTo>
                <a:lnTo>
                  <a:pt x="4025387" y="4923"/>
                </a:lnTo>
                <a:lnTo>
                  <a:pt x="0" y="4030310"/>
                </a:lnTo>
                <a:lnTo>
                  <a:pt x="0" y="4020464"/>
                </a:lnTo>
                <a:close/>
                <a:moveTo>
                  <a:pt x="3971230" y="0"/>
                </a:moveTo>
                <a:lnTo>
                  <a:pt x="3976155" y="4923"/>
                </a:lnTo>
                <a:lnTo>
                  <a:pt x="0" y="3981078"/>
                </a:lnTo>
                <a:lnTo>
                  <a:pt x="0" y="3971232"/>
                </a:lnTo>
                <a:close/>
                <a:moveTo>
                  <a:pt x="3921998" y="0"/>
                </a:moveTo>
                <a:lnTo>
                  <a:pt x="3926923" y="4923"/>
                </a:lnTo>
                <a:lnTo>
                  <a:pt x="0" y="3931846"/>
                </a:lnTo>
                <a:lnTo>
                  <a:pt x="0" y="3922000"/>
                </a:lnTo>
                <a:close/>
                <a:moveTo>
                  <a:pt x="3872768" y="0"/>
                </a:moveTo>
                <a:lnTo>
                  <a:pt x="3877689" y="4923"/>
                </a:lnTo>
                <a:lnTo>
                  <a:pt x="0" y="3882614"/>
                </a:lnTo>
                <a:lnTo>
                  <a:pt x="0" y="3872768"/>
                </a:lnTo>
                <a:close/>
                <a:moveTo>
                  <a:pt x="3823536" y="0"/>
                </a:moveTo>
                <a:lnTo>
                  <a:pt x="3828458" y="4923"/>
                </a:lnTo>
                <a:lnTo>
                  <a:pt x="0" y="3833382"/>
                </a:lnTo>
                <a:lnTo>
                  <a:pt x="0" y="3823536"/>
                </a:lnTo>
                <a:close/>
                <a:moveTo>
                  <a:pt x="3774304" y="0"/>
                </a:moveTo>
                <a:lnTo>
                  <a:pt x="3779227" y="4923"/>
                </a:lnTo>
                <a:lnTo>
                  <a:pt x="0" y="3784151"/>
                </a:lnTo>
                <a:lnTo>
                  <a:pt x="0" y="3774304"/>
                </a:lnTo>
                <a:close/>
                <a:moveTo>
                  <a:pt x="3725072" y="0"/>
                </a:moveTo>
                <a:lnTo>
                  <a:pt x="3729995" y="4923"/>
                </a:lnTo>
                <a:lnTo>
                  <a:pt x="0" y="3734919"/>
                </a:lnTo>
                <a:lnTo>
                  <a:pt x="0" y="3725073"/>
                </a:lnTo>
                <a:close/>
                <a:moveTo>
                  <a:pt x="3675839" y="0"/>
                </a:moveTo>
                <a:lnTo>
                  <a:pt x="3680763" y="4923"/>
                </a:lnTo>
                <a:lnTo>
                  <a:pt x="0" y="3685687"/>
                </a:lnTo>
                <a:lnTo>
                  <a:pt x="0" y="3675841"/>
                </a:lnTo>
                <a:close/>
                <a:moveTo>
                  <a:pt x="3626607" y="0"/>
                </a:moveTo>
                <a:lnTo>
                  <a:pt x="3631531" y="4923"/>
                </a:lnTo>
                <a:lnTo>
                  <a:pt x="0" y="3636455"/>
                </a:lnTo>
                <a:lnTo>
                  <a:pt x="0" y="3626608"/>
                </a:lnTo>
                <a:close/>
                <a:moveTo>
                  <a:pt x="3577377" y="0"/>
                </a:moveTo>
                <a:lnTo>
                  <a:pt x="3582298" y="4923"/>
                </a:lnTo>
                <a:lnTo>
                  <a:pt x="0" y="3587222"/>
                </a:lnTo>
                <a:lnTo>
                  <a:pt x="0" y="3577377"/>
                </a:lnTo>
                <a:close/>
                <a:moveTo>
                  <a:pt x="3528145" y="0"/>
                </a:moveTo>
                <a:lnTo>
                  <a:pt x="3533067" y="4923"/>
                </a:lnTo>
                <a:lnTo>
                  <a:pt x="0" y="3537990"/>
                </a:lnTo>
                <a:lnTo>
                  <a:pt x="0" y="3528145"/>
                </a:lnTo>
                <a:close/>
                <a:moveTo>
                  <a:pt x="3478913" y="0"/>
                </a:moveTo>
                <a:lnTo>
                  <a:pt x="3483836" y="4923"/>
                </a:lnTo>
                <a:lnTo>
                  <a:pt x="0" y="3488760"/>
                </a:lnTo>
                <a:lnTo>
                  <a:pt x="0" y="3478913"/>
                </a:lnTo>
                <a:close/>
                <a:moveTo>
                  <a:pt x="3429681" y="0"/>
                </a:moveTo>
                <a:lnTo>
                  <a:pt x="3434604" y="4923"/>
                </a:lnTo>
                <a:lnTo>
                  <a:pt x="0" y="3439527"/>
                </a:lnTo>
                <a:lnTo>
                  <a:pt x="0" y="3429681"/>
                </a:lnTo>
                <a:close/>
                <a:moveTo>
                  <a:pt x="3380449" y="0"/>
                </a:moveTo>
                <a:lnTo>
                  <a:pt x="3385372" y="4923"/>
                </a:lnTo>
                <a:lnTo>
                  <a:pt x="0" y="3390296"/>
                </a:lnTo>
                <a:lnTo>
                  <a:pt x="0" y="3380449"/>
                </a:lnTo>
                <a:close/>
                <a:moveTo>
                  <a:pt x="3331216" y="0"/>
                </a:moveTo>
                <a:lnTo>
                  <a:pt x="3336140" y="4923"/>
                </a:lnTo>
                <a:lnTo>
                  <a:pt x="0" y="3341064"/>
                </a:lnTo>
                <a:lnTo>
                  <a:pt x="0" y="3331216"/>
                </a:lnTo>
                <a:close/>
                <a:moveTo>
                  <a:pt x="3281984" y="0"/>
                </a:moveTo>
                <a:lnTo>
                  <a:pt x="3286909" y="4923"/>
                </a:lnTo>
                <a:lnTo>
                  <a:pt x="0" y="3291832"/>
                </a:lnTo>
                <a:lnTo>
                  <a:pt x="0" y="3281984"/>
                </a:lnTo>
                <a:close/>
                <a:moveTo>
                  <a:pt x="3232753" y="0"/>
                </a:moveTo>
                <a:lnTo>
                  <a:pt x="3237675" y="4923"/>
                </a:lnTo>
                <a:lnTo>
                  <a:pt x="0" y="3242599"/>
                </a:lnTo>
                <a:lnTo>
                  <a:pt x="0" y="3232754"/>
                </a:lnTo>
                <a:close/>
                <a:moveTo>
                  <a:pt x="3183521" y="0"/>
                </a:moveTo>
                <a:lnTo>
                  <a:pt x="3188443" y="4923"/>
                </a:lnTo>
                <a:lnTo>
                  <a:pt x="0" y="3193367"/>
                </a:lnTo>
                <a:lnTo>
                  <a:pt x="0" y="3183522"/>
                </a:lnTo>
                <a:close/>
                <a:moveTo>
                  <a:pt x="3134288" y="0"/>
                </a:moveTo>
                <a:lnTo>
                  <a:pt x="3139213" y="4923"/>
                </a:lnTo>
                <a:lnTo>
                  <a:pt x="0" y="3144136"/>
                </a:lnTo>
                <a:lnTo>
                  <a:pt x="0" y="3134290"/>
                </a:lnTo>
                <a:close/>
                <a:moveTo>
                  <a:pt x="3085057" y="0"/>
                </a:moveTo>
                <a:lnTo>
                  <a:pt x="3089980" y="4923"/>
                </a:lnTo>
                <a:lnTo>
                  <a:pt x="0" y="3094903"/>
                </a:lnTo>
                <a:lnTo>
                  <a:pt x="0" y="3085057"/>
                </a:lnTo>
                <a:close/>
                <a:moveTo>
                  <a:pt x="3035825" y="0"/>
                </a:moveTo>
                <a:lnTo>
                  <a:pt x="3040748" y="4923"/>
                </a:lnTo>
                <a:lnTo>
                  <a:pt x="0" y="3045672"/>
                </a:lnTo>
                <a:lnTo>
                  <a:pt x="0" y="3035825"/>
                </a:lnTo>
                <a:close/>
                <a:moveTo>
                  <a:pt x="2986593" y="0"/>
                </a:moveTo>
                <a:lnTo>
                  <a:pt x="2991516" y="4923"/>
                </a:lnTo>
                <a:lnTo>
                  <a:pt x="0" y="2996440"/>
                </a:lnTo>
                <a:lnTo>
                  <a:pt x="0" y="2986593"/>
                </a:lnTo>
                <a:close/>
                <a:moveTo>
                  <a:pt x="2937362" y="0"/>
                </a:moveTo>
                <a:lnTo>
                  <a:pt x="2942284" y="4923"/>
                </a:lnTo>
                <a:lnTo>
                  <a:pt x="0" y="2947207"/>
                </a:lnTo>
                <a:lnTo>
                  <a:pt x="0" y="2937363"/>
                </a:lnTo>
                <a:close/>
                <a:moveTo>
                  <a:pt x="2888130" y="0"/>
                </a:moveTo>
                <a:lnTo>
                  <a:pt x="2893052" y="4923"/>
                </a:lnTo>
                <a:lnTo>
                  <a:pt x="0" y="2897976"/>
                </a:lnTo>
                <a:lnTo>
                  <a:pt x="0" y="2888131"/>
                </a:lnTo>
                <a:close/>
                <a:moveTo>
                  <a:pt x="2838897" y="0"/>
                </a:moveTo>
                <a:lnTo>
                  <a:pt x="2843821" y="4923"/>
                </a:lnTo>
                <a:lnTo>
                  <a:pt x="0" y="2848745"/>
                </a:lnTo>
                <a:lnTo>
                  <a:pt x="0" y="2838898"/>
                </a:lnTo>
                <a:close/>
                <a:moveTo>
                  <a:pt x="2789665" y="0"/>
                </a:moveTo>
                <a:lnTo>
                  <a:pt x="2794590" y="4923"/>
                </a:lnTo>
                <a:lnTo>
                  <a:pt x="0" y="2799513"/>
                </a:lnTo>
                <a:lnTo>
                  <a:pt x="0" y="2789666"/>
                </a:lnTo>
                <a:close/>
                <a:moveTo>
                  <a:pt x="2740433" y="0"/>
                </a:moveTo>
                <a:lnTo>
                  <a:pt x="2745357" y="4923"/>
                </a:lnTo>
                <a:lnTo>
                  <a:pt x="0" y="2750280"/>
                </a:lnTo>
                <a:lnTo>
                  <a:pt x="0" y="2740434"/>
                </a:lnTo>
                <a:close/>
                <a:moveTo>
                  <a:pt x="2691201" y="0"/>
                </a:moveTo>
                <a:lnTo>
                  <a:pt x="2696125" y="4923"/>
                </a:lnTo>
                <a:lnTo>
                  <a:pt x="0" y="2701048"/>
                </a:lnTo>
                <a:lnTo>
                  <a:pt x="0" y="2691202"/>
                </a:lnTo>
                <a:close/>
                <a:moveTo>
                  <a:pt x="2641971" y="0"/>
                </a:moveTo>
                <a:lnTo>
                  <a:pt x="2646893" y="4923"/>
                </a:lnTo>
                <a:lnTo>
                  <a:pt x="0" y="2651816"/>
                </a:lnTo>
                <a:lnTo>
                  <a:pt x="0" y="2641971"/>
                </a:lnTo>
                <a:close/>
                <a:moveTo>
                  <a:pt x="2592739" y="0"/>
                </a:moveTo>
                <a:lnTo>
                  <a:pt x="2597661" y="4923"/>
                </a:lnTo>
                <a:lnTo>
                  <a:pt x="0" y="2602584"/>
                </a:lnTo>
                <a:lnTo>
                  <a:pt x="0" y="2592739"/>
                </a:lnTo>
                <a:close/>
                <a:moveTo>
                  <a:pt x="2543506" y="0"/>
                </a:moveTo>
                <a:lnTo>
                  <a:pt x="2548430" y="4923"/>
                </a:lnTo>
                <a:lnTo>
                  <a:pt x="0" y="2553354"/>
                </a:lnTo>
                <a:lnTo>
                  <a:pt x="0" y="2543506"/>
                </a:lnTo>
                <a:close/>
                <a:moveTo>
                  <a:pt x="2494274" y="0"/>
                </a:moveTo>
                <a:lnTo>
                  <a:pt x="2499199" y="4923"/>
                </a:lnTo>
                <a:lnTo>
                  <a:pt x="0" y="2504122"/>
                </a:lnTo>
                <a:lnTo>
                  <a:pt x="0" y="2494274"/>
                </a:lnTo>
                <a:close/>
                <a:moveTo>
                  <a:pt x="2445042" y="0"/>
                </a:moveTo>
                <a:lnTo>
                  <a:pt x="2449965" y="4923"/>
                </a:lnTo>
                <a:lnTo>
                  <a:pt x="0" y="2454889"/>
                </a:lnTo>
                <a:lnTo>
                  <a:pt x="0" y="2445043"/>
                </a:lnTo>
                <a:close/>
                <a:moveTo>
                  <a:pt x="2395810" y="0"/>
                </a:moveTo>
                <a:lnTo>
                  <a:pt x="2400733" y="4923"/>
                </a:lnTo>
                <a:lnTo>
                  <a:pt x="0" y="2405657"/>
                </a:lnTo>
                <a:lnTo>
                  <a:pt x="0" y="2395811"/>
                </a:lnTo>
                <a:close/>
                <a:moveTo>
                  <a:pt x="2346579" y="0"/>
                </a:moveTo>
                <a:lnTo>
                  <a:pt x="2351501" y="4923"/>
                </a:lnTo>
                <a:lnTo>
                  <a:pt x="0" y="2356425"/>
                </a:lnTo>
                <a:lnTo>
                  <a:pt x="0" y="2346579"/>
                </a:lnTo>
                <a:close/>
                <a:moveTo>
                  <a:pt x="2297348" y="0"/>
                </a:moveTo>
                <a:lnTo>
                  <a:pt x="2302270" y="4923"/>
                </a:lnTo>
                <a:lnTo>
                  <a:pt x="0" y="2307193"/>
                </a:lnTo>
                <a:lnTo>
                  <a:pt x="0" y="2297348"/>
                </a:lnTo>
                <a:close/>
                <a:moveTo>
                  <a:pt x="2248115" y="0"/>
                </a:moveTo>
                <a:lnTo>
                  <a:pt x="2253038" y="4923"/>
                </a:lnTo>
                <a:lnTo>
                  <a:pt x="0" y="2257961"/>
                </a:lnTo>
                <a:lnTo>
                  <a:pt x="0" y="2248115"/>
                </a:lnTo>
                <a:close/>
                <a:moveTo>
                  <a:pt x="2198883" y="0"/>
                </a:moveTo>
                <a:lnTo>
                  <a:pt x="2203807" y="4923"/>
                </a:lnTo>
                <a:lnTo>
                  <a:pt x="0" y="2208731"/>
                </a:lnTo>
                <a:lnTo>
                  <a:pt x="0" y="2198885"/>
                </a:lnTo>
                <a:close/>
                <a:moveTo>
                  <a:pt x="2148421" y="0"/>
                </a:moveTo>
                <a:lnTo>
                  <a:pt x="2153344" y="4923"/>
                </a:lnTo>
                <a:lnTo>
                  <a:pt x="0" y="2158268"/>
                </a:lnTo>
                <a:lnTo>
                  <a:pt x="0" y="2148421"/>
                </a:lnTo>
                <a:close/>
                <a:moveTo>
                  <a:pt x="2099189" y="0"/>
                </a:moveTo>
                <a:lnTo>
                  <a:pt x="2104112" y="4923"/>
                </a:lnTo>
                <a:lnTo>
                  <a:pt x="0" y="2109036"/>
                </a:lnTo>
                <a:lnTo>
                  <a:pt x="0" y="2099189"/>
                </a:lnTo>
                <a:close/>
                <a:moveTo>
                  <a:pt x="2049958" y="0"/>
                </a:moveTo>
                <a:lnTo>
                  <a:pt x="2054880" y="4923"/>
                </a:lnTo>
                <a:lnTo>
                  <a:pt x="0" y="2059804"/>
                </a:lnTo>
                <a:lnTo>
                  <a:pt x="0" y="2049959"/>
                </a:lnTo>
                <a:close/>
                <a:moveTo>
                  <a:pt x="2000725" y="0"/>
                </a:moveTo>
                <a:lnTo>
                  <a:pt x="2005649" y="4923"/>
                </a:lnTo>
                <a:lnTo>
                  <a:pt x="0" y="2010572"/>
                </a:lnTo>
                <a:lnTo>
                  <a:pt x="0" y="2000725"/>
                </a:lnTo>
                <a:close/>
                <a:moveTo>
                  <a:pt x="1951493" y="0"/>
                </a:moveTo>
                <a:lnTo>
                  <a:pt x="1956418" y="4923"/>
                </a:lnTo>
                <a:lnTo>
                  <a:pt x="0" y="1961341"/>
                </a:lnTo>
                <a:lnTo>
                  <a:pt x="0" y="1951494"/>
                </a:lnTo>
                <a:close/>
                <a:moveTo>
                  <a:pt x="1902262" y="0"/>
                </a:moveTo>
                <a:lnTo>
                  <a:pt x="1907185" y="4923"/>
                </a:lnTo>
                <a:lnTo>
                  <a:pt x="0" y="1912108"/>
                </a:lnTo>
                <a:lnTo>
                  <a:pt x="0" y="1902262"/>
                </a:lnTo>
                <a:close/>
                <a:moveTo>
                  <a:pt x="1853030" y="0"/>
                </a:moveTo>
                <a:lnTo>
                  <a:pt x="1857953" y="4923"/>
                </a:lnTo>
                <a:lnTo>
                  <a:pt x="0" y="1862876"/>
                </a:lnTo>
                <a:lnTo>
                  <a:pt x="0" y="1853030"/>
                </a:lnTo>
                <a:close/>
                <a:moveTo>
                  <a:pt x="1803798" y="0"/>
                </a:moveTo>
                <a:lnTo>
                  <a:pt x="1808722" y="4923"/>
                </a:lnTo>
                <a:lnTo>
                  <a:pt x="0" y="1813644"/>
                </a:lnTo>
                <a:lnTo>
                  <a:pt x="0" y="1803798"/>
                </a:lnTo>
                <a:close/>
                <a:moveTo>
                  <a:pt x="1754567" y="0"/>
                </a:moveTo>
                <a:lnTo>
                  <a:pt x="1759489" y="4923"/>
                </a:lnTo>
                <a:lnTo>
                  <a:pt x="0" y="1764413"/>
                </a:lnTo>
                <a:lnTo>
                  <a:pt x="0" y="1754567"/>
                </a:lnTo>
                <a:close/>
                <a:moveTo>
                  <a:pt x="1705335" y="0"/>
                </a:moveTo>
                <a:lnTo>
                  <a:pt x="1710257" y="4923"/>
                </a:lnTo>
                <a:lnTo>
                  <a:pt x="0" y="1715181"/>
                </a:lnTo>
                <a:lnTo>
                  <a:pt x="0" y="1705336"/>
                </a:lnTo>
                <a:close/>
                <a:moveTo>
                  <a:pt x="1656102" y="0"/>
                </a:moveTo>
                <a:lnTo>
                  <a:pt x="1661027" y="4923"/>
                </a:lnTo>
                <a:lnTo>
                  <a:pt x="0" y="1665950"/>
                </a:lnTo>
                <a:lnTo>
                  <a:pt x="0" y="1656102"/>
                </a:lnTo>
                <a:close/>
                <a:moveTo>
                  <a:pt x="1606870" y="0"/>
                </a:moveTo>
                <a:lnTo>
                  <a:pt x="1611795" y="4923"/>
                </a:lnTo>
                <a:lnTo>
                  <a:pt x="0" y="1616718"/>
                </a:lnTo>
                <a:lnTo>
                  <a:pt x="0" y="1606870"/>
                </a:lnTo>
                <a:close/>
                <a:moveTo>
                  <a:pt x="1557638" y="0"/>
                </a:moveTo>
                <a:lnTo>
                  <a:pt x="1562562" y="4923"/>
                </a:lnTo>
                <a:lnTo>
                  <a:pt x="0" y="1567485"/>
                </a:lnTo>
                <a:lnTo>
                  <a:pt x="0" y="1557639"/>
                </a:lnTo>
                <a:close/>
                <a:moveTo>
                  <a:pt x="1508407" y="0"/>
                </a:moveTo>
                <a:lnTo>
                  <a:pt x="1513330" y="4923"/>
                </a:lnTo>
                <a:lnTo>
                  <a:pt x="0" y="1518253"/>
                </a:lnTo>
                <a:lnTo>
                  <a:pt x="0" y="1508407"/>
                </a:lnTo>
                <a:close/>
                <a:moveTo>
                  <a:pt x="1459176" y="0"/>
                </a:moveTo>
                <a:lnTo>
                  <a:pt x="1464098" y="4923"/>
                </a:lnTo>
                <a:lnTo>
                  <a:pt x="0" y="1469021"/>
                </a:lnTo>
                <a:lnTo>
                  <a:pt x="0" y="1459176"/>
                </a:lnTo>
                <a:close/>
                <a:moveTo>
                  <a:pt x="1409944" y="0"/>
                </a:moveTo>
                <a:lnTo>
                  <a:pt x="1414866" y="4923"/>
                </a:lnTo>
                <a:lnTo>
                  <a:pt x="0" y="1419789"/>
                </a:lnTo>
                <a:lnTo>
                  <a:pt x="0" y="1409944"/>
                </a:lnTo>
                <a:close/>
                <a:moveTo>
                  <a:pt x="1360711" y="0"/>
                </a:moveTo>
                <a:lnTo>
                  <a:pt x="1365635" y="4923"/>
                </a:lnTo>
                <a:lnTo>
                  <a:pt x="0" y="1370559"/>
                </a:lnTo>
                <a:lnTo>
                  <a:pt x="0" y="1360711"/>
                </a:lnTo>
                <a:close/>
                <a:moveTo>
                  <a:pt x="1311479" y="0"/>
                </a:moveTo>
                <a:lnTo>
                  <a:pt x="1316404" y="4923"/>
                </a:lnTo>
                <a:lnTo>
                  <a:pt x="0" y="1321327"/>
                </a:lnTo>
                <a:lnTo>
                  <a:pt x="0" y="1311479"/>
                </a:lnTo>
                <a:close/>
                <a:moveTo>
                  <a:pt x="1262248" y="0"/>
                </a:moveTo>
                <a:lnTo>
                  <a:pt x="1267170" y="4923"/>
                </a:lnTo>
                <a:lnTo>
                  <a:pt x="0" y="1272094"/>
                </a:lnTo>
                <a:lnTo>
                  <a:pt x="0" y="1262247"/>
                </a:lnTo>
                <a:close/>
                <a:moveTo>
                  <a:pt x="1213015" y="0"/>
                </a:moveTo>
                <a:lnTo>
                  <a:pt x="1217939" y="4923"/>
                </a:lnTo>
                <a:lnTo>
                  <a:pt x="0" y="1222862"/>
                </a:lnTo>
                <a:lnTo>
                  <a:pt x="0" y="1213016"/>
                </a:lnTo>
                <a:close/>
                <a:moveTo>
                  <a:pt x="1163783" y="0"/>
                </a:moveTo>
                <a:lnTo>
                  <a:pt x="1168707" y="4923"/>
                </a:lnTo>
                <a:lnTo>
                  <a:pt x="0" y="1173630"/>
                </a:lnTo>
                <a:lnTo>
                  <a:pt x="0" y="1163784"/>
                </a:lnTo>
                <a:close/>
                <a:moveTo>
                  <a:pt x="1114553" y="0"/>
                </a:moveTo>
                <a:lnTo>
                  <a:pt x="1119475" y="4923"/>
                </a:lnTo>
                <a:lnTo>
                  <a:pt x="0" y="1124398"/>
                </a:lnTo>
                <a:lnTo>
                  <a:pt x="0" y="1114553"/>
                </a:lnTo>
                <a:close/>
                <a:moveTo>
                  <a:pt x="1065320" y="0"/>
                </a:moveTo>
                <a:lnTo>
                  <a:pt x="1070243" y="4923"/>
                </a:lnTo>
                <a:lnTo>
                  <a:pt x="0" y="1075166"/>
                </a:lnTo>
                <a:lnTo>
                  <a:pt x="0" y="1065320"/>
                </a:lnTo>
                <a:close/>
                <a:moveTo>
                  <a:pt x="1016088" y="0"/>
                </a:moveTo>
                <a:lnTo>
                  <a:pt x="1021012" y="4923"/>
                </a:lnTo>
                <a:lnTo>
                  <a:pt x="0" y="1025936"/>
                </a:lnTo>
                <a:lnTo>
                  <a:pt x="0" y="1016088"/>
                </a:lnTo>
                <a:close/>
                <a:moveTo>
                  <a:pt x="966856" y="0"/>
                </a:moveTo>
                <a:lnTo>
                  <a:pt x="971779" y="4923"/>
                </a:lnTo>
                <a:lnTo>
                  <a:pt x="0" y="976702"/>
                </a:lnTo>
                <a:lnTo>
                  <a:pt x="0" y="966856"/>
                </a:lnTo>
                <a:close/>
                <a:moveTo>
                  <a:pt x="917624" y="0"/>
                </a:moveTo>
                <a:lnTo>
                  <a:pt x="922547" y="4923"/>
                </a:lnTo>
                <a:lnTo>
                  <a:pt x="0" y="927471"/>
                </a:lnTo>
                <a:lnTo>
                  <a:pt x="0" y="917624"/>
                </a:lnTo>
                <a:close/>
                <a:moveTo>
                  <a:pt x="868392" y="0"/>
                </a:moveTo>
                <a:lnTo>
                  <a:pt x="873315" y="4923"/>
                </a:lnTo>
                <a:lnTo>
                  <a:pt x="0" y="878239"/>
                </a:lnTo>
                <a:lnTo>
                  <a:pt x="0" y="868392"/>
                </a:lnTo>
                <a:close/>
                <a:moveTo>
                  <a:pt x="819162" y="0"/>
                </a:moveTo>
                <a:lnTo>
                  <a:pt x="824084" y="4923"/>
                </a:lnTo>
                <a:lnTo>
                  <a:pt x="0" y="829007"/>
                </a:lnTo>
                <a:lnTo>
                  <a:pt x="0" y="819162"/>
                </a:lnTo>
                <a:close/>
                <a:moveTo>
                  <a:pt x="769930" y="0"/>
                </a:moveTo>
                <a:lnTo>
                  <a:pt x="774852" y="4923"/>
                </a:lnTo>
                <a:lnTo>
                  <a:pt x="0" y="779775"/>
                </a:lnTo>
                <a:lnTo>
                  <a:pt x="0" y="769930"/>
                </a:lnTo>
                <a:close/>
                <a:moveTo>
                  <a:pt x="720697" y="0"/>
                </a:moveTo>
                <a:lnTo>
                  <a:pt x="725621" y="4923"/>
                </a:lnTo>
                <a:lnTo>
                  <a:pt x="0" y="730544"/>
                </a:lnTo>
                <a:lnTo>
                  <a:pt x="0" y="720697"/>
                </a:lnTo>
                <a:close/>
                <a:moveTo>
                  <a:pt x="671465" y="0"/>
                </a:moveTo>
                <a:lnTo>
                  <a:pt x="676389" y="4923"/>
                </a:lnTo>
                <a:lnTo>
                  <a:pt x="0" y="681312"/>
                </a:lnTo>
                <a:lnTo>
                  <a:pt x="0" y="671465"/>
                </a:lnTo>
                <a:close/>
                <a:moveTo>
                  <a:pt x="622233" y="0"/>
                </a:moveTo>
                <a:lnTo>
                  <a:pt x="627156" y="4923"/>
                </a:lnTo>
                <a:lnTo>
                  <a:pt x="0" y="632079"/>
                </a:lnTo>
                <a:lnTo>
                  <a:pt x="0" y="622233"/>
                </a:lnTo>
                <a:close/>
                <a:moveTo>
                  <a:pt x="573001" y="0"/>
                </a:moveTo>
                <a:lnTo>
                  <a:pt x="577925" y="4923"/>
                </a:lnTo>
                <a:lnTo>
                  <a:pt x="0" y="582847"/>
                </a:lnTo>
                <a:lnTo>
                  <a:pt x="0" y="573001"/>
                </a:lnTo>
                <a:close/>
                <a:moveTo>
                  <a:pt x="523770" y="0"/>
                </a:moveTo>
                <a:lnTo>
                  <a:pt x="528692" y="4923"/>
                </a:lnTo>
                <a:lnTo>
                  <a:pt x="0" y="533616"/>
                </a:lnTo>
                <a:lnTo>
                  <a:pt x="0" y="523771"/>
                </a:lnTo>
                <a:close/>
                <a:moveTo>
                  <a:pt x="474539" y="0"/>
                </a:moveTo>
                <a:lnTo>
                  <a:pt x="479461" y="4923"/>
                </a:lnTo>
                <a:lnTo>
                  <a:pt x="0" y="484384"/>
                </a:lnTo>
                <a:lnTo>
                  <a:pt x="0" y="474539"/>
                </a:lnTo>
                <a:close/>
                <a:moveTo>
                  <a:pt x="425305" y="0"/>
                </a:moveTo>
                <a:lnTo>
                  <a:pt x="430230" y="4923"/>
                </a:lnTo>
                <a:lnTo>
                  <a:pt x="0" y="435153"/>
                </a:lnTo>
                <a:lnTo>
                  <a:pt x="0" y="425306"/>
                </a:lnTo>
                <a:close/>
                <a:moveTo>
                  <a:pt x="376074" y="0"/>
                </a:moveTo>
                <a:lnTo>
                  <a:pt x="380997" y="4923"/>
                </a:lnTo>
                <a:lnTo>
                  <a:pt x="0" y="385920"/>
                </a:lnTo>
                <a:lnTo>
                  <a:pt x="0" y="376074"/>
                </a:lnTo>
                <a:close/>
                <a:moveTo>
                  <a:pt x="326842" y="0"/>
                </a:moveTo>
                <a:lnTo>
                  <a:pt x="331765" y="4923"/>
                </a:lnTo>
                <a:lnTo>
                  <a:pt x="0" y="336688"/>
                </a:lnTo>
                <a:lnTo>
                  <a:pt x="0" y="326842"/>
                </a:lnTo>
                <a:close/>
                <a:moveTo>
                  <a:pt x="277610" y="0"/>
                </a:moveTo>
                <a:lnTo>
                  <a:pt x="282533" y="4923"/>
                </a:lnTo>
                <a:lnTo>
                  <a:pt x="0" y="287456"/>
                </a:lnTo>
                <a:lnTo>
                  <a:pt x="0" y="277610"/>
                </a:lnTo>
                <a:close/>
                <a:moveTo>
                  <a:pt x="228378" y="0"/>
                </a:moveTo>
                <a:lnTo>
                  <a:pt x="233301" y="4923"/>
                </a:lnTo>
                <a:lnTo>
                  <a:pt x="0" y="238224"/>
                </a:lnTo>
                <a:lnTo>
                  <a:pt x="0" y="228378"/>
                </a:lnTo>
                <a:close/>
                <a:moveTo>
                  <a:pt x="179146" y="0"/>
                </a:moveTo>
                <a:lnTo>
                  <a:pt x="184069" y="4923"/>
                </a:lnTo>
                <a:lnTo>
                  <a:pt x="0" y="188992"/>
                </a:lnTo>
                <a:lnTo>
                  <a:pt x="0" y="179146"/>
                </a:lnTo>
                <a:close/>
                <a:moveTo>
                  <a:pt x="129914" y="0"/>
                </a:moveTo>
                <a:lnTo>
                  <a:pt x="134837" y="4923"/>
                </a:lnTo>
                <a:lnTo>
                  <a:pt x="0" y="139761"/>
                </a:lnTo>
                <a:lnTo>
                  <a:pt x="0" y="129914"/>
                </a:lnTo>
                <a:close/>
                <a:moveTo>
                  <a:pt x="80682" y="0"/>
                </a:moveTo>
                <a:lnTo>
                  <a:pt x="85606" y="4923"/>
                </a:lnTo>
                <a:lnTo>
                  <a:pt x="0" y="90529"/>
                </a:lnTo>
                <a:lnTo>
                  <a:pt x="0" y="80682"/>
                </a:lnTo>
                <a:close/>
                <a:moveTo>
                  <a:pt x="31451" y="0"/>
                </a:moveTo>
                <a:lnTo>
                  <a:pt x="36374" y="4923"/>
                </a:lnTo>
                <a:lnTo>
                  <a:pt x="0" y="41297"/>
                </a:lnTo>
                <a:lnTo>
                  <a:pt x="0" y="31451"/>
                </a:lnTo>
                <a:close/>
              </a:path>
            </a:pathLst>
          </a:custGeom>
          <a:solidFill>
            <a:schemeClr val="tx2"/>
          </a:solidFill>
          <a:ln w="9525" cap="flat">
            <a:noFill/>
            <a:prstDash val="solid"/>
            <a:miter/>
          </a:ln>
        </p:spPr>
        <p:txBody>
          <a:bodyPr wrap="square" rtlCol="0" anchor="ctr">
            <a:noAutofit/>
          </a:bodyPr>
          <a:lstStyle/>
          <a:p>
            <a:endParaRPr lang="en-GB"/>
          </a:p>
        </p:txBody>
      </p:sp>
      <p:grpSp>
        <p:nvGrpSpPr>
          <p:cNvPr id="104" name="Graphic 2">
            <a:extLst>
              <a:ext uri="{FF2B5EF4-FFF2-40B4-BE49-F238E27FC236}">
                <a16:creationId xmlns:a16="http://schemas.microsoft.com/office/drawing/2014/main" id="{1CCB52D5-BD38-9E48-9B47-893F29CB2F93}"/>
              </a:ext>
            </a:extLst>
          </p:cNvPr>
          <p:cNvGrpSpPr>
            <a:grpSpLocks noChangeAspect="1"/>
          </p:cNvGrpSpPr>
          <p:nvPr userDrawn="1"/>
        </p:nvGrpSpPr>
        <p:grpSpPr>
          <a:xfrm>
            <a:off x="8369357" y="1642969"/>
            <a:ext cx="2200031" cy="787216"/>
            <a:chOff x="-1597345" y="233060"/>
            <a:chExt cx="9980364" cy="3571175"/>
          </a:xfrm>
        </p:grpSpPr>
        <p:sp>
          <p:nvSpPr>
            <p:cNvPr id="105" name="Vrije vorm 104">
              <a:extLst>
                <a:ext uri="{FF2B5EF4-FFF2-40B4-BE49-F238E27FC236}">
                  <a16:creationId xmlns:a16="http://schemas.microsoft.com/office/drawing/2014/main" id="{690E221A-1F2D-0E46-80AF-FDAAE9990875}"/>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4D51F433-92D9-C347-8384-6DF1C3C9F713}"/>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0055B1C1-4B50-5442-BEB0-9BBE4F1238E6}"/>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08" name="Graphic 2">
              <a:extLst>
                <a:ext uri="{FF2B5EF4-FFF2-40B4-BE49-F238E27FC236}">
                  <a16:creationId xmlns:a16="http://schemas.microsoft.com/office/drawing/2014/main" id="{B1FBE339-158F-4249-8C35-E33504452E7B}"/>
                </a:ext>
              </a:extLst>
            </p:cNvPr>
            <p:cNvGrpSpPr/>
            <p:nvPr/>
          </p:nvGrpSpPr>
          <p:grpSpPr>
            <a:xfrm>
              <a:off x="184698" y="233060"/>
              <a:ext cx="8198320" cy="3571175"/>
              <a:chOff x="184698" y="233060"/>
              <a:chExt cx="8198320" cy="3571175"/>
            </a:xfrm>
          </p:grpSpPr>
          <p:sp>
            <p:nvSpPr>
              <p:cNvPr id="109" name="Vrije vorm 108">
                <a:extLst>
                  <a:ext uri="{FF2B5EF4-FFF2-40B4-BE49-F238E27FC236}">
                    <a16:creationId xmlns:a16="http://schemas.microsoft.com/office/drawing/2014/main" id="{99DEA72B-629D-C64A-AA31-F72BC90C3745}"/>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0" name="Vrije vorm 109">
                <a:extLst>
                  <a:ext uri="{FF2B5EF4-FFF2-40B4-BE49-F238E27FC236}">
                    <a16:creationId xmlns:a16="http://schemas.microsoft.com/office/drawing/2014/main" id="{55B7E69C-9D78-B54D-80BF-4EA7ABBAAB23}"/>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11" name="Vrije vorm 110">
                <a:extLst>
                  <a:ext uri="{FF2B5EF4-FFF2-40B4-BE49-F238E27FC236}">
                    <a16:creationId xmlns:a16="http://schemas.microsoft.com/office/drawing/2014/main" id="{E04D6D82-D3D4-3E4C-AB34-76594BACF567}"/>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12" name="Vrije vorm 111">
                <a:extLst>
                  <a:ext uri="{FF2B5EF4-FFF2-40B4-BE49-F238E27FC236}">
                    <a16:creationId xmlns:a16="http://schemas.microsoft.com/office/drawing/2014/main" id="{4F71DFE8-7506-0444-85C6-49D354CB0AF7}"/>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13" name="Vrije vorm 112">
                <a:extLst>
                  <a:ext uri="{FF2B5EF4-FFF2-40B4-BE49-F238E27FC236}">
                    <a16:creationId xmlns:a16="http://schemas.microsoft.com/office/drawing/2014/main" id="{EEC31025-DEC9-6A4D-9A5A-8B8C20972AE9}"/>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14" name="Vrije vorm 113">
                <a:extLst>
                  <a:ext uri="{FF2B5EF4-FFF2-40B4-BE49-F238E27FC236}">
                    <a16:creationId xmlns:a16="http://schemas.microsoft.com/office/drawing/2014/main" id="{34C44B21-A12B-7D44-8A31-23DA9C9AB84A}"/>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1431AC40-D87D-1B44-AB52-47F7DC8A9975}"/>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16" name="Vrije vorm 115">
                <a:extLst>
                  <a:ext uri="{FF2B5EF4-FFF2-40B4-BE49-F238E27FC236}">
                    <a16:creationId xmlns:a16="http://schemas.microsoft.com/office/drawing/2014/main" id="{6E7CE45D-CB37-E846-98A0-8995FCED16F4}"/>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17" name="Vrije vorm 116">
                <a:extLst>
                  <a:ext uri="{FF2B5EF4-FFF2-40B4-BE49-F238E27FC236}">
                    <a16:creationId xmlns:a16="http://schemas.microsoft.com/office/drawing/2014/main" id="{97676E73-DFEB-FD4C-81AD-3630FD398A29}"/>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18" name="Vrije vorm 117">
                <a:extLst>
                  <a:ext uri="{FF2B5EF4-FFF2-40B4-BE49-F238E27FC236}">
                    <a16:creationId xmlns:a16="http://schemas.microsoft.com/office/drawing/2014/main" id="{D23C9D04-59AB-314E-A210-912F2515E630}"/>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624B2879-CC6C-7149-A27B-2443295E43B2}"/>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BCD4FAC0-8AFC-D346-B9C2-6D97295D4E00}"/>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18F39F3C-A08A-2C41-B865-8918DC45E994}"/>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635222592"/>
      </p:ext>
    </p:extLst>
  </p:cSld>
  <p:clrMapOvr>
    <a:masterClrMapping/>
  </p:clrMapOvr>
  <p:extLst>
    <p:ext uri="{DCECCB84-F9BA-43D5-87BE-67443E8EF086}">
      <p15:sldGuideLst xmlns:p15="http://schemas.microsoft.com/office/powerpoint/2012/main"/>
    </p:ext>
  </p:extLst>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Start Presentatie Logo Light">
    <p:spTree>
      <p:nvGrpSpPr>
        <p:cNvPr id="1" name=""/>
        <p:cNvGrpSpPr/>
        <p:nvPr/>
      </p:nvGrpSpPr>
      <p:grpSpPr>
        <a:xfrm>
          <a:off x="0" y="0"/>
          <a:ext cx="0" cy="0"/>
          <a:chOff x="0" y="0"/>
          <a:chExt cx="0" cy="0"/>
        </a:xfrm>
      </p:grpSpPr>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Tijdelijke aanduiding voor afbeelding 90">
            <a:extLst>
              <a:ext uri="{FF2B5EF4-FFF2-40B4-BE49-F238E27FC236}">
                <a16:creationId xmlns:a16="http://schemas.microsoft.com/office/drawing/2014/main" id="{F69D89DB-0454-4E7D-9B78-79A477AC0D99}"/>
              </a:ext>
            </a:extLst>
          </p:cNvPr>
          <p:cNvSpPr>
            <a:spLocks noGrp="1"/>
          </p:cNvSpPr>
          <p:nvPr>
            <p:ph type="pic" sz="quarter" idx="15" hasCustomPrompt="1"/>
          </p:nvPr>
        </p:nvSpPr>
        <p:spPr>
          <a:xfrm>
            <a:off x="330098" y="5249349"/>
            <a:ext cx="1930600" cy="1278551"/>
          </a:xfrm>
          <a:prstGeom prst="rect">
            <a:avLst/>
          </a:prstGeom>
        </p:spPr>
        <p:txBody>
          <a:bodyPr/>
          <a:lstStyle>
            <a:lvl1pPr>
              <a:defRPr/>
            </a:lvl1pPr>
          </a:lstStyle>
          <a:p>
            <a:r>
              <a:rPr lang="nl-BE"/>
              <a:t>Logo</a:t>
            </a:r>
          </a:p>
        </p:txBody>
      </p:sp>
      <p:sp>
        <p:nvSpPr>
          <p:cNvPr id="86" name="Tijdelijke aanduiding voor tekst 11">
            <a:extLst>
              <a:ext uri="{FF2B5EF4-FFF2-40B4-BE49-F238E27FC236}">
                <a16:creationId xmlns:a16="http://schemas.microsoft.com/office/drawing/2014/main" id="{CAAB3E41-7F40-734E-83BB-273AA192D555}"/>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grpSp>
        <p:nvGrpSpPr>
          <p:cNvPr id="152" name="Graphic 2">
            <a:extLst>
              <a:ext uri="{FF2B5EF4-FFF2-40B4-BE49-F238E27FC236}">
                <a16:creationId xmlns:a16="http://schemas.microsoft.com/office/drawing/2014/main" id="{04A24BDF-8963-184C-B54B-CDB4D5141974}"/>
              </a:ext>
            </a:extLst>
          </p:cNvPr>
          <p:cNvGrpSpPr>
            <a:grpSpLocks noChangeAspect="1"/>
          </p:cNvGrpSpPr>
          <p:nvPr userDrawn="1"/>
        </p:nvGrpSpPr>
        <p:grpSpPr>
          <a:xfrm>
            <a:off x="8369357" y="1642969"/>
            <a:ext cx="2200031" cy="787216"/>
            <a:chOff x="-1597345" y="233060"/>
            <a:chExt cx="9980364" cy="3571175"/>
          </a:xfrm>
        </p:grpSpPr>
        <p:sp>
          <p:nvSpPr>
            <p:cNvPr id="155" name="Vrije vorm 154">
              <a:extLst>
                <a:ext uri="{FF2B5EF4-FFF2-40B4-BE49-F238E27FC236}">
                  <a16:creationId xmlns:a16="http://schemas.microsoft.com/office/drawing/2014/main" id="{C2C52D16-2C3D-D64B-92A7-6FA52CAA8F1D}"/>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56" name="Vrije vorm 155">
              <a:extLst>
                <a:ext uri="{FF2B5EF4-FFF2-40B4-BE49-F238E27FC236}">
                  <a16:creationId xmlns:a16="http://schemas.microsoft.com/office/drawing/2014/main" id="{4615719D-A6EB-F743-BC69-B72CD2B4B780}"/>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57" name="Vrije vorm 156">
              <a:extLst>
                <a:ext uri="{FF2B5EF4-FFF2-40B4-BE49-F238E27FC236}">
                  <a16:creationId xmlns:a16="http://schemas.microsoft.com/office/drawing/2014/main" id="{8BABBB0C-D27D-0F44-8D43-470ABD9327FE}"/>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58" name="Graphic 2">
              <a:extLst>
                <a:ext uri="{FF2B5EF4-FFF2-40B4-BE49-F238E27FC236}">
                  <a16:creationId xmlns:a16="http://schemas.microsoft.com/office/drawing/2014/main" id="{469FC66D-8D25-4B40-A60B-8223EEE1A712}"/>
                </a:ext>
              </a:extLst>
            </p:cNvPr>
            <p:cNvGrpSpPr/>
            <p:nvPr/>
          </p:nvGrpSpPr>
          <p:grpSpPr>
            <a:xfrm>
              <a:off x="184698" y="233060"/>
              <a:ext cx="8198320" cy="3571175"/>
              <a:chOff x="184698" y="233060"/>
              <a:chExt cx="8198320" cy="3571175"/>
            </a:xfrm>
          </p:grpSpPr>
          <p:sp>
            <p:nvSpPr>
              <p:cNvPr id="159" name="Vrije vorm 158">
                <a:extLst>
                  <a:ext uri="{FF2B5EF4-FFF2-40B4-BE49-F238E27FC236}">
                    <a16:creationId xmlns:a16="http://schemas.microsoft.com/office/drawing/2014/main" id="{DB4F668F-9877-754D-89B7-0A62F09CC95D}"/>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60" name="Vrije vorm 159">
                <a:extLst>
                  <a:ext uri="{FF2B5EF4-FFF2-40B4-BE49-F238E27FC236}">
                    <a16:creationId xmlns:a16="http://schemas.microsoft.com/office/drawing/2014/main" id="{0F8322A9-CFD1-F04D-82EF-6A430E83B4C5}"/>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61" name="Vrije vorm 160">
                <a:extLst>
                  <a:ext uri="{FF2B5EF4-FFF2-40B4-BE49-F238E27FC236}">
                    <a16:creationId xmlns:a16="http://schemas.microsoft.com/office/drawing/2014/main" id="{9848D6E4-D2E0-7648-A243-C1EDFEA04510}"/>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62" name="Vrije vorm 161">
                <a:extLst>
                  <a:ext uri="{FF2B5EF4-FFF2-40B4-BE49-F238E27FC236}">
                    <a16:creationId xmlns:a16="http://schemas.microsoft.com/office/drawing/2014/main" id="{5DAC84BD-D663-A242-B2A9-38E138E0201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63" name="Vrije vorm 162">
                <a:extLst>
                  <a:ext uri="{FF2B5EF4-FFF2-40B4-BE49-F238E27FC236}">
                    <a16:creationId xmlns:a16="http://schemas.microsoft.com/office/drawing/2014/main" id="{B39B33FE-0CB2-1F4F-9B20-90F819A2DC6B}"/>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64" name="Vrije vorm 163">
                <a:extLst>
                  <a:ext uri="{FF2B5EF4-FFF2-40B4-BE49-F238E27FC236}">
                    <a16:creationId xmlns:a16="http://schemas.microsoft.com/office/drawing/2014/main" id="{8215E087-81E5-ED48-897C-E854B2A5E7AB}"/>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65" name="Vrije vorm 164">
                <a:extLst>
                  <a:ext uri="{FF2B5EF4-FFF2-40B4-BE49-F238E27FC236}">
                    <a16:creationId xmlns:a16="http://schemas.microsoft.com/office/drawing/2014/main" id="{A36B75FD-70EC-9E49-B852-B33D5129FFBF}"/>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66" name="Vrije vorm 165">
                <a:extLst>
                  <a:ext uri="{FF2B5EF4-FFF2-40B4-BE49-F238E27FC236}">
                    <a16:creationId xmlns:a16="http://schemas.microsoft.com/office/drawing/2014/main" id="{26392951-8477-494E-A3D1-029F9AEF64A2}"/>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67" name="Vrije vorm 166">
                <a:extLst>
                  <a:ext uri="{FF2B5EF4-FFF2-40B4-BE49-F238E27FC236}">
                    <a16:creationId xmlns:a16="http://schemas.microsoft.com/office/drawing/2014/main" id="{50BB4C96-5F96-044F-97CD-DDE653A4E571}"/>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68" name="Vrije vorm 167">
                <a:extLst>
                  <a:ext uri="{FF2B5EF4-FFF2-40B4-BE49-F238E27FC236}">
                    <a16:creationId xmlns:a16="http://schemas.microsoft.com/office/drawing/2014/main" id="{77F311A9-B1F9-5D45-999B-E2A934E572B7}"/>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69" name="Vrije vorm 168">
                <a:extLst>
                  <a:ext uri="{FF2B5EF4-FFF2-40B4-BE49-F238E27FC236}">
                    <a16:creationId xmlns:a16="http://schemas.microsoft.com/office/drawing/2014/main" id="{F5AB34BA-4D53-634C-B940-BCAD4815D871}"/>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70" name="Vrije vorm 169">
                <a:extLst>
                  <a:ext uri="{FF2B5EF4-FFF2-40B4-BE49-F238E27FC236}">
                    <a16:creationId xmlns:a16="http://schemas.microsoft.com/office/drawing/2014/main" id="{4D7FF550-EBF8-C44E-BB1D-DCC6391B78E8}"/>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71" name="Vrije vorm 170">
                <a:extLst>
                  <a:ext uri="{FF2B5EF4-FFF2-40B4-BE49-F238E27FC236}">
                    <a16:creationId xmlns:a16="http://schemas.microsoft.com/office/drawing/2014/main" id="{F52ADFAB-7DC8-3C42-ABAE-EC471969AEFC}"/>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172" name="Tijdelijke aanduiding voor afbeelding 96">
            <a:extLst>
              <a:ext uri="{FF2B5EF4-FFF2-40B4-BE49-F238E27FC236}">
                <a16:creationId xmlns:a16="http://schemas.microsoft.com/office/drawing/2014/main" id="{B0BF71AB-9DC2-6645-8B7E-44289EF3D1CC}"/>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5719764 w 9601201"/>
              <a:gd name="connsiteY1" fmla="*/ 0 h 4194895"/>
              <a:gd name="connsiteX2" fmla="*/ 5874887 w 9601201"/>
              <a:gd name="connsiteY2" fmla="*/ 0 h 4194895"/>
              <a:gd name="connsiteX3" fmla="*/ 6070389 w 9601201"/>
              <a:gd name="connsiteY3" fmla="*/ 0 h 4194895"/>
              <a:gd name="connsiteX4" fmla="*/ 6178809 w 9601201"/>
              <a:gd name="connsiteY4" fmla="*/ 0 h 4194895"/>
              <a:gd name="connsiteX5" fmla="*/ 6373169 w 9601201"/>
              <a:gd name="connsiteY5" fmla="*/ 0 h 4194895"/>
              <a:gd name="connsiteX6" fmla="*/ 6519680 w 9601201"/>
              <a:gd name="connsiteY6" fmla="*/ 0 h 4194895"/>
              <a:gd name="connsiteX7" fmla="*/ 6715544 w 9601201"/>
              <a:gd name="connsiteY7" fmla="*/ 0 h 4194895"/>
              <a:gd name="connsiteX8" fmla="*/ 6861140 w 9601201"/>
              <a:gd name="connsiteY8" fmla="*/ 0 h 4194895"/>
              <a:gd name="connsiteX9" fmla="*/ 7056647 w 9601201"/>
              <a:gd name="connsiteY9" fmla="*/ 0 h 4194895"/>
              <a:gd name="connsiteX10" fmla="*/ 7165097 w 9601201"/>
              <a:gd name="connsiteY10" fmla="*/ 0 h 4194895"/>
              <a:gd name="connsiteX11" fmla="*/ 7359457 w 9601201"/>
              <a:gd name="connsiteY11" fmla="*/ 0 h 4194895"/>
              <a:gd name="connsiteX12" fmla="*/ 7471762 w 9601201"/>
              <a:gd name="connsiteY12" fmla="*/ 0 h 4194895"/>
              <a:gd name="connsiteX13" fmla="*/ 8105031 w 9601201"/>
              <a:gd name="connsiteY13" fmla="*/ 0 h 4194895"/>
              <a:gd name="connsiteX14" fmla="*/ 8188457 w 9601201"/>
              <a:gd name="connsiteY14" fmla="*/ 0 h 4194895"/>
              <a:gd name="connsiteX15" fmla="*/ 8541614 w 9601201"/>
              <a:gd name="connsiteY15" fmla="*/ 0 h 4194895"/>
              <a:gd name="connsiteX16" fmla="*/ 8830566 w 9601201"/>
              <a:gd name="connsiteY16" fmla="*/ 0 h 4194895"/>
              <a:gd name="connsiteX17" fmla="*/ 8839157 w 9601201"/>
              <a:gd name="connsiteY17" fmla="*/ 0 h 4194895"/>
              <a:gd name="connsiteX18" fmla="*/ 8839157 w 9601201"/>
              <a:gd name="connsiteY18" fmla="*/ 2 h 4194895"/>
              <a:gd name="connsiteX19" fmla="*/ 9601199 w 9601201"/>
              <a:gd name="connsiteY19" fmla="*/ 2 h 4194895"/>
              <a:gd name="connsiteX20" fmla="*/ 9601199 w 9601201"/>
              <a:gd name="connsiteY20" fmla="*/ 1 h 4194895"/>
              <a:gd name="connsiteX21" fmla="*/ 9601200 w 9601201"/>
              <a:gd name="connsiteY21" fmla="*/ 1 h 4194895"/>
              <a:gd name="connsiteX22" fmla="*/ 9601200 w 9601201"/>
              <a:gd name="connsiteY22" fmla="*/ 689695 h 4194895"/>
              <a:gd name="connsiteX23" fmla="*/ 9601201 w 9601201"/>
              <a:gd name="connsiteY23" fmla="*/ 689695 h 4194895"/>
              <a:gd name="connsiteX24" fmla="*/ 9601201 w 9601201"/>
              <a:gd name="connsiteY24" fmla="*/ 3524970 h 4194895"/>
              <a:gd name="connsiteX25" fmla="*/ 9601200 w 9601201"/>
              <a:gd name="connsiteY25" fmla="*/ 3524970 h 4194895"/>
              <a:gd name="connsiteX26" fmla="*/ 9601200 w 9601201"/>
              <a:gd name="connsiteY26" fmla="*/ 4194895 h 4194895"/>
              <a:gd name="connsiteX27" fmla="*/ 7083425 w 9601201"/>
              <a:gd name="connsiteY27" fmla="*/ 4194895 h 4194895"/>
              <a:gd name="connsiteX28" fmla="*/ 4291693 w 9601201"/>
              <a:gd name="connsiteY28" fmla="*/ 4194895 h 4194895"/>
              <a:gd name="connsiteX29" fmla="*/ 4291693 w 9601201"/>
              <a:gd name="connsiteY29" fmla="*/ 4194894 h 4194895"/>
              <a:gd name="connsiteX30" fmla="*/ 0 w 9601201"/>
              <a:gd name="connsiteY30" fmla="*/ 4194894 h 4194895"/>
              <a:gd name="connsiteX31" fmla="*/ 0 w 9601201"/>
              <a:gd name="connsiteY31" fmla="*/ 1 h 4194895"/>
              <a:gd name="connsiteX32" fmla="*/ 3505201 w 9601201"/>
              <a:gd name="connsiteY32"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9601201" h="4194895">
                <a:moveTo>
                  <a:pt x="3505201" y="0"/>
                </a:moveTo>
                <a:lnTo>
                  <a:pt x="5719764" y="0"/>
                </a:lnTo>
                <a:lnTo>
                  <a:pt x="5874887" y="0"/>
                </a:lnTo>
                <a:lnTo>
                  <a:pt x="6070389" y="0"/>
                </a:lnTo>
                <a:lnTo>
                  <a:pt x="6178809" y="0"/>
                </a:lnTo>
                <a:lnTo>
                  <a:pt x="6373169" y="0"/>
                </a:lnTo>
                <a:lnTo>
                  <a:pt x="6519680" y="0"/>
                </a:lnTo>
                <a:lnTo>
                  <a:pt x="6715544" y="0"/>
                </a:lnTo>
                <a:lnTo>
                  <a:pt x="6861140" y="0"/>
                </a:lnTo>
                <a:lnTo>
                  <a:pt x="7056647" y="0"/>
                </a:lnTo>
                <a:lnTo>
                  <a:pt x="7165097" y="0"/>
                </a:lnTo>
                <a:lnTo>
                  <a:pt x="7359457" y="0"/>
                </a:lnTo>
                <a:lnTo>
                  <a:pt x="7471762" y="0"/>
                </a:lnTo>
                <a:lnTo>
                  <a:pt x="8105031" y="0"/>
                </a:lnTo>
                <a:lnTo>
                  <a:pt x="8188457" y="0"/>
                </a:lnTo>
                <a:lnTo>
                  <a:pt x="8541614" y="0"/>
                </a:lnTo>
                <a:lnTo>
                  <a:pt x="8830566" y="0"/>
                </a:lnTo>
                <a:lnTo>
                  <a:pt x="8839157" y="0"/>
                </a:lnTo>
                <a:lnTo>
                  <a:pt x="8839157" y="2"/>
                </a:lnTo>
                <a:lnTo>
                  <a:pt x="9601199" y="2"/>
                </a:lnTo>
                <a:lnTo>
                  <a:pt x="9601199" y="1"/>
                </a:lnTo>
                <a:lnTo>
                  <a:pt x="9601200" y="1"/>
                </a:lnTo>
                <a:lnTo>
                  <a:pt x="9601200" y="689695"/>
                </a:lnTo>
                <a:lnTo>
                  <a:pt x="9601201" y="689695"/>
                </a:lnTo>
                <a:lnTo>
                  <a:pt x="9601201" y="3524970"/>
                </a:lnTo>
                <a:lnTo>
                  <a:pt x="9601200" y="3524970"/>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dirty="0"/>
              <a:t>Klik op het pictogram als u een afbeelding wilt toevoegen</a:t>
            </a:r>
          </a:p>
        </p:txBody>
      </p:sp>
    </p:spTree>
    <p:extLst>
      <p:ext uri="{BB962C8B-B14F-4D97-AF65-F5344CB8AC3E}">
        <p14:creationId xmlns:p14="http://schemas.microsoft.com/office/powerpoint/2010/main" val="1157440082"/>
      </p:ext>
    </p:extLst>
  </p:cSld>
  <p:clrMapOvr>
    <a:masterClrMapping/>
  </p:clrMapOvr>
  <p:extLst>
    <p:ext uri="{DCECCB84-F9BA-43D5-87BE-67443E8EF086}">
      <p15:sldGuideLst xmlns:p15="http://schemas.microsoft.com/office/powerpoint/2012/main"/>
    </p:ext>
  </p:extLst>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Gestreepte Start Presentatie">
    <p:spTree>
      <p:nvGrpSpPr>
        <p:cNvPr id="1" name=""/>
        <p:cNvGrpSpPr/>
        <p:nvPr/>
      </p:nvGrpSpPr>
      <p:grpSpPr>
        <a:xfrm>
          <a:off x="0" y="0"/>
          <a:ext cx="0" cy="0"/>
          <a:chOff x="0" y="0"/>
          <a:chExt cx="0" cy="0"/>
        </a:xfrm>
      </p:grpSpPr>
      <p:sp>
        <p:nvSpPr>
          <p:cNvPr id="86" name="Rechthoek 85">
            <a:extLst>
              <a:ext uri="{FF2B5EF4-FFF2-40B4-BE49-F238E27FC236}">
                <a16:creationId xmlns:a16="http://schemas.microsoft.com/office/drawing/2014/main" id="{F9A0F594-426C-CE4A-91D2-C057221AAA35}"/>
              </a:ext>
            </a:extLst>
          </p:cNvPr>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Vrije vorm 93">
            <a:extLst>
              <a:ext uri="{FF2B5EF4-FFF2-40B4-BE49-F238E27FC236}">
                <a16:creationId xmlns:a16="http://schemas.microsoft.com/office/drawing/2014/main" id="{42D2EC39-2D9D-474F-A1D3-7FCBAC7972E2}"/>
              </a:ext>
            </a:extLst>
          </p:cNvPr>
          <p:cNvSpPr/>
          <p:nvPr userDrawn="1"/>
        </p:nvSpPr>
        <p:spPr>
          <a:xfrm>
            <a:off x="6095999" y="-691"/>
            <a:ext cx="6096001" cy="6858000"/>
          </a:xfrm>
          <a:custGeom>
            <a:avLst/>
            <a:gdLst>
              <a:gd name="connsiteX0" fmla="*/ 6096001 w 6096001"/>
              <a:gd name="connsiteY0" fmla="*/ 6839121 h 6858000"/>
              <a:gd name="connsiteX1" fmla="*/ 6096001 w 6096001"/>
              <a:gd name="connsiteY1" fmla="*/ 6848970 h 6858000"/>
              <a:gd name="connsiteX2" fmla="*/ 6086972 w 6096001"/>
              <a:gd name="connsiteY2" fmla="*/ 6858000 h 6858000"/>
              <a:gd name="connsiteX3" fmla="*/ 6082047 w 6096001"/>
              <a:gd name="connsiteY3" fmla="*/ 6853077 h 6858000"/>
              <a:gd name="connsiteX4" fmla="*/ 6096001 w 6096001"/>
              <a:gd name="connsiteY4" fmla="*/ 6789880 h 6858000"/>
              <a:gd name="connsiteX5" fmla="*/ 6096001 w 6096001"/>
              <a:gd name="connsiteY5" fmla="*/ 6799729 h 6858000"/>
              <a:gd name="connsiteX6" fmla="*/ 6037740 w 6096001"/>
              <a:gd name="connsiteY6" fmla="*/ 6858000 h 6858000"/>
              <a:gd name="connsiteX7" fmla="*/ 6032815 w 6096001"/>
              <a:gd name="connsiteY7" fmla="*/ 6853077 h 6858000"/>
              <a:gd name="connsiteX8" fmla="*/ 6096001 w 6096001"/>
              <a:gd name="connsiteY8" fmla="*/ 6740639 h 6858000"/>
              <a:gd name="connsiteX9" fmla="*/ 6096001 w 6096001"/>
              <a:gd name="connsiteY9" fmla="*/ 6750488 h 6858000"/>
              <a:gd name="connsiteX10" fmla="*/ 5988508 w 6096001"/>
              <a:gd name="connsiteY10" fmla="*/ 6858000 h 6858000"/>
              <a:gd name="connsiteX11" fmla="*/ 5983583 w 6096001"/>
              <a:gd name="connsiteY11" fmla="*/ 6853077 h 6858000"/>
              <a:gd name="connsiteX12" fmla="*/ 6096001 w 6096001"/>
              <a:gd name="connsiteY12" fmla="*/ 6691398 h 6858000"/>
              <a:gd name="connsiteX13" fmla="*/ 6096001 w 6096001"/>
              <a:gd name="connsiteY13" fmla="*/ 6701246 h 6858000"/>
              <a:gd name="connsiteX14" fmla="*/ 5939275 w 6096001"/>
              <a:gd name="connsiteY14" fmla="*/ 6858000 h 6858000"/>
              <a:gd name="connsiteX15" fmla="*/ 5934351 w 6096001"/>
              <a:gd name="connsiteY15" fmla="*/ 6853077 h 6858000"/>
              <a:gd name="connsiteX16" fmla="*/ 6096001 w 6096001"/>
              <a:gd name="connsiteY16" fmla="*/ 6642158 h 6858000"/>
              <a:gd name="connsiteX17" fmla="*/ 6096001 w 6096001"/>
              <a:gd name="connsiteY17" fmla="*/ 6652006 h 6858000"/>
              <a:gd name="connsiteX18" fmla="*/ 5890043 w 6096001"/>
              <a:gd name="connsiteY18" fmla="*/ 6858000 h 6858000"/>
              <a:gd name="connsiteX19" fmla="*/ 5885119 w 6096001"/>
              <a:gd name="connsiteY19" fmla="*/ 6853077 h 6858000"/>
              <a:gd name="connsiteX20" fmla="*/ 6096001 w 6096001"/>
              <a:gd name="connsiteY20" fmla="*/ 6592918 h 6858000"/>
              <a:gd name="connsiteX21" fmla="*/ 6096001 w 6096001"/>
              <a:gd name="connsiteY21" fmla="*/ 6602767 h 6858000"/>
              <a:gd name="connsiteX22" fmla="*/ 5840813 w 6096001"/>
              <a:gd name="connsiteY22" fmla="*/ 6858000 h 6858000"/>
              <a:gd name="connsiteX23" fmla="*/ 5835888 w 6096001"/>
              <a:gd name="connsiteY23" fmla="*/ 6853077 h 6858000"/>
              <a:gd name="connsiteX24" fmla="*/ 6096001 w 6096001"/>
              <a:gd name="connsiteY24" fmla="*/ 6543677 h 6858000"/>
              <a:gd name="connsiteX25" fmla="*/ 6096001 w 6096001"/>
              <a:gd name="connsiteY25" fmla="*/ 6553526 h 6858000"/>
              <a:gd name="connsiteX26" fmla="*/ 5791581 w 6096001"/>
              <a:gd name="connsiteY26" fmla="*/ 6858000 h 6858000"/>
              <a:gd name="connsiteX27" fmla="*/ 5786656 w 6096001"/>
              <a:gd name="connsiteY27" fmla="*/ 6853077 h 6858000"/>
              <a:gd name="connsiteX28" fmla="*/ 6096001 w 6096001"/>
              <a:gd name="connsiteY28" fmla="*/ 6494372 h 6858000"/>
              <a:gd name="connsiteX29" fmla="*/ 6096001 w 6096001"/>
              <a:gd name="connsiteY29" fmla="*/ 6504222 h 6858000"/>
              <a:gd name="connsiteX30" fmla="*/ 5742349 w 6096001"/>
              <a:gd name="connsiteY30" fmla="*/ 6858000 h 6858000"/>
              <a:gd name="connsiteX31" fmla="*/ 5737424 w 6096001"/>
              <a:gd name="connsiteY31" fmla="*/ 6853077 h 6858000"/>
              <a:gd name="connsiteX32" fmla="*/ 6096001 w 6096001"/>
              <a:gd name="connsiteY32" fmla="*/ 6445123 h 6858000"/>
              <a:gd name="connsiteX33" fmla="*/ 6096001 w 6096001"/>
              <a:gd name="connsiteY33" fmla="*/ 6454972 h 6858000"/>
              <a:gd name="connsiteX34" fmla="*/ 5693117 w 6096001"/>
              <a:gd name="connsiteY34" fmla="*/ 6858000 h 6858000"/>
              <a:gd name="connsiteX35" fmla="*/ 5688193 w 6096001"/>
              <a:gd name="connsiteY35" fmla="*/ 6853077 h 6858000"/>
              <a:gd name="connsiteX36" fmla="*/ 6096001 w 6096001"/>
              <a:gd name="connsiteY36" fmla="*/ 6395872 h 6858000"/>
              <a:gd name="connsiteX37" fmla="*/ 6096001 w 6096001"/>
              <a:gd name="connsiteY37" fmla="*/ 6405722 h 6858000"/>
              <a:gd name="connsiteX38" fmla="*/ 5643885 w 6096001"/>
              <a:gd name="connsiteY38" fmla="*/ 6858000 h 6858000"/>
              <a:gd name="connsiteX39" fmla="*/ 5638959 w 6096001"/>
              <a:gd name="connsiteY39" fmla="*/ 6853077 h 6858000"/>
              <a:gd name="connsiteX40" fmla="*/ 6096001 w 6096001"/>
              <a:gd name="connsiteY40" fmla="*/ 6346622 h 6858000"/>
              <a:gd name="connsiteX41" fmla="*/ 6096001 w 6096001"/>
              <a:gd name="connsiteY41" fmla="*/ 6356472 h 6858000"/>
              <a:gd name="connsiteX42" fmla="*/ 5594652 w 6096001"/>
              <a:gd name="connsiteY42" fmla="*/ 6858000 h 6858000"/>
              <a:gd name="connsiteX43" fmla="*/ 5589727 w 6096001"/>
              <a:gd name="connsiteY43" fmla="*/ 6853077 h 6858000"/>
              <a:gd name="connsiteX44" fmla="*/ 6096001 w 6096001"/>
              <a:gd name="connsiteY44" fmla="*/ 6297374 h 6858000"/>
              <a:gd name="connsiteX45" fmla="*/ 6096001 w 6096001"/>
              <a:gd name="connsiteY45" fmla="*/ 6307222 h 6858000"/>
              <a:gd name="connsiteX46" fmla="*/ 5545420 w 6096001"/>
              <a:gd name="connsiteY46" fmla="*/ 6858000 h 6858000"/>
              <a:gd name="connsiteX47" fmla="*/ 5540497 w 6096001"/>
              <a:gd name="connsiteY47" fmla="*/ 6853077 h 6858000"/>
              <a:gd name="connsiteX48" fmla="*/ 6096001 w 6096001"/>
              <a:gd name="connsiteY48" fmla="*/ 6248125 h 6858000"/>
              <a:gd name="connsiteX49" fmla="*/ 6096001 w 6096001"/>
              <a:gd name="connsiteY49" fmla="*/ 6257973 h 6858000"/>
              <a:gd name="connsiteX50" fmla="*/ 5496189 w 6096001"/>
              <a:gd name="connsiteY50" fmla="*/ 6858000 h 6858000"/>
              <a:gd name="connsiteX51" fmla="*/ 5491265 w 6096001"/>
              <a:gd name="connsiteY51" fmla="*/ 6853077 h 6858000"/>
              <a:gd name="connsiteX52" fmla="*/ 6096001 w 6096001"/>
              <a:gd name="connsiteY52" fmla="*/ 6198875 h 6858000"/>
              <a:gd name="connsiteX53" fmla="*/ 6096001 w 6096001"/>
              <a:gd name="connsiteY53" fmla="*/ 6208724 h 6858000"/>
              <a:gd name="connsiteX54" fmla="*/ 5446957 w 6096001"/>
              <a:gd name="connsiteY54" fmla="*/ 6858000 h 6858000"/>
              <a:gd name="connsiteX55" fmla="*/ 5442033 w 6096001"/>
              <a:gd name="connsiteY55" fmla="*/ 6853077 h 6858000"/>
              <a:gd name="connsiteX56" fmla="*/ 6096001 w 6096001"/>
              <a:gd name="connsiteY56" fmla="*/ 6149625 h 6858000"/>
              <a:gd name="connsiteX57" fmla="*/ 6096001 w 6096001"/>
              <a:gd name="connsiteY57" fmla="*/ 6159474 h 6858000"/>
              <a:gd name="connsiteX58" fmla="*/ 5397725 w 6096001"/>
              <a:gd name="connsiteY58" fmla="*/ 6858000 h 6858000"/>
              <a:gd name="connsiteX59" fmla="*/ 5392801 w 6096001"/>
              <a:gd name="connsiteY59" fmla="*/ 6853077 h 6858000"/>
              <a:gd name="connsiteX60" fmla="*/ 6096001 w 6096001"/>
              <a:gd name="connsiteY60" fmla="*/ 6100376 h 6858000"/>
              <a:gd name="connsiteX61" fmla="*/ 6096001 w 6096001"/>
              <a:gd name="connsiteY61" fmla="*/ 6110224 h 6858000"/>
              <a:gd name="connsiteX62" fmla="*/ 5348493 w 6096001"/>
              <a:gd name="connsiteY62" fmla="*/ 6858000 h 6858000"/>
              <a:gd name="connsiteX63" fmla="*/ 5343569 w 6096001"/>
              <a:gd name="connsiteY63" fmla="*/ 6853077 h 6858000"/>
              <a:gd name="connsiteX64" fmla="*/ 6096001 w 6096001"/>
              <a:gd name="connsiteY64" fmla="*/ 6051125 h 6858000"/>
              <a:gd name="connsiteX65" fmla="*/ 6096001 w 6096001"/>
              <a:gd name="connsiteY65" fmla="*/ 6060974 h 6858000"/>
              <a:gd name="connsiteX66" fmla="*/ 5299261 w 6096001"/>
              <a:gd name="connsiteY66" fmla="*/ 6858000 h 6858000"/>
              <a:gd name="connsiteX67" fmla="*/ 5294336 w 6096001"/>
              <a:gd name="connsiteY67" fmla="*/ 6853077 h 6858000"/>
              <a:gd name="connsiteX68" fmla="*/ 6096001 w 6096001"/>
              <a:gd name="connsiteY68" fmla="*/ 6001875 h 6858000"/>
              <a:gd name="connsiteX69" fmla="*/ 6096001 w 6096001"/>
              <a:gd name="connsiteY69" fmla="*/ 6011725 h 6858000"/>
              <a:gd name="connsiteX70" fmla="*/ 5250029 w 6096001"/>
              <a:gd name="connsiteY70" fmla="*/ 6858000 h 6858000"/>
              <a:gd name="connsiteX71" fmla="*/ 5245104 w 6096001"/>
              <a:gd name="connsiteY71" fmla="*/ 6853077 h 6858000"/>
              <a:gd name="connsiteX72" fmla="*/ 6096001 w 6096001"/>
              <a:gd name="connsiteY72" fmla="*/ 5952627 h 6858000"/>
              <a:gd name="connsiteX73" fmla="*/ 6096001 w 6096001"/>
              <a:gd name="connsiteY73" fmla="*/ 5962476 h 6858000"/>
              <a:gd name="connsiteX74" fmla="*/ 5200798 w 6096001"/>
              <a:gd name="connsiteY74" fmla="*/ 6858000 h 6858000"/>
              <a:gd name="connsiteX75" fmla="*/ 5195873 w 6096001"/>
              <a:gd name="connsiteY75" fmla="*/ 6853077 h 6858000"/>
              <a:gd name="connsiteX76" fmla="*/ 6096001 w 6096001"/>
              <a:gd name="connsiteY76" fmla="*/ 5903377 h 6858000"/>
              <a:gd name="connsiteX77" fmla="*/ 6096001 w 6096001"/>
              <a:gd name="connsiteY77" fmla="*/ 5913226 h 6858000"/>
              <a:gd name="connsiteX78" fmla="*/ 5151566 w 6096001"/>
              <a:gd name="connsiteY78" fmla="*/ 6858000 h 6858000"/>
              <a:gd name="connsiteX79" fmla="*/ 5146641 w 6096001"/>
              <a:gd name="connsiteY79" fmla="*/ 6853077 h 6858000"/>
              <a:gd name="connsiteX80" fmla="*/ 6096001 w 6096001"/>
              <a:gd name="connsiteY80" fmla="*/ 5854128 h 6858000"/>
              <a:gd name="connsiteX81" fmla="*/ 6096001 w 6096001"/>
              <a:gd name="connsiteY81" fmla="*/ 5863977 h 6858000"/>
              <a:gd name="connsiteX82" fmla="*/ 5102335 w 6096001"/>
              <a:gd name="connsiteY82" fmla="*/ 6858000 h 6858000"/>
              <a:gd name="connsiteX83" fmla="*/ 5097410 w 6096001"/>
              <a:gd name="connsiteY83" fmla="*/ 6853077 h 6858000"/>
              <a:gd name="connsiteX84" fmla="*/ 6096001 w 6096001"/>
              <a:gd name="connsiteY84" fmla="*/ 5804878 h 6858000"/>
              <a:gd name="connsiteX85" fmla="*/ 6096001 w 6096001"/>
              <a:gd name="connsiteY85" fmla="*/ 5814728 h 6858000"/>
              <a:gd name="connsiteX86" fmla="*/ 5053103 w 6096001"/>
              <a:gd name="connsiteY86" fmla="*/ 6858000 h 6858000"/>
              <a:gd name="connsiteX87" fmla="*/ 5048178 w 6096001"/>
              <a:gd name="connsiteY87" fmla="*/ 6853077 h 6858000"/>
              <a:gd name="connsiteX88" fmla="*/ 6096001 w 6096001"/>
              <a:gd name="connsiteY88" fmla="*/ 5755628 h 6858000"/>
              <a:gd name="connsiteX89" fmla="*/ 6096001 w 6096001"/>
              <a:gd name="connsiteY89" fmla="*/ 5765476 h 6858000"/>
              <a:gd name="connsiteX90" fmla="*/ 5003869 w 6096001"/>
              <a:gd name="connsiteY90" fmla="*/ 6858000 h 6858000"/>
              <a:gd name="connsiteX91" fmla="*/ 4998945 w 6096001"/>
              <a:gd name="connsiteY91" fmla="*/ 6853077 h 6858000"/>
              <a:gd name="connsiteX92" fmla="*/ 6096001 w 6096001"/>
              <a:gd name="connsiteY92" fmla="*/ 5706378 h 6858000"/>
              <a:gd name="connsiteX93" fmla="*/ 6096001 w 6096001"/>
              <a:gd name="connsiteY93" fmla="*/ 5716227 h 6858000"/>
              <a:gd name="connsiteX94" fmla="*/ 4954637 w 6096001"/>
              <a:gd name="connsiteY94" fmla="*/ 6858000 h 6858000"/>
              <a:gd name="connsiteX95" fmla="*/ 4949713 w 6096001"/>
              <a:gd name="connsiteY95" fmla="*/ 6853077 h 6858000"/>
              <a:gd name="connsiteX96" fmla="*/ 6096001 w 6096001"/>
              <a:gd name="connsiteY96" fmla="*/ 5657130 h 6858000"/>
              <a:gd name="connsiteX97" fmla="*/ 6096001 w 6096001"/>
              <a:gd name="connsiteY97" fmla="*/ 5666978 h 6858000"/>
              <a:gd name="connsiteX98" fmla="*/ 4905407 w 6096001"/>
              <a:gd name="connsiteY98" fmla="*/ 6858000 h 6858000"/>
              <a:gd name="connsiteX99" fmla="*/ 4900483 w 6096001"/>
              <a:gd name="connsiteY99" fmla="*/ 6853077 h 6858000"/>
              <a:gd name="connsiteX100" fmla="*/ 6096001 w 6096001"/>
              <a:gd name="connsiteY100" fmla="*/ 5607880 h 6858000"/>
              <a:gd name="connsiteX101" fmla="*/ 6096001 w 6096001"/>
              <a:gd name="connsiteY101" fmla="*/ 5617729 h 6858000"/>
              <a:gd name="connsiteX102" fmla="*/ 4856175 w 6096001"/>
              <a:gd name="connsiteY102" fmla="*/ 6858000 h 6858000"/>
              <a:gd name="connsiteX103" fmla="*/ 4851251 w 6096001"/>
              <a:gd name="connsiteY103" fmla="*/ 6853077 h 6858000"/>
              <a:gd name="connsiteX104" fmla="*/ 6096001 w 6096001"/>
              <a:gd name="connsiteY104" fmla="*/ 5558631 h 6858000"/>
              <a:gd name="connsiteX105" fmla="*/ 6096001 w 6096001"/>
              <a:gd name="connsiteY105" fmla="*/ 5568479 h 6858000"/>
              <a:gd name="connsiteX106" fmla="*/ 4806943 w 6096001"/>
              <a:gd name="connsiteY106" fmla="*/ 6858000 h 6858000"/>
              <a:gd name="connsiteX107" fmla="*/ 4802019 w 6096001"/>
              <a:gd name="connsiteY107" fmla="*/ 6853077 h 6858000"/>
              <a:gd name="connsiteX108" fmla="*/ 6096001 w 6096001"/>
              <a:gd name="connsiteY108" fmla="*/ 5509381 h 6858000"/>
              <a:gd name="connsiteX109" fmla="*/ 6096001 w 6096001"/>
              <a:gd name="connsiteY109" fmla="*/ 5519230 h 6858000"/>
              <a:gd name="connsiteX110" fmla="*/ 4757711 w 6096001"/>
              <a:gd name="connsiteY110" fmla="*/ 6858000 h 6858000"/>
              <a:gd name="connsiteX111" fmla="*/ 4752787 w 6096001"/>
              <a:gd name="connsiteY111" fmla="*/ 6853077 h 6858000"/>
              <a:gd name="connsiteX112" fmla="*/ 6096001 w 6096001"/>
              <a:gd name="connsiteY112" fmla="*/ 5460130 h 6858000"/>
              <a:gd name="connsiteX113" fmla="*/ 6096001 w 6096001"/>
              <a:gd name="connsiteY113" fmla="*/ 5469980 h 6858000"/>
              <a:gd name="connsiteX114" fmla="*/ 4708479 w 6096001"/>
              <a:gd name="connsiteY114" fmla="*/ 6858000 h 6858000"/>
              <a:gd name="connsiteX115" fmla="*/ 4703553 w 6096001"/>
              <a:gd name="connsiteY115" fmla="*/ 6853077 h 6858000"/>
              <a:gd name="connsiteX116" fmla="*/ 6096001 w 6096001"/>
              <a:gd name="connsiteY116" fmla="*/ 5410880 h 6858000"/>
              <a:gd name="connsiteX117" fmla="*/ 6096001 w 6096001"/>
              <a:gd name="connsiteY117" fmla="*/ 5420730 h 6858000"/>
              <a:gd name="connsiteX118" fmla="*/ 4659246 w 6096001"/>
              <a:gd name="connsiteY118" fmla="*/ 6858000 h 6858000"/>
              <a:gd name="connsiteX119" fmla="*/ 4654321 w 6096001"/>
              <a:gd name="connsiteY119" fmla="*/ 6853077 h 6858000"/>
              <a:gd name="connsiteX120" fmla="*/ 6096001 w 6096001"/>
              <a:gd name="connsiteY120" fmla="*/ 5361631 h 6858000"/>
              <a:gd name="connsiteX121" fmla="*/ 6096001 w 6096001"/>
              <a:gd name="connsiteY121" fmla="*/ 5371480 h 6858000"/>
              <a:gd name="connsiteX122" fmla="*/ 4610015 w 6096001"/>
              <a:gd name="connsiteY122" fmla="*/ 6858000 h 6858000"/>
              <a:gd name="connsiteX123" fmla="*/ 4605090 w 6096001"/>
              <a:gd name="connsiteY123" fmla="*/ 6853077 h 6858000"/>
              <a:gd name="connsiteX124" fmla="*/ 6096001 w 6096001"/>
              <a:gd name="connsiteY124" fmla="*/ 5312382 h 6858000"/>
              <a:gd name="connsiteX125" fmla="*/ 6096001 w 6096001"/>
              <a:gd name="connsiteY125" fmla="*/ 5322232 h 6858000"/>
              <a:gd name="connsiteX126" fmla="*/ 4560784 w 6096001"/>
              <a:gd name="connsiteY126" fmla="*/ 6858000 h 6858000"/>
              <a:gd name="connsiteX127" fmla="*/ 4555859 w 6096001"/>
              <a:gd name="connsiteY127" fmla="*/ 6853077 h 6858000"/>
              <a:gd name="connsiteX128" fmla="*/ 6096001 w 6096001"/>
              <a:gd name="connsiteY128" fmla="*/ 5263132 h 6858000"/>
              <a:gd name="connsiteX129" fmla="*/ 6096001 w 6096001"/>
              <a:gd name="connsiteY129" fmla="*/ 5272982 h 6858000"/>
              <a:gd name="connsiteX130" fmla="*/ 4511552 w 6096001"/>
              <a:gd name="connsiteY130" fmla="*/ 6858000 h 6858000"/>
              <a:gd name="connsiteX131" fmla="*/ 4506627 w 6096001"/>
              <a:gd name="connsiteY131" fmla="*/ 6853077 h 6858000"/>
              <a:gd name="connsiteX132" fmla="*/ 6096001 w 6096001"/>
              <a:gd name="connsiteY132" fmla="*/ 5213883 h 6858000"/>
              <a:gd name="connsiteX133" fmla="*/ 6096001 w 6096001"/>
              <a:gd name="connsiteY133" fmla="*/ 5223732 h 6858000"/>
              <a:gd name="connsiteX134" fmla="*/ 4462320 w 6096001"/>
              <a:gd name="connsiteY134" fmla="*/ 6858000 h 6858000"/>
              <a:gd name="connsiteX135" fmla="*/ 4457395 w 6096001"/>
              <a:gd name="connsiteY135" fmla="*/ 6853077 h 6858000"/>
              <a:gd name="connsiteX136" fmla="*/ 6096001 w 6096001"/>
              <a:gd name="connsiteY136" fmla="*/ 5164634 h 6858000"/>
              <a:gd name="connsiteX137" fmla="*/ 6096001 w 6096001"/>
              <a:gd name="connsiteY137" fmla="*/ 5174483 h 6858000"/>
              <a:gd name="connsiteX138" fmla="*/ 4413088 w 6096001"/>
              <a:gd name="connsiteY138" fmla="*/ 6858000 h 6858000"/>
              <a:gd name="connsiteX139" fmla="*/ 4408163 w 6096001"/>
              <a:gd name="connsiteY139" fmla="*/ 6853077 h 6858000"/>
              <a:gd name="connsiteX140" fmla="*/ 6096001 w 6096001"/>
              <a:gd name="connsiteY140" fmla="*/ 5115384 h 6858000"/>
              <a:gd name="connsiteX141" fmla="*/ 6096001 w 6096001"/>
              <a:gd name="connsiteY141" fmla="*/ 5125232 h 6858000"/>
              <a:gd name="connsiteX142" fmla="*/ 4363855 w 6096001"/>
              <a:gd name="connsiteY142" fmla="*/ 6858000 h 6858000"/>
              <a:gd name="connsiteX143" fmla="*/ 4358931 w 6096001"/>
              <a:gd name="connsiteY143" fmla="*/ 6853077 h 6858000"/>
              <a:gd name="connsiteX144" fmla="*/ 6096001 w 6096001"/>
              <a:gd name="connsiteY144" fmla="*/ 5066134 h 6858000"/>
              <a:gd name="connsiteX145" fmla="*/ 6096001 w 6096001"/>
              <a:gd name="connsiteY145" fmla="*/ 5075982 h 6858000"/>
              <a:gd name="connsiteX146" fmla="*/ 4314623 w 6096001"/>
              <a:gd name="connsiteY146" fmla="*/ 6858000 h 6858000"/>
              <a:gd name="connsiteX147" fmla="*/ 4309699 w 6096001"/>
              <a:gd name="connsiteY147" fmla="*/ 6853077 h 6858000"/>
              <a:gd name="connsiteX148" fmla="*/ 6096001 w 6096001"/>
              <a:gd name="connsiteY148" fmla="*/ 5016885 h 6858000"/>
              <a:gd name="connsiteX149" fmla="*/ 6096001 w 6096001"/>
              <a:gd name="connsiteY149" fmla="*/ 5026734 h 6858000"/>
              <a:gd name="connsiteX150" fmla="*/ 4265393 w 6096001"/>
              <a:gd name="connsiteY150" fmla="*/ 6858000 h 6858000"/>
              <a:gd name="connsiteX151" fmla="*/ 4260468 w 6096001"/>
              <a:gd name="connsiteY151" fmla="*/ 6853077 h 6858000"/>
              <a:gd name="connsiteX152" fmla="*/ 6096001 w 6096001"/>
              <a:gd name="connsiteY152" fmla="*/ 4967636 h 6858000"/>
              <a:gd name="connsiteX153" fmla="*/ 6096001 w 6096001"/>
              <a:gd name="connsiteY153" fmla="*/ 4977484 h 6858000"/>
              <a:gd name="connsiteX154" fmla="*/ 4216161 w 6096001"/>
              <a:gd name="connsiteY154" fmla="*/ 6858000 h 6858000"/>
              <a:gd name="connsiteX155" fmla="*/ 4211236 w 6096001"/>
              <a:gd name="connsiteY155" fmla="*/ 6853077 h 6858000"/>
              <a:gd name="connsiteX156" fmla="*/ 6096001 w 6096001"/>
              <a:gd name="connsiteY156" fmla="*/ 4918386 h 6858000"/>
              <a:gd name="connsiteX157" fmla="*/ 6096001 w 6096001"/>
              <a:gd name="connsiteY157" fmla="*/ 4928235 h 6858000"/>
              <a:gd name="connsiteX158" fmla="*/ 4166929 w 6096001"/>
              <a:gd name="connsiteY158" fmla="*/ 6858000 h 6858000"/>
              <a:gd name="connsiteX159" fmla="*/ 4162004 w 6096001"/>
              <a:gd name="connsiteY159" fmla="*/ 6853077 h 6858000"/>
              <a:gd name="connsiteX160" fmla="*/ 6096001 w 6096001"/>
              <a:gd name="connsiteY160" fmla="*/ 4869137 h 6858000"/>
              <a:gd name="connsiteX161" fmla="*/ 6096001 w 6096001"/>
              <a:gd name="connsiteY161" fmla="*/ 4878985 h 6858000"/>
              <a:gd name="connsiteX162" fmla="*/ 4117697 w 6096001"/>
              <a:gd name="connsiteY162" fmla="*/ 6858000 h 6858000"/>
              <a:gd name="connsiteX163" fmla="*/ 4112773 w 6096001"/>
              <a:gd name="connsiteY163" fmla="*/ 6853077 h 6858000"/>
              <a:gd name="connsiteX164" fmla="*/ 6096001 w 6096001"/>
              <a:gd name="connsiteY164" fmla="*/ 4819886 h 6858000"/>
              <a:gd name="connsiteX165" fmla="*/ 6096001 w 6096001"/>
              <a:gd name="connsiteY165" fmla="*/ 4829735 h 6858000"/>
              <a:gd name="connsiteX166" fmla="*/ 4068465 w 6096001"/>
              <a:gd name="connsiteY166" fmla="*/ 6858000 h 6858000"/>
              <a:gd name="connsiteX167" fmla="*/ 4063539 w 6096001"/>
              <a:gd name="connsiteY167" fmla="*/ 6853077 h 6858000"/>
              <a:gd name="connsiteX168" fmla="*/ 6096001 w 6096001"/>
              <a:gd name="connsiteY168" fmla="*/ 4770637 h 6858000"/>
              <a:gd name="connsiteX169" fmla="*/ 6096001 w 6096001"/>
              <a:gd name="connsiteY169" fmla="*/ 4780485 h 6858000"/>
              <a:gd name="connsiteX170" fmla="*/ 4019232 w 6096001"/>
              <a:gd name="connsiteY170" fmla="*/ 6858000 h 6858000"/>
              <a:gd name="connsiteX171" fmla="*/ 4014307 w 6096001"/>
              <a:gd name="connsiteY171" fmla="*/ 6853077 h 6858000"/>
              <a:gd name="connsiteX172" fmla="*/ 6096001 w 6096001"/>
              <a:gd name="connsiteY172" fmla="*/ 4721388 h 6858000"/>
              <a:gd name="connsiteX173" fmla="*/ 6096001 w 6096001"/>
              <a:gd name="connsiteY173" fmla="*/ 4731235 h 6858000"/>
              <a:gd name="connsiteX174" fmla="*/ 3970000 w 6096001"/>
              <a:gd name="connsiteY174" fmla="*/ 6858000 h 6858000"/>
              <a:gd name="connsiteX175" fmla="*/ 3965077 w 6096001"/>
              <a:gd name="connsiteY175" fmla="*/ 6853077 h 6858000"/>
              <a:gd name="connsiteX176" fmla="*/ 6096001 w 6096001"/>
              <a:gd name="connsiteY176" fmla="*/ 4672139 h 6858000"/>
              <a:gd name="connsiteX177" fmla="*/ 6096001 w 6096001"/>
              <a:gd name="connsiteY177" fmla="*/ 4681986 h 6858000"/>
              <a:gd name="connsiteX178" fmla="*/ 3920769 w 6096001"/>
              <a:gd name="connsiteY178" fmla="*/ 6858000 h 6858000"/>
              <a:gd name="connsiteX179" fmla="*/ 3915845 w 6096001"/>
              <a:gd name="connsiteY179" fmla="*/ 6853077 h 6858000"/>
              <a:gd name="connsiteX180" fmla="*/ 6096001 w 6096001"/>
              <a:gd name="connsiteY180" fmla="*/ 4622889 h 6858000"/>
              <a:gd name="connsiteX181" fmla="*/ 6096001 w 6096001"/>
              <a:gd name="connsiteY181" fmla="*/ 4632736 h 6858000"/>
              <a:gd name="connsiteX182" fmla="*/ 3871537 w 6096001"/>
              <a:gd name="connsiteY182" fmla="*/ 6858000 h 6858000"/>
              <a:gd name="connsiteX183" fmla="*/ 3866613 w 6096001"/>
              <a:gd name="connsiteY183" fmla="*/ 6853077 h 6858000"/>
              <a:gd name="connsiteX184" fmla="*/ 6096001 w 6096001"/>
              <a:gd name="connsiteY184" fmla="*/ 4573639 h 6858000"/>
              <a:gd name="connsiteX185" fmla="*/ 6096001 w 6096001"/>
              <a:gd name="connsiteY185" fmla="*/ 4583488 h 6858000"/>
              <a:gd name="connsiteX186" fmla="*/ 3822306 w 6096001"/>
              <a:gd name="connsiteY186" fmla="*/ 6858000 h 6858000"/>
              <a:gd name="connsiteX187" fmla="*/ 3817381 w 6096001"/>
              <a:gd name="connsiteY187" fmla="*/ 6853077 h 6858000"/>
              <a:gd name="connsiteX188" fmla="*/ 6096001 w 6096001"/>
              <a:gd name="connsiteY188" fmla="*/ 4524389 h 6858000"/>
              <a:gd name="connsiteX189" fmla="*/ 6096001 w 6096001"/>
              <a:gd name="connsiteY189" fmla="*/ 4534238 h 6858000"/>
              <a:gd name="connsiteX190" fmla="*/ 3773074 w 6096001"/>
              <a:gd name="connsiteY190" fmla="*/ 6858000 h 6858000"/>
              <a:gd name="connsiteX191" fmla="*/ 3768149 w 6096001"/>
              <a:gd name="connsiteY191" fmla="*/ 6853077 h 6858000"/>
              <a:gd name="connsiteX192" fmla="*/ 6096001 w 6096001"/>
              <a:gd name="connsiteY192" fmla="*/ 4475141 h 6858000"/>
              <a:gd name="connsiteX193" fmla="*/ 6096001 w 6096001"/>
              <a:gd name="connsiteY193" fmla="*/ 4484988 h 6858000"/>
              <a:gd name="connsiteX194" fmla="*/ 3723841 w 6096001"/>
              <a:gd name="connsiteY194" fmla="*/ 6858000 h 6858000"/>
              <a:gd name="connsiteX195" fmla="*/ 3718919 w 6096001"/>
              <a:gd name="connsiteY195" fmla="*/ 6853077 h 6858000"/>
              <a:gd name="connsiteX196" fmla="*/ 6096001 w 6096001"/>
              <a:gd name="connsiteY196" fmla="*/ 4425892 h 6858000"/>
              <a:gd name="connsiteX197" fmla="*/ 6096001 w 6096001"/>
              <a:gd name="connsiteY197" fmla="*/ 4435738 h 6858000"/>
              <a:gd name="connsiteX198" fmla="*/ 3674609 w 6096001"/>
              <a:gd name="connsiteY198" fmla="*/ 6858000 h 6858000"/>
              <a:gd name="connsiteX199" fmla="*/ 3669687 w 6096001"/>
              <a:gd name="connsiteY199" fmla="*/ 6853077 h 6858000"/>
              <a:gd name="connsiteX200" fmla="*/ 6096001 w 6096001"/>
              <a:gd name="connsiteY200" fmla="*/ 4376642 h 6858000"/>
              <a:gd name="connsiteX201" fmla="*/ 6096001 w 6096001"/>
              <a:gd name="connsiteY201" fmla="*/ 4386489 h 6858000"/>
              <a:gd name="connsiteX202" fmla="*/ 3625378 w 6096001"/>
              <a:gd name="connsiteY202" fmla="*/ 6858000 h 6858000"/>
              <a:gd name="connsiteX203" fmla="*/ 3620455 w 6096001"/>
              <a:gd name="connsiteY203" fmla="*/ 6853077 h 6858000"/>
              <a:gd name="connsiteX204" fmla="*/ 6096001 w 6096001"/>
              <a:gd name="connsiteY204" fmla="*/ 4327392 h 6858000"/>
              <a:gd name="connsiteX205" fmla="*/ 6096001 w 6096001"/>
              <a:gd name="connsiteY205" fmla="*/ 4337239 h 6858000"/>
              <a:gd name="connsiteX206" fmla="*/ 3576146 w 6096001"/>
              <a:gd name="connsiteY206" fmla="*/ 6858000 h 6858000"/>
              <a:gd name="connsiteX207" fmla="*/ 3571223 w 6096001"/>
              <a:gd name="connsiteY207" fmla="*/ 6853077 h 6858000"/>
              <a:gd name="connsiteX208" fmla="*/ 6096001 w 6096001"/>
              <a:gd name="connsiteY208" fmla="*/ 4278142 h 6858000"/>
              <a:gd name="connsiteX209" fmla="*/ 6096001 w 6096001"/>
              <a:gd name="connsiteY209" fmla="*/ 4287990 h 6858000"/>
              <a:gd name="connsiteX210" fmla="*/ 3526915 w 6096001"/>
              <a:gd name="connsiteY210" fmla="*/ 6858000 h 6858000"/>
              <a:gd name="connsiteX211" fmla="*/ 3521990 w 6096001"/>
              <a:gd name="connsiteY211" fmla="*/ 6853077 h 6858000"/>
              <a:gd name="connsiteX212" fmla="*/ 6096001 w 6096001"/>
              <a:gd name="connsiteY212" fmla="*/ 4228892 h 6858000"/>
              <a:gd name="connsiteX213" fmla="*/ 6096001 w 6096001"/>
              <a:gd name="connsiteY213" fmla="*/ 4238741 h 6858000"/>
              <a:gd name="connsiteX214" fmla="*/ 3477683 w 6096001"/>
              <a:gd name="connsiteY214" fmla="*/ 6858000 h 6858000"/>
              <a:gd name="connsiteX215" fmla="*/ 3472758 w 6096001"/>
              <a:gd name="connsiteY215" fmla="*/ 6853077 h 6858000"/>
              <a:gd name="connsiteX216" fmla="*/ 6096001 w 6096001"/>
              <a:gd name="connsiteY216" fmla="*/ 4179643 h 6858000"/>
              <a:gd name="connsiteX217" fmla="*/ 6096001 w 6096001"/>
              <a:gd name="connsiteY217" fmla="*/ 4189490 h 6858000"/>
              <a:gd name="connsiteX218" fmla="*/ 3428449 w 6096001"/>
              <a:gd name="connsiteY218" fmla="*/ 6858000 h 6858000"/>
              <a:gd name="connsiteX219" fmla="*/ 3423527 w 6096001"/>
              <a:gd name="connsiteY219" fmla="*/ 6853077 h 6858000"/>
              <a:gd name="connsiteX220" fmla="*/ 6096001 w 6096001"/>
              <a:gd name="connsiteY220" fmla="*/ 4130394 h 6858000"/>
              <a:gd name="connsiteX221" fmla="*/ 6096001 w 6096001"/>
              <a:gd name="connsiteY221" fmla="*/ 4140240 h 6858000"/>
              <a:gd name="connsiteX222" fmla="*/ 3379217 w 6096001"/>
              <a:gd name="connsiteY222" fmla="*/ 6858000 h 6858000"/>
              <a:gd name="connsiteX223" fmla="*/ 3374296 w 6096001"/>
              <a:gd name="connsiteY223" fmla="*/ 6853077 h 6858000"/>
              <a:gd name="connsiteX224" fmla="*/ 6096001 w 6096001"/>
              <a:gd name="connsiteY224" fmla="*/ 4081144 h 6858000"/>
              <a:gd name="connsiteX225" fmla="*/ 6096001 w 6096001"/>
              <a:gd name="connsiteY225" fmla="*/ 4090992 h 6858000"/>
              <a:gd name="connsiteX226" fmla="*/ 3329987 w 6096001"/>
              <a:gd name="connsiteY226" fmla="*/ 6858000 h 6858000"/>
              <a:gd name="connsiteX227" fmla="*/ 3325064 w 6096001"/>
              <a:gd name="connsiteY227" fmla="*/ 6853077 h 6858000"/>
              <a:gd name="connsiteX228" fmla="*/ 6096001 w 6096001"/>
              <a:gd name="connsiteY228" fmla="*/ 4031895 h 6858000"/>
              <a:gd name="connsiteX229" fmla="*/ 6096001 w 6096001"/>
              <a:gd name="connsiteY229" fmla="*/ 4041742 h 6858000"/>
              <a:gd name="connsiteX230" fmla="*/ 3280755 w 6096001"/>
              <a:gd name="connsiteY230" fmla="*/ 6858000 h 6858000"/>
              <a:gd name="connsiteX231" fmla="*/ 3275832 w 6096001"/>
              <a:gd name="connsiteY231" fmla="*/ 6853077 h 6858000"/>
              <a:gd name="connsiteX232" fmla="*/ 6096001 w 6096001"/>
              <a:gd name="connsiteY232" fmla="*/ 3982645 h 6858000"/>
              <a:gd name="connsiteX233" fmla="*/ 6096001 w 6096001"/>
              <a:gd name="connsiteY233" fmla="*/ 3992492 h 6858000"/>
              <a:gd name="connsiteX234" fmla="*/ 3231523 w 6096001"/>
              <a:gd name="connsiteY234" fmla="*/ 6858000 h 6858000"/>
              <a:gd name="connsiteX235" fmla="*/ 3226600 w 6096001"/>
              <a:gd name="connsiteY235" fmla="*/ 6853077 h 6858000"/>
              <a:gd name="connsiteX236" fmla="*/ 6096001 w 6096001"/>
              <a:gd name="connsiteY236" fmla="*/ 3933395 h 6858000"/>
              <a:gd name="connsiteX237" fmla="*/ 6096001 w 6096001"/>
              <a:gd name="connsiteY237" fmla="*/ 3943243 h 6858000"/>
              <a:gd name="connsiteX238" fmla="*/ 3182291 w 6096001"/>
              <a:gd name="connsiteY238" fmla="*/ 6858000 h 6858000"/>
              <a:gd name="connsiteX239" fmla="*/ 3177367 w 6096001"/>
              <a:gd name="connsiteY239" fmla="*/ 6853077 h 6858000"/>
              <a:gd name="connsiteX240" fmla="*/ 6096001 w 6096001"/>
              <a:gd name="connsiteY240" fmla="*/ 3884145 h 6858000"/>
              <a:gd name="connsiteX241" fmla="*/ 6096001 w 6096001"/>
              <a:gd name="connsiteY241" fmla="*/ 3893993 h 6858000"/>
              <a:gd name="connsiteX242" fmla="*/ 3133058 w 6096001"/>
              <a:gd name="connsiteY242" fmla="*/ 6858000 h 6858000"/>
              <a:gd name="connsiteX243" fmla="*/ 3128135 w 6096001"/>
              <a:gd name="connsiteY243" fmla="*/ 6853077 h 6858000"/>
              <a:gd name="connsiteX244" fmla="*/ 6096001 w 6096001"/>
              <a:gd name="connsiteY244" fmla="*/ 3834897 h 6858000"/>
              <a:gd name="connsiteX245" fmla="*/ 6096001 w 6096001"/>
              <a:gd name="connsiteY245" fmla="*/ 3844743 h 6858000"/>
              <a:gd name="connsiteX246" fmla="*/ 3083826 w 6096001"/>
              <a:gd name="connsiteY246" fmla="*/ 6858000 h 6858000"/>
              <a:gd name="connsiteX247" fmla="*/ 3078905 w 6096001"/>
              <a:gd name="connsiteY247" fmla="*/ 6853077 h 6858000"/>
              <a:gd name="connsiteX248" fmla="*/ 6096001 w 6096001"/>
              <a:gd name="connsiteY248" fmla="*/ 3785646 h 6858000"/>
              <a:gd name="connsiteX249" fmla="*/ 6096001 w 6096001"/>
              <a:gd name="connsiteY249" fmla="*/ 3795494 h 6858000"/>
              <a:gd name="connsiteX250" fmla="*/ 3034595 w 6096001"/>
              <a:gd name="connsiteY250" fmla="*/ 6858000 h 6858000"/>
              <a:gd name="connsiteX251" fmla="*/ 3029671 w 6096001"/>
              <a:gd name="connsiteY251" fmla="*/ 6853077 h 6858000"/>
              <a:gd name="connsiteX252" fmla="*/ 6096001 w 6096001"/>
              <a:gd name="connsiteY252" fmla="*/ 3736396 h 6858000"/>
              <a:gd name="connsiteX253" fmla="*/ 6096001 w 6096001"/>
              <a:gd name="connsiteY253" fmla="*/ 3746244 h 6858000"/>
              <a:gd name="connsiteX254" fmla="*/ 2985364 w 6096001"/>
              <a:gd name="connsiteY254" fmla="*/ 6858000 h 6858000"/>
              <a:gd name="connsiteX255" fmla="*/ 2980439 w 6096001"/>
              <a:gd name="connsiteY255" fmla="*/ 6853077 h 6858000"/>
              <a:gd name="connsiteX256" fmla="*/ 6096001 w 6096001"/>
              <a:gd name="connsiteY256" fmla="*/ 3687146 h 6858000"/>
              <a:gd name="connsiteX257" fmla="*/ 6096001 w 6096001"/>
              <a:gd name="connsiteY257" fmla="*/ 3696994 h 6858000"/>
              <a:gd name="connsiteX258" fmla="*/ 2936131 w 6096001"/>
              <a:gd name="connsiteY258" fmla="*/ 6858000 h 6858000"/>
              <a:gd name="connsiteX259" fmla="*/ 2931207 w 6096001"/>
              <a:gd name="connsiteY259" fmla="*/ 6853077 h 6858000"/>
              <a:gd name="connsiteX260" fmla="*/ 6096001 w 6096001"/>
              <a:gd name="connsiteY260" fmla="*/ 3637898 h 6858000"/>
              <a:gd name="connsiteX261" fmla="*/ 6096001 w 6096001"/>
              <a:gd name="connsiteY261" fmla="*/ 3647745 h 6858000"/>
              <a:gd name="connsiteX262" fmla="*/ 2886899 w 6096001"/>
              <a:gd name="connsiteY262" fmla="*/ 6858000 h 6858000"/>
              <a:gd name="connsiteX263" fmla="*/ 2881976 w 6096001"/>
              <a:gd name="connsiteY263" fmla="*/ 6853077 h 6858000"/>
              <a:gd name="connsiteX264" fmla="*/ 6096001 w 6096001"/>
              <a:gd name="connsiteY264" fmla="*/ 3588648 h 6858000"/>
              <a:gd name="connsiteX265" fmla="*/ 6096001 w 6096001"/>
              <a:gd name="connsiteY265" fmla="*/ 3598495 h 6858000"/>
              <a:gd name="connsiteX266" fmla="*/ 2837667 w 6096001"/>
              <a:gd name="connsiteY266" fmla="*/ 6858000 h 6858000"/>
              <a:gd name="connsiteX267" fmla="*/ 2832744 w 6096001"/>
              <a:gd name="connsiteY267" fmla="*/ 6853077 h 6858000"/>
              <a:gd name="connsiteX268" fmla="*/ 6096001 w 6096001"/>
              <a:gd name="connsiteY268" fmla="*/ 3539399 h 6858000"/>
              <a:gd name="connsiteX269" fmla="*/ 6096001 w 6096001"/>
              <a:gd name="connsiteY269" fmla="*/ 3549246 h 6858000"/>
              <a:gd name="connsiteX270" fmla="*/ 2788435 w 6096001"/>
              <a:gd name="connsiteY270" fmla="*/ 6858000 h 6858000"/>
              <a:gd name="connsiteX271" fmla="*/ 2783513 w 6096001"/>
              <a:gd name="connsiteY271" fmla="*/ 6853077 h 6858000"/>
              <a:gd name="connsiteX272" fmla="*/ 6096001 w 6096001"/>
              <a:gd name="connsiteY272" fmla="*/ 3489522 h 6858000"/>
              <a:gd name="connsiteX273" fmla="*/ 6096001 w 6096001"/>
              <a:gd name="connsiteY273" fmla="*/ 3499368 h 6858000"/>
              <a:gd name="connsiteX274" fmla="*/ 2737972 w 6096001"/>
              <a:gd name="connsiteY274" fmla="*/ 6858000 h 6858000"/>
              <a:gd name="connsiteX275" fmla="*/ 2733050 w 6096001"/>
              <a:gd name="connsiteY275" fmla="*/ 6853077 h 6858000"/>
              <a:gd name="connsiteX276" fmla="*/ 6096001 w 6096001"/>
              <a:gd name="connsiteY276" fmla="*/ 3440280 h 6858000"/>
              <a:gd name="connsiteX277" fmla="*/ 6096001 w 6096001"/>
              <a:gd name="connsiteY277" fmla="*/ 3450127 h 6858000"/>
              <a:gd name="connsiteX278" fmla="*/ 2688741 w 6096001"/>
              <a:gd name="connsiteY278" fmla="*/ 6858000 h 6858000"/>
              <a:gd name="connsiteX279" fmla="*/ 2683817 w 6096001"/>
              <a:gd name="connsiteY279" fmla="*/ 6853077 h 6858000"/>
              <a:gd name="connsiteX280" fmla="*/ 6096001 w 6096001"/>
              <a:gd name="connsiteY280" fmla="*/ 3391040 h 6858000"/>
              <a:gd name="connsiteX281" fmla="*/ 6096001 w 6096001"/>
              <a:gd name="connsiteY281" fmla="*/ 3400887 h 6858000"/>
              <a:gd name="connsiteX282" fmla="*/ 2639509 w 6096001"/>
              <a:gd name="connsiteY282" fmla="*/ 6858000 h 6858000"/>
              <a:gd name="connsiteX283" fmla="*/ 2634585 w 6096001"/>
              <a:gd name="connsiteY283" fmla="*/ 6853077 h 6858000"/>
              <a:gd name="connsiteX284" fmla="*/ 6096001 w 6096001"/>
              <a:gd name="connsiteY284" fmla="*/ 3341799 h 6858000"/>
              <a:gd name="connsiteX285" fmla="*/ 6096001 w 6096001"/>
              <a:gd name="connsiteY285" fmla="*/ 3351645 h 6858000"/>
              <a:gd name="connsiteX286" fmla="*/ 2590276 w 6096001"/>
              <a:gd name="connsiteY286" fmla="*/ 6858000 h 6858000"/>
              <a:gd name="connsiteX287" fmla="*/ 2585353 w 6096001"/>
              <a:gd name="connsiteY287" fmla="*/ 6853077 h 6858000"/>
              <a:gd name="connsiteX288" fmla="*/ 6096001 w 6096001"/>
              <a:gd name="connsiteY288" fmla="*/ 3292559 h 6858000"/>
              <a:gd name="connsiteX289" fmla="*/ 6096001 w 6096001"/>
              <a:gd name="connsiteY289" fmla="*/ 3302404 h 6858000"/>
              <a:gd name="connsiteX290" fmla="*/ 2541044 w 6096001"/>
              <a:gd name="connsiteY290" fmla="*/ 6858000 h 6858000"/>
              <a:gd name="connsiteX291" fmla="*/ 2536121 w 6096001"/>
              <a:gd name="connsiteY291" fmla="*/ 6853077 h 6858000"/>
              <a:gd name="connsiteX292" fmla="*/ 6096001 w 6096001"/>
              <a:gd name="connsiteY292" fmla="*/ 3243318 h 6858000"/>
              <a:gd name="connsiteX293" fmla="*/ 6096001 w 6096001"/>
              <a:gd name="connsiteY293" fmla="*/ 3253165 h 6858000"/>
              <a:gd name="connsiteX294" fmla="*/ 2491813 w 6096001"/>
              <a:gd name="connsiteY294" fmla="*/ 6858000 h 6858000"/>
              <a:gd name="connsiteX295" fmla="*/ 2486889 w 6096001"/>
              <a:gd name="connsiteY295" fmla="*/ 6853077 h 6858000"/>
              <a:gd name="connsiteX296" fmla="*/ 6096001 w 6096001"/>
              <a:gd name="connsiteY296" fmla="*/ 3194078 h 6858000"/>
              <a:gd name="connsiteX297" fmla="*/ 6096001 w 6096001"/>
              <a:gd name="connsiteY297" fmla="*/ 3203924 h 6858000"/>
              <a:gd name="connsiteX298" fmla="*/ 2442581 w 6096001"/>
              <a:gd name="connsiteY298" fmla="*/ 6858000 h 6858000"/>
              <a:gd name="connsiteX299" fmla="*/ 2437659 w 6096001"/>
              <a:gd name="connsiteY299" fmla="*/ 6853077 h 6858000"/>
              <a:gd name="connsiteX300" fmla="*/ 6096001 w 6096001"/>
              <a:gd name="connsiteY300" fmla="*/ 3144836 h 6858000"/>
              <a:gd name="connsiteX301" fmla="*/ 6096001 w 6096001"/>
              <a:gd name="connsiteY301" fmla="*/ 3154683 h 6858000"/>
              <a:gd name="connsiteX302" fmla="*/ 2393349 w 6096001"/>
              <a:gd name="connsiteY302" fmla="*/ 6858000 h 6858000"/>
              <a:gd name="connsiteX303" fmla="*/ 2388425 w 6096001"/>
              <a:gd name="connsiteY303" fmla="*/ 6853077 h 6858000"/>
              <a:gd name="connsiteX304" fmla="*/ 6096001 w 6096001"/>
              <a:gd name="connsiteY304" fmla="*/ 3095595 h 6858000"/>
              <a:gd name="connsiteX305" fmla="*/ 6096001 w 6096001"/>
              <a:gd name="connsiteY305" fmla="*/ 3105443 h 6858000"/>
              <a:gd name="connsiteX306" fmla="*/ 2344118 w 6096001"/>
              <a:gd name="connsiteY306" fmla="*/ 6858000 h 6858000"/>
              <a:gd name="connsiteX307" fmla="*/ 2339193 w 6096001"/>
              <a:gd name="connsiteY307" fmla="*/ 6853077 h 6858000"/>
              <a:gd name="connsiteX308" fmla="*/ 6096001 w 6096001"/>
              <a:gd name="connsiteY308" fmla="*/ 3046355 h 6858000"/>
              <a:gd name="connsiteX309" fmla="*/ 6096001 w 6096001"/>
              <a:gd name="connsiteY309" fmla="*/ 3056201 h 6858000"/>
              <a:gd name="connsiteX310" fmla="*/ 2294885 w 6096001"/>
              <a:gd name="connsiteY310" fmla="*/ 6858000 h 6858000"/>
              <a:gd name="connsiteX311" fmla="*/ 2289962 w 6096001"/>
              <a:gd name="connsiteY311" fmla="*/ 6853077 h 6858000"/>
              <a:gd name="connsiteX312" fmla="*/ 6096001 w 6096001"/>
              <a:gd name="connsiteY312" fmla="*/ 2997114 h 6858000"/>
              <a:gd name="connsiteX313" fmla="*/ 6096001 w 6096001"/>
              <a:gd name="connsiteY313" fmla="*/ 3006960 h 6858000"/>
              <a:gd name="connsiteX314" fmla="*/ 2245654 w 6096001"/>
              <a:gd name="connsiteY314" fmla="*/ 6858000 h 6858000"/>
              <a:gd name="connsiteX315" fmla="*/ 2240730 w 6096001"/>
              <a:gd name="connsiteY315" fmla="*/ 6853077 h 6858000"/>
              <a:gd name="connsiteX316" fmla="*/ 6096001 w 6096001"/>
              <a:gd name="connsiteY316" fmla="*/ 2947873 h 6858000"/>
              <a:gd name="connsiteX317" fmla="*/ 6096001 w 6096001"/>
              <a:gd name="connsiteY317" fmla="*/ 2957719 h 6858000"/>
              <a:gd name="connsiteX318" fmla="*/ 2196421 w 6096001"/>
              <a:gd name="connsiteY318" fmla="*/ 6858000 h 6858000"/>
              <a:gd name="connsiteX319" fmla="*/ 2191499 w 6096001"/>
              <a:gd name="connsiteY319" fmla="*/ 6853077 h 6858000"/>
              <a:gd name="connsiteX320" fmla="*/ 6096001 w 6096001"/>
              <a:gd name="connsiteY320" fmla="*/ 2898633 h 6858000"/>
              <a:gd name="connsiteX321" fmla="*/ 6096001 w 6096001"/>
              <a:gd name="connsiteY321" fmla="*/ 2908479 h 6858000"/>
              <a:gd name="connsiteX322" fmla="*/ 2147189 w 6096001"/>
              <a:gd name="connsiteY322" fmla="*/ 6858000 h 6858000"/>
              <a:gd name="connsiteX323" fmla="*/ 2142268 w 6096001"/>
              <a:gd name="connsiteY323" fmla="*/ 6853077 h 6858000"/>
              <a:gd name="connsiteX324" fmla="*/ 6096001 w 6096001"/>
              <a:gd name="connsiteY324" fmla="*/ 2849393 h 6858000"/>
              <a:gd name="connsiteX325" fmla="*/ 6096001 w 6096001"/>
              <a:gd name="connsiteY325" fmla="*/ 2859239 h 6858000"/>
              <a:gd name="connsiteX326" fmla="*/ 2097958 w 6096001"/>
              <a:gd name="connsiteY326" fmla="*/ 6858000 h 6858000"/>
              <a:gd name="connsiteX327" fmla="*/ 2093036 w 6096001"/>
              <a:gd name="connsiteY327" fmla="*/ 6853077 h 6858000"/>
              <a:gd name="connsiteX328" fmla="*/ 6096001 w 6096001"/>
              <a:gd name="connsiteY328" fmla="*/ 2800151 h 6858000"/>
              <a:gd name="connsiteX329" fmla="*/ 6096001 w 6096001"/>
              <a:gd name="connsiteY329" fmla="*/ 2809998 h 6858000"/>
              <a:gd name="connsiteX330" fmla="*/ 2048727 w 6096001"/>
              <a:gd name="connsiteY330" fmla="*/ 6858000 h 6858000"/>
              <a:gd name="connsiteX331" fmla="*/ 2043803 w 6096001"/>
              <a:gd name="connsiteY331" fmla="*/ 6853077 h 6858000"/>
              <a:gd name="connsiteX332" fmla="*/ 6096001 w 6096001"/>
              <a:gd name="connsiteY332" fmla="*/ 2750911 h 6858000"/>
              <a:gd name="connsiteX333" fmla="*/ 6096001 w 6096001"/>
              <a:gd name="connsiteY333" fmla="*/ 2760757 h 6858000"/>
              <a:gd name="connsiteX334" fmla="*/ 1999495 w 6096001"/>
              <a:gd name="connsiteY334" fmla="*/ 6858000 h 6858000"/>
              <a:gd name="connsiteX335" fmla="*/ 1994571 w 6096001"/>
              <a:gd name="connsiteY335" fmla="*/ 6853077 h 6858000"/>
              <a:gd name="connsiteX336" fmla="*/ 6096001 w 6096001"/>
              <a:gd name="connsiteY336" fmla="*/ 2701670 h 6858000"/>
              <a:gd name="connsiteX337" fmla="*/ 6096001 w 6096001"/>
              <a:gd name="connsiteY337" fmla="*/ 2711516 h 6858000"/>
              <a:gd name="connsiteX338" fmla="*/ 1950262 w 6096001"/>
              <a:gd name="connsiteY338" fmla="*/ 6858000 h 6858000"/>
              <a:gd name="connsiteX339" fmla="*/ 1945339 w 6096001"/>
              <a:gd name="connsiteY339" fmla="*/ 6853077 h 6858000"/>
              <a:gd name="connsiteX340" fmla="*/ 6096001 w 6096001"/>
              <a:gd name="connsiteY340" fmla="*/ 2652429 h 6858000"/>
              <a:gd name="connsiteX341" fmla="*/ 6096001 w 6096001"/>
              <a:gd name="connsiteY341" fmla="*/ 2662275 h 6858000"/>
              <a:gd name="connsiteX342" fmla="*/ 1901030 w 6096001"/>
              <a:gd name="connsiteY342" fmla="*/ 6858000 h 6858000"/>
              <a:gd name="connsiteX343" fmla="*/ 1896107 w 6096001"/>
              <a:gd name="connsiteY343" fmla="*/ 6853077 h 6858000"/>
              <a:gd name="connsiteX344" fmla="*/ 6096001 w 6096001"/>
              <a:gd name="connsiteY344" fmla="*/ 2603189 h 6858000"/>
              <a:gd name="connsiteX345" fmla="*/ 6096001 w 6096001"/>
              <a:gd name="connsiteY345" fmla="*/ 2613035 h 6858000"/>
              <a:gd name="connsiteX346" fmla="*/ 1851798 w 6096001"/>
              <a:gd name="connsiteY346" fmla="*/ 6858000 h 6858000"/>
              <a:gd name="connsiteX347" fmla="*/ 1846876 w 6096001"/>
              <a:gd name="connsiteY347" fmla="*/ 6853077 h 6858000"/>
              <a:gd name="connsiteX348" fmla="*/ 6096001 w 6096001"/>
              <a:gd name="connsiteY348" fmla="*/ 2553948 h 6858000"/>
              <a:gd name="connsiteX349" fmla="*/ 6096001 w 6096001"/>
              <a:gd name="connsiteY349" fmla="*/ 2563794 h 6858000"/>
              <a:gd name="connsiteX350" fmla="*/ 1802566 w 6096001"/>
              <a:gd name="connsiteY350" fmla="*/ 6858000 h 6858000"/>
              <a:gd name="connsiteX351" fmla="*/ 1797644 w 6096001"/>
              <a:gd name="connsiteY351" fmla="*/ 6853077 h 6858000"/>
              <a:gd name="connsiteX352" fmla="*/ 6096001 w 6096001"/>
              <a:gd name="connsiteY352" fmla="*/ 2504707 h 6858000"/>
              <a:gd name="connsiteX353" fmla="*/ 6096001 w 6096001"/>
              <a:gd name="connsiteY353" fmla="*/ 2514553 h 6858000"/>
              <a:gd name="connsiteX354" fmla="*/ 1753336 w 6096001"/>
              <a:gd name="connsiteY354" fmla="*/ 6858000 h 6858000"/>
              <a:gd name="connsiteX355" fmla="*/ 1748411 w 6096001"/>
              <a:gd name="connsiteY355" fmla="*/ 6853077 h 6858000"/>
              <a:gd name="connsiteX356" fmla="*/ 6096001 w 6096001"/>
              <a:gd name="connsiteY356" fmla="*/ 2455466 h 6858000"/>
              <a:gd name="connsiteX357" fmla="*/ 6096001 w 6096001"/>
              <a:gd name="connsiteY357" fmla="*/ 2465313 h 6858000"/>
              <a:gd name="connsiteX358" fmla="*/ 1704104 w 6096001"/>
              <a:gd name="connsiteY358" fmla="*/ 6858000 h 6858000"/>
              <a:gd name="connsiteX359" fmla="*/ 1699180 w 6096001"/>
              <a:gd name="connsiteY359" fmla="*/ 6853077 h 6858000"/>
              <a:gd name="connsiteX360" fmla="*/ 6096001 w 6096001"/>
              <a:gd name="connsiteY360" fmla="*/ 2406226 h 6858000"/>
              <a:gd name="connsiteX361" fmla="*/ 6096001 w 6096001"/>
              <a:gd name="connsiteY361" fmla="*/ 2416072 h 6858000"/>
              <a:gd name="connsiteX362" fmla="*/ 1654871 w 6096001"/>
              <a:gd name="connsiteY362" fmla="*/ 6858000 h 6858000"/>
              <a:gd name="connsiteX363" fmla="*/ 1649948 w 6096001"/>
              <a:gd name="connsiteY363" fmla="*/ 6853077 h 6858000"/>
              <a:gd name="connsiteX364" fmla="*/ 6096001 w 6096001"/>
              <a:gd name="connsiteY364" fmla="*/ 2356985 h 6858000"/>
              <a:gd name="connsiteX365" fmla="*/ 6096001 w 6096001"/>
              <a:gd name="connsiteY365" fmla="*/ 2366831 h 6858000"/>
              <a:gd name="connsiteX366" fmla="*/ 1605639 w 6096001"/>
              <a:gd name="connsiteY366" fmla="*/ 6858000 h 6858000"/>
              <a:gd name="connsiteX367" fmla="*/ 1600716 w 6096001"/>
              <a:gd name="connsiteY367" fmla="*/ 6853077 h 6858000"/>
              <a:gd name="connsiteX368" fmla="*/ 6096001 w 6096001"/>
              <a:gd name="connsiteY368" fmla="*/ 2307744 h 6858000"/>
              <a:gd name="connsiteX369" fmla="*/ 6096001 w 6096001"/>
              <a:gd name="connsiteY369" fmla="*/ 2317590 h 6858000"/>
              <a:gd name="connsiteX370" fmla="*/ 1556407 w 6096001"/>
              <a:gd name="connsiteY370" fmla="*/ 6858000 h 6858000"/>
              <a:gd name="connsiteX371" fmla="*/ 1551484 w 6096001"/>
              <a:gd name="connsiteY371" fmla="*/ 6853077 h 6858000"/>
              <a:gd name="connsiteX372" fmla="*/ 6096001 w 6096001"/>
              <a:gd name="connsiteY372" fmla="*/ 2258503 h 6858000"/>
              <a:gd name="connsiteX373" fmla="*/ 6096001 w 6096001"/>
              <a:gd name="connsiteY373" fmla="*/ 2268349 h 6858000"/>
              <a:gd name="connsiteX374" fmla="*/ 1507175 w 6096001"/>
              <a:gd name="connsiteY374" fmla="*/ 6858000 h 6858000"/>
              <a:gd name="connsiteX375" fmla="*/ 1502253 w 6096001"/>
              <a:gd name="connsiteY375" fmla="*/ 6853077 h 6858000"/>
              <a:gd name="connsiteX376" fmla="*/ 6096001 w 6096001"/>
              <a:gd name="connsiteY376" fmla="*/ 2209263 h 6858000"/>
              <a:gd name="connsiteX377" fmla="*/ 6096001 w 6096001"/>
              <a:gd name="connsiteY377" fmla="*/ 2219109 h 6858000"/>
              <a:gd name="connsiteX378" fmla="*/ 1457943 w 6096001"/>
              <a:gd name="connsiteY378" fmla="*/ 6858000 h 6858000"/>
              <a:gd name="connsiteX379" fmla="*/ 1453020 w 6096001"/>
              <a:gd name="connsiteY379" fmla="*/ 6853077 h 6858000"/>
              <a:gd name="connsiteX380" fmla="*/ 6096001 w 6096001"/>
              <a:gd name="connsiteY380" fmla="*/ 2160022 h 6858000"/>
              <a:gd name="connsiteX381" fmla="*/ 6096001 w 6096001"/>
              <a:gd name="connsiteY381" fmla="*/ 2169869 h 6858000"/>
              <a:gd name="connsiteX382" fmla="*/ 1408713 w 6096001"/>
              <a:gd name="connsiteY382" fmla="*/ 6858000 h 6858000"/>
              <a:gd name="connsiteX383" fmla="*/ 1403788 w 6096001"/>
              <a:gd name="connsiteY383" fmla="*/ 6853077 h 6858000"/>
              <a:gd name="connsiteX384" fmla="*/ 6096001 w 6096001"/>
              <a:gd name="connsiteY384" fmla="*/ 2110781 h 6858000"/>
              <a:gd name="connsiteX385" fmla="*/ 6096001 w 6096001"/>
              <a:gd name="connsiteY385" fmla="*/ 2120628 h 6858000"/>
              <a:gd name="connsiteX386" fmla="*/ 1359480 w 6096001"/>
              <a:gd name="connsiteY386" fmla="*/ 6858000 h 6858000"/>
              <a:gd name="connsiteX387" fmla="*/ 1354556 w 6096001"/>
              <a:gd name="connsiteY387" fmla="*/ 6853077 h 6858000"/>
              <a:gd name="connsiteX388" fmla="*/ 6096001 w 6096001"/>
              <a:gd name="connsiteY388" fmla="*/ 2061540 h 6858000"/>
              <a:gd name="connsiteX389" fmla="*/ 6096001 w 6096001"/>
              <a:gd name="connsiteY389" fmla="*/ 2071387 h 6858000"/>
              <a:gd name="connsiteX390" fmla="*/ 1310248 w 6096001"/>
              <a:gd name="connsiteY390" fmla="*/ 6858000 h 6858000"/>
              <a:gd name="connsiteX391" fmla="*/ 1305324 w 6096001"/>
              <a:gd name="connsiteY391" fmla="*/ 6853077 h 6858000"/>
              <a:gd name="connsiteX392" fmla="*/ 6096001 w 6096001"/>
              <a:gd name="connsiteY392" fmla="*/ 2012300 h 6858000"/>
              <a:gd name="connsiteX393" fmla="*/ 6096001 w 6096001"/>
              <a:gd name="connsiteY393" fmla="*/ 2022146 h 6858000"/>
              <a:gd name="connsiteX394" fmla="*/ 1261016 w 6096001"/>
              <a:gd name="connsiteY394" fmla="*/ 6858000 h 6858000"/>
              <a:gd name="connsiteX395" fmla="*/ 1256093 w 6096001"/>
              <a:gd name="connsiteY395" fmla="*/ 6853077 h 6858000"/>
              <a:gd name="connsiteX396" fmla="*/ 6096001 w 6096001"/>
              <a:gd name="connsiteY396" fmla="*/ 1963059 h 6858000"/>
              <a:gd name="connsiteX397" fmla="*/ 6096001 w 6096001"/>
              <a:gd name="connsiteY397" fmla="*/ 1972905 h 6858000"/>
              <a:gd name="connsiteX398" fmla="*/ 1211784 w 6096001"/>
              <a:gd name="connsiteY398" fmla="*/ 6858000 h 6858000"/>
              <a:gd name="connsiteX399" fmla="*/ 1206862 w 6096001"/>
              <a:gd name="connsiteY399" fmla="*/ 6853077 h 6858000"/>
              <a:gd name="connsiteX400" fmla="*/ 6096001 w 6096001"/>
              <a:gd name="connsiteY400" fmla="*/ 1913819 h 6858000"/>
              <a:gd name="connsiteX401" fmla="*/ 6096001 w 6096001"/>
              <a:gd name="connsiteY401" fmla="*/ 1923665 h 6858000"/>
              <a:gd name="connsiteX402" fmla="*/ 1162552 w 6096001"/>
              <a:gd name="connsiteY402" fmla="*/ 6858000 h 6858000"/>
              <a:gd name="connsiteX403" fmla="*/ 1157630 w 6096001"/>
              <a:gd name="connsiteY403" fmla="*/ 6853077 h 6858000"/>
              <a:gd name="connsiteX404" fmla="*/ 6096001 w 6096001"/>
              <a:gd name="connsiteY404" fmla="*/ 1864577 h 6858000"/>
              <a:gd name="connsiteX405" fmla="*/ 6096001 w 6096001"/>
              <a:gd name="connsiteY405" fmla="*/ 1874424 h 6858000"/>
              <a:gd name="connsiteX406" fmla="*/ 1113321 w 6096001"/>
              <a:gd name="connsiteY406" fmla="*/ 6858000 h 6858000"/>
              <a:gd name="connsiteX407" fmla="*/ 1108397 w 6096001"/>
              <a:gd name="connsiteY407" fmla="*/ 6853077 h 6858000"/>
              <a:gd name="connsiteX408" fmla="*/ 6096001 w 6096001"/>
              <a:gd name="connsiteY408" fmla="*/ 1815337 h 6858000"/>
              <a:gd name="connsiteX409" fmla="*/ 6096001 w 6096001"/>
              <a:gd name="connsiteY409" fmla="*/ 1825183 h 6858000"/>
              <a:gd name="connsiteX410" fmla="*/ 1064090 w 6096001"/>
              <a:gd name="connsiteY410" fmla="*/ 6858000 h 6858000"/>
              <a:gd name="connsiteX411" fmla="*/ 1059165 w 6096001"/>
              <a:gd name="connsiteY411" fmla="*/ 6853077 h 6858000"/>
              <a:gd name="connsiteX412" fmla="*/ 6096001 w 6096001"/>
              <a:gd name="connsiteY412" fmla="*/ 1766096 h 6858000"/>
              <a:gd name="connsiteX413" fmla="*/ 6096001 w 6096001"/>
              <a:gd name="connsiteY413" fmla="*/ 1775942 h 6858000"/>
              <a:gd name="connsiteX414" fmla="*/ 1014857 w 6096001"/>
              <a:gd name="connsiteY414" fmla="*/ 6858000 h 6858000"/>
              <a:gd name="connsiteX415" fmla="*/ 1009933 w 6096001"/>
              <a:gd name="connsiteY415" fmla="*/ 6853077 h 6858000"/>
              <a:gd name="connsiteX416" fmla="*/ 6096001 w 6096001"/>
              <a:gd name="connsiteY416" fmla="*/ 1716855 h 6858000"/>
              <a:gd name="connsiteX417" fmla="*/ 6096001 w 6096001"/>
              <a:gd name="connsiteY417" fmla="*/ 1726701 h 6858000"/>
              <a:gd name="connsiteX418" fmla="*/ 965625 w 6096001"/>
              <a:gd name="connsiteY418" fmla="*/ 6858000 h 6858000"/>
              <a:gd name="connsiteX419" fmla="*/ 960701 w 6096001"/>
              <a:gd name="connsiteY419" fmla="*/ 6853077 h 6858000"/>
              <a:gd name="connsiteX420" fmla="*/ 6096001 w 6096001"/>
              <a:gd name="connsiteY420" fmla="*/ 1667614 h 6858000"/>
              <a:gd name="connsiteX421" fmla="*/ 6096001 w 6096001"/>
              <a:gd name="connsiteY421" fmla="*/ 1677460 h 6858000"/>
              <a:gd name="connsiteX422" fmla="*/ 916393 w 6096001"/>
              <a:gd name="connsiteY422" fmla="*/ 6858000 h 6858000"/>
              <a:gd name="connsiteX423" fmla="*/ 911471 w 6096001"/>
              <a:gd name="connsiteY423" fmla="*/ 6853077 h 6858000"/>
              <a:gd name="connsiteX424" fmla="*/ 6096001 w 6096001"/>
              <a:gd name="connsiteY424" fmla="*/ 1618374 h 6858000"/>
              <a:gd name="connsiteX425" fmla="*/ 6096001 w 6096001"/>
              <a:gd name="connsiteY425" fmla="*/ 1628220 h 6858000"/>
              <a:gd name="connsiteX426" fmla="*/ 867161 w 6096001"/>
              <a:gd name="connsiteY426" fmla="*/ 6858000 h 6858000"/>
              <a:gd name="connsiteX427" fmla="*/ 862239 w 6096001"/>
              <a:gd name="connsiteY427" fmla="*/ 6853077 h 6858000"/>
              <a:gd name="connsiteX428" fmla="*/ 6096001 w 6096001"/>
              <a:gd name="connsiteY428" fmla="*/ 1569133 h 6858000"/>
              <a:gd name="connsiteX429" fmla="*/ 6096001 w 6096001"/>
              <a:gd name="connsiteY429" fmla="*/ 1578980 h 6858000"/>
              <a:gd name="connsiteX430" fmla="*/ 817930 w 6096001"/>
              <a:gd name="connsiteY430" fmla="*/ 6858000 h 6858000"/>
              <a:gd name="connsiteX431" fmla="*/ 813006 w 6096001"/>
              <a:gd name="connsiteY431" fmla="*/ 6853077 h 6858000"/>
              <a:gd name="connsiteX432" fmla="*/ 6096001 w 6096001"/>
              <a:gd name="connsiteY432" fmla="*/ 1519892 h 6858000"/>
              <a:gd name="connsiteX433" fmla="*/ 6096001 w 6096001"/>
              <a:gd name="connsiteY433" fmla="*/ 1529739 h 6858000"/>
              <a:gd name="connsiteX434" fmla="*/ 768698 w 6096001"/>
              <a:gd name="connsiteY434" fmla="*/ 6858000 h 6858000"/>
              <a:gd name="connsiteX435" fmla="*/ 763774 w 6096001"/>
              <a:gd name="connsiteY435" fmla="*/ 6853077 h 6858000"/>
              <a:gd name="connsiteX436" fmla="*/ 6096001 w 6096001"/>
              <a:gd name="connsiteY436" fmla="*/ 1470652 h 6858000"/>
              <a:gd name="connsiteX437" fmla="*/ 6096001 w 6096001"/>
              <a:gd name="connsiteY437" fmla="*/ 1480498 h 6858000"/>
              <a:gd name="connsiteX438" fmla="*/ 719465 w 6096001"/>
              <a:gd name="connsiteY438" fmla="*/ 6858000 h 6858000"/>
              <a:gd name="connsiteX439" fmla="*/ 714542 w 6096001"/>
              <a:gd name="connsiteY439" fmla="*/ 6853077 h 6858000"/>
              <a:gd name="connsiteX440" fmla="*/ 6096001 w 6096001"/>
              <a:gd name="connsiteY440" fmla="*/ 1421412 h 6858000"/>
              <a:gd name="connsiteX441" fmla="*/ 6096001 w 6096001"/>
              <a:gd name="connsiteY441" fmla="*/ 1431258 h 6858000"/>
              <a:gd name="connsiteX442" fmla="*/ 670233 w 6096001"/>
              <a:gd name="connsiteY442" fmla="*/ 6858000 h 6858000"/>
              <a:gd name="connsiteX443" fmla="*/ 665310 w 6096001"/>
              <a:gd name="connsiteY443" fmla="*/ 6853077 h 6858000"/>
              <a:gd name="connsiteX444" fmla="*/ 6096001 w 6096001"/>
              <a:gd name="connsiteY444" fmla="*/ 1372171 h 6858000"/>
              <a:gd name="connsiteX445" fmla="*/ 6096001 w 6096001"/>
              <a:gd name="connsiteY445" fmla="*/ 1382017 h 6858000"/>
              <a:gd name="connsiteX446" fmla="*/ 621001 w 6096001"/>
              <a:gd name="connsiteY446" fmla="*/ 6858000 h 6858000"/>
              <a:gd name="connsiteX447" fmla="*/ 616078 w 6096001"/>
              <a:gd name="connsiteY447" fmla="*/ 6853077 h 6858000"/>
              <a:gd name="connsiteX448" fmla="*/ 6096001 w 6096001"/>
              <a:gd name="connsiteY448" fmla="*/ 1322930 h 6858000"/>
              <a:gd name="connsiteX449" fmla="*/ 6096001 w 6096001"/>
              <a:gd name="connsiteY449" fmla="*/ 1332776 h 6858000"/>
              <a:gd name="connsiteX450" fmla="*/ 571770 w 6096001"/>
              <a:gd name="connsiteY450" fmla="*/ 6858000 h 6858000"/>
              <a:gd name="connsiteX451" fmla="*/ 566848 w 6096001"/>
              <a:gd name="connsiteY451" fmla="*/ 6853077 h 6858000"/>
              <a:gd name="connsiteX452" fmla="*/ 6096001 w 6096001"/>
              <a:gd name="connsiteY452" fmla="*/ 1272686 h 6858000"/>
              <a:gd name="connsiteX453" fmla="*/ 6096001 w 6096001"/>
              <a:gd name="connsiteY453" fmla="*/ 1282535 h 6858000"/>
              <a:gd name="connsiteX454" fmla="*/ 522538 w 6096001"/>
              <a:gd name="connsiteY454" fmla="*/ 6858000 h 6858000"/>
              <a:gd name="connsiteX455" fmla="*/ 517615 w 6096001"/>
              <a:gd name="connsiteY455" fmla="*/ 6853077 h 6858000"/>
              <a:gd name="connsiteX456" fmla="*/ 6096001 w 6096001"/>
              <a:gd name="connsiteY456" fmla="*/ 1223436 h 6858000"/>
              <a:gd name="connsiteX457" fmla="*/ 6096001 w 6096001"/>
              <a:gd name="connsiteY457" fmla="*/ 1233285 h 6858000"/>
              <a:gd name="connsiteX458" fmla="*/ 473307 w 6096001"/>
              <a:gd name="connsiteY458" fmla="*/ 6858000 h 6858000"/>
              <a:gd name="connsiteX459" fmla="*/ 468383 w 6096001"/>
              <a:gd name="connsiteY459" fmla="*/ 6853077 h 6858000"/>
              <a:gd name="connsiteX460" fmla="*/ 6096001 w 6096001"/>
              <a:gd name="connsiteY460" fmla="*/ 1174187 h 6858000"/>
              <a:gd name="connsiteX461" fmla="*/ 6096001 w 6096001"/>
              <a:gd name="connsiteY461" fmla="*/ 1184035 h 6858000"/>
              <a:gd name="connsiteX462" fmla="*/ 424074 w 6096001"/>
              <a:gd name="connsiteY462" fmla="*/ 6858000 h 6858000"/>
              <a:gd name="connsiteX463" fmla="*/ 419151 w 6096001"/>
              <a:gd name="connsiteY463" fmla="*/ 6853077 h 6858000"/>
              <a:gd name="connsiteX464" fmla="*/ 6096001 w 6096001"/>
              <a:gd name="connsiteY464" fmla="*/ 1124937 h 6858000"/>
              <a:gd name="connsiteX465" fmla="*/ 6096001 w 6096001"/>
              <a:gd name="connsiteY465" fmla="*/ 1134786 h 6858000"/>
              <a:gd name="connsiteX466" fmla="*/ 374842 w 6096001"/>
              <a:gd name="connsiteY466" fmla="*/ 6858000 h 6858000"/>
              <a:gd name="connsiteX467" fmla="*/ 369919 w 6096001"/>
              <a:gd name="connsiteY467" fmla="*/ 6853077 h 6858000"/>
              <a:gd name="connsiteX468" fmla="*/ 6096001 w 6096001"/>
              <a:gd name="connsiteY468" fmla="*/ 1075688 h 6858000"/>
              <a:gd name="connsiteX469" fmla="*/ 6096001 w 6096001"/>
              <a:gd name="connsiteY469" fmla="*/ 1085536 h 6858000"/>
              <a:gd name="connsiteX470" fmla="*/ 325610 w 6096001"/>
              <a:gd name="connsiteY470" fmla="*/ 6858000 h 6858000"/>
              <a:gd name="connsiteX471" fmla="*/ 320687 w 6096001"/>
              <a:gd name="connsiteY471" fmla="*/ 6853077 h 6858000"/>
              <a:gd name="connsiteX472" fmla="*/ 6096001 w 6096001"/>
              <a:gd name="connsiteY472" fmla="*/ 1026438 h 6858000"/>
              <a:gd name="connsiteX473" fmla="*/ 6096001 w 6096001"/>
              <a:gd name="connsiteY473" fmla="*/ 1036286 h 6858000"/>
              <a:gd name="connsiteX474" fmla="*/ 276378 w 6096001"/>
              <a:gd name="connsiteY474" fmla="*/ 6858000 h 6858000"/>
              <a:gd name="connsiteX475" fmla="*/ 271455 w 6096001"/>
              <a:gd name="connsiteY475" fmla="*/ 6853077 h 6858000"/>
              <a:gd name="connsiteX476" fmla="*/ 6096001 w 6096001"/>
              <a:gd name="connsiteY476" fmla="*/ 977189 h 6858000"/>
              <a:gd name="connsiteX477" fmla="*/ 6096001 w 6096001"/>
              <a:gd name="connsiteY477" fmla="*/ 987037 h 6858000"/>
              <a:gd name="connsiteX478" fmla="*/ 227147 w 6096001"/>
              <a:gd name="connsiteY478" fmla="*/ 6858000 h 6858000"/>
              <a:gd name="connsiteX479" fmla="*/ 222223 w 6096001"/>
              <a:gd name="connsiteY479" fmla="*/ 6853077 h 6858000"/>
              <a:gd name="connsiteX480" fmla="*/ 6096001 w 6096001"/>
              <a:gd name="connsiteY480" fmla="*/ 927939 h 6858000"/>
              <a:gd name="connsiteX481" fmla="*/ 6096001 w 6096001"/>
              <a:gd name="connsiteY481" fmla="*/ 937787 h 6858000"/>
              <a:gd name="connsiteX482" fmla="*/ 177915 w 6096001"/>
              <a:gd name="connsiteY482" fmla="*/ 6858000 h 6858000"/>
              <a:gd name="connsiteX483" fmla="*/ 172991 w 6096001"/>
              <a:gd name="connsiteY483" fmla="*/ 6853077 h 6858000"/>
              <a:gd name="connsiteX484" fmla="*/ 6096001 w 6096001"/>
              <a:gd name="connsiteY484" fmla="*/ 878690 h 6858000"/>
              <a:gd name="connsiteX485" fmla="*/ 6096001 w 6096001"/>
              <a:gd name="connsiteY485" fmla="*/ 888537 h 6858000"/>
              <a:gd name="connsiteX486" fmla="*/ 128683 w 6096001"/>
              <a:gd name="connsiteY486" fmla="*/ 6858000 h 6858000"/>
              <a:gd name="connsiteX487" fmla="*/ 123760 w 6096001"/>
              <a:gd name="connsiteY487" fmla="*/ 6853077 h 6858000"/>
              <a:gd name="connsiteX488" fmla="*/ 6096001 w 6096001"/>
              <a:gd name="connsiteY488" fmla="*/ 829441 h 6858000"/>
              <a:gd name="connsiteX489" fmla="*/ 6096001 w 6096001"/>
              <a:gd name="connsiteY489" fmla="*/ 839288 h 6858000"/>
              <a:gd name="connsiteX490" fmla="*/ 79451 w 6096001"/>
              <a:gd name="connsiteY490" fmla="*/ 6858000 h 6858000"/>
              <a:gd name="connsiteX491" fmla="*/ 74528 w 6096001"/>
              <a:gd name="connsiteY491" fmla="*/ 6853077 h 6858000"/>
              <a:gd name="connsiteX492" fmla="*/ 6096001 w 6096001"/>
              <a:gd name="connsiteY492" fmla="*/ 780191 h 6858000"/>
              <a:gd name="connsiteX493" fmla="*/ 6096001 w 6096001"/>
              <a:gd name="connsiteY493" fmla="*/ 790039 h 6858000"/>
              <a:gd name="connsiteX494" fmla="*/ 30219 w 6096001"/>
              <a:gd name="connsiteY494" fmla="*/ 6858000 h 6858000"/>
              <a:gd name="connsiteX495" fmla="*/ 25296 w 6096001"/>
              <a:gd name="connsiteY495" fmla="*/ 6853077 h 6858000"/>
              <a:gd name="connsiteX496" fmla="*/ 6096001 w 6096001"/>
              <a:gd name="connsiteY496" fmla="*/ 730941 h 6858000"/>
              <a:gd name="connsiteX497" fmla="*/ 6096001 w 6096001"/>
              <a:gd name="connsiteY497" fmla="*/ 740789 h 6858000"/>
              <a:gd name="connsiteX498" fmla="*/ 0 w 6096001"/>
              <a:gd name="connsiteY498" fmla="*/ 6838981 h 6858000"/>
              <a:gd name="connsiteX499" fmla="*/ 0 w 6096001"/>
              <a:gd name="connsiteY499" fmla="*/ 6829134 h 6858000"/>
              <a:gd name="connsiteX500" fmla="*/ 6096001 w 6096001"/>
              <a:gd name="connsiteY500" fmla="*/ 681692 h 6858000"/>
              <a:gd name="connsiteX501" fmla="*/ 6096001 w 6096001"/>
              <a:gd name="connsiteY501" fmla="*/ 691539 h 6858000"/>
              <a:gd name="connsiteX502" fmla="*/ 0 w 6096001"/>
              <a:gd name="connsiteY502" fmla="*/ 6789731 h 6858000"/>
              <a:gd name="connsiteX503" fmla="*/ 0 w 6096001"/>
              <a:gd name="connsiteY503" fmla="*/ 6779883 h 6858000"/>
              <a:gd name="connsiteX504" fmla="*/ 6096001 w 6096001"/>
              <a:gd name="connsiteY504" fmla="*/ 632442 h 6858000"/>
              <a:gd name="connsiteX505" fmla="*/ 6096001 w 6096001"/>
              <a:gd name="connsiteY505" fmla="*/ 642290 h 6858000"/>
              <a:gd name="connsiteX506" fmla="*/ 0 w 6096001"/>
              <a:gd name="connsiteY506" fmla="*/ 6740483 h 6858000"/>
              <a:gd name="connsiteX507" fmla="*/ 0 w 6096001"/>
              <a:gd name="connsiteY507" fmla="*/ 6730633 h 6858000"/>
              <a:gd name="connsiteX508" fmla="*/ 6096001 w 6096001"/>
              <a:gd name="connsiteY508" fmla="*/ 583192 h 6858000"/>
              <a:gd name="connsiteX509" fmla="*/ 6096001 w 6096001"/>
              <a:gd name="connsiteY509" fmla="*/ 593041 h 6858000"/>
              <a:gd name="connsiteX510" fmla="*/ 0 w 6096001"/>
              <a:gd name="connsiteY510" fmla="*/ 6691232 h 6858000"/>
              <a:gd name="connsiteX511" fmla="*/ 0 w 6096001"/>
              <a:gd name="connsiteY511" fmla="*/ 6681383 h 6858000"/>
              <a:gd name="connsiteX512" fmla="*/ 6096001 w 6096001"/>
              <a:gd name="connsiteY512" fmla="*/ 533942 h 6858000"/>
              <a:gd name="connsiteX513" fmla="*/ 6096001 w 6096001"/>
              <a:gd name="connsiteY513" fmla="*/ 543791 h 6858000"/>
              <a:gd name="connsiteX514" fmla="*/ 0 w 6096001"/>
              <a:gd name="connsiteY514" fmla="*/ 6641982 h 6858000"/>
              <a:gd name="connsiteX515" fmla="*/ 0 w 6096001"/>
              <a:gd name="connsiteY515" fmla="*/ 6632134 h 6858000"/>
              <a:gd name="connsiteX516" fmla="*/ 6096001 w 6096001"/>
              <a:gd name="connsiteY516" fmla="*/ 484693 h 6858000"/>
              <a:gd name="connsiteX517" fmla="*/ 6096001 w 6096001"/>
              <a:gd name="connsiteY517" fmla="*/ 494542 h 6858000"/>
              <a:gd name="connsiteX518" fmla="*/ 0 w 6096001"/>
              <a:gd name="connsiteY518" fmla="*/ 6592732 h 6858000"/>
              <a:gd name="connsiteX519" fmla="*/ 0 w 6096001"/>
              <a:gd name="connsiteY519" fmla="*/ 6582885 h 6858000"/>
              <a:gd name="connsiteX520" fmla="*/ 6096001 w 6096001"/>
              <a:gd name="connsiteY520" fmla="*/ 435443 h 6858000"/>
              <a:gd name="connsiteX521" fmla="*/ 6096001 w 6096001"/>
              <a:gd name="connsiteY521" fmla="*/ 445292 h 6858000"/>
              <a:gd name="connsiteX522" fmla="*/ 0 w 6096001"/>
              <a:gd name="connsiteY522" fmla="*/ 6543484 h 6858000"/>
              <a:gd name="connsiteX523" fmla="*/ 0 w 6096001"/>
              <a:gd name="connsiteY523" fmla="*/ 6533635 h 6858000"/>
              <a:gd name="connsiteX524" fmla="*/ 6096001 w 6096001"/>
              <a:gd name="connsiteY524" fmla="*/ 386193 h 6858000"/>
              <a:gd name="connsiteX525" fmla="*/ 6096001 w 6096001"/>
              <a:gd name="connsiteY525" fmla="*/ 396042 h 6858000"/>
              <a:gd name="connsiteX526" fmla="*/ 0 w 6096001"/>
              <a:gd name="connsiteY526" fmla="*/ 6494234 h 6858000"/>
              <a:gd name="connsiteX527" fmla="*/ 0 w 6096001"/>
              <a:gd name="connsiteY527" fmla="*/ 6484386 h 6858000"/>
              <a:gd name="connsiteX528" fmla="*/ 6096001 w 6096001"/>
              <a:gd name="connsiteY528" fmla="*/ 336945 h 6858000"/>
              <a:gd name="connsiteX529" fmla="*/ 6096001 w 6096001"/>
              <a:gd name="connsiteY529" fmla="*/ 346793 h 6858000"/>
              <a:gd name="connsiteX530" fmla="*/ 0 w 6096001"/>
              <a:gd name="connsiteY530" fmla="*/ 6444984 h 6858000"/>
              <a:gd name="connsiteX531" fmla="*/ 0 w 6096001"/>
              <a:gd name="connsiteY531" fmla="*/ 6435136 h 6858000"/>
              <a:gd name="connsiteX532" fmla="*/ 6096001 w 6096001"/>
              <a:gd name="connsiteY532" fmla="*/ 287695 h 6858000"/>
              <a:gd name="connsiteX533" fmla="*/ 6096001 w 6096001"/>
              <a:gd name="connsiteY533" fmla="*/ 297543 h 6858000"/>
              <a:gd name="connsiteX534" fmla="*/ 0 w 6096001"/>
              <a:gd name="connsiteY534" fmla="*/ 6395735 h 6858000"/>
              <a:gd name="connsiteX535" fmla="*/ 0 w 6096001"/>
              <a:gd name="connsiteY535" fmla="*/ 6385886 h 6858000"/>
              <a:gd name="connsiteX536" fmla="*/ 6096001 w 6096001"/>
              <a:gd name="connsiteY536" fmla="*/ 238445 h 6858000"/>
              <a:gd name="connsiteX537" fmla="*/ 6096001 w 6096001"/>
              <a:gd name="connsiteY537" fmla="*/ 248293 h 6858000"/>
              <a:gd name="connsiteX538" fmla="*/ 0 w 6096001"/>
              <a:gd name="connsiteY538" fmla="*/ 6346485 h 6858000"/>
              <a:gd name="connsiteX539" fmla="*/ 0 w 6096001"/>
              <a:gd name="connsiteY539" fmla="*/ 6336636 h 6858000"/>
              <a:gd name="connsiteX540" fmla="*/ 6096001 w 6096001"/>
              <a:gd name="connsiteY540" fmla="*/ 189196 h 6858000"/>
              <a:gd name="connsiteX541" fmla="*/ 6096001 w 6096001"/>
              <a:gd name="connsiteY541" fmla="*/ 199043 h 6858000"/>
              <a:gd name="connsiteX542" fmla="*/ 0 w 6096001"/>
              <a:gd name="connsiteY542" fmla="*/ 6297235 h 6858000"/>
              <a:gd name="connsiteX543" fmla="*/ 0 w 6096001"/>
              <a:gd name="connsiteY543" fmla="*/ 6287387 h 6858000"/>
              <a:gd name="connsiteX544" fmla="*/ 6096001 w 6096001"/>
              <a:gd name="connsiteY544" fmla="*/ 139946 h 6858000"/>
              <a:gd name="connsiteX545" fmla="*/ 6096001 w 6096001"/>
              <a:gd name="connsiteY545" fmla="*/ 149795 h 6858000"/>
              <a:gd name="connsiteX546" fmla="*/ 0 w 6096001"/>
              <a:gd name="connsiteY546" fmla="*/ 6247986 h 6858000"/>
              <a:gd name="connsiteX547" fmla="*/ 0 w 6096001"/>
              <a:gd name="connsiteY547" fmla="*/ 6238137 h 6858000"/>
              <a:gd name="connsiteX548" fmla="*/ 6096001 w 6096001"/>
              <a:gd name="connsiteY548" fmla="*/ 90697 h 6858000"/>
              <a:gd name="connsiteX549" fmla="*/ 6096001 w 6096001"/>
              <a:gd name="connsiteY549" fmla="*/ 100546 h 6858000"/>
              <a:gd name="connsiteX550" fmla="*/ 0 w 6096001"/>
              <a:gd name="connsiteY550" fmla="*/ 6198736 h 6858000"/>
              <a:gd name="connsiteX551" fmla="*/ 0 w 6096001"/>
              <a:gd name="connsiteY551" fmla="*/ 6188889 h 6858000"/>
              <a:gd name="connsiteX552" fmla="*/ 6096001 w 6096001"/>
              <a:gd name="connsiteY552" fmla="*/ 41447 h 6858000"/>
              <a:gd name="connsiteX553" fmla="*/ 6096001 w 6096001"/>
              <a:gd name="connsiteY553" fmla="*/ 51296 h 6858000"/>
              <a:gd name="connsiteX554" fmla="*/ 0 w 6096001"/>
              <a:gd name="connsiteY554" fmla="*/ 6149486 h 6858000"/>
              <a:gd name="connsiteX555" fmla="*/ 0 w 6096001"/>
              <a:gd name="connsiteY555" fmla="*/ 6139639 h 6858000"/>
              <a:gd name="connsiteX556" fmla="*/ 6088202 w 6096001"/>
              <a:gd name="connsiteY556" fmla="*/ 0 h 6858000"/>
              <a:gd name="connsiteX557" fmla="*/ 6093124 w 6096001"/>
              <a:gd name="connsiteY557" fmla="*/ 4923 h 6858000"/>
              <a:gd name="connsiteX558" fmla="*/ 0 w 6096001"/>
              <a:gd name="connsiteY558" fmla="*/ 6100238 h 6858000"/>
              <a:gd name="connsiteX559" fmla="*/ 0 w 6096001"/>
              <a:gd name="connsiteY559" fmla="*/ 6090389 h 6858000"/>
              <a:gd name="connsiteX560" fmla="*/ 6038970 w 6096001"/>
              <a:gd name="connsiteY560" fmla="*/ 0 h 6858000"/>
              <a:gd name="connsiteX561" fmla="*/ 6043892 w 6096001"/>
              <a:gd name="connsiteY561" fmla="*/ 4923 h 6858000"/>
              <a:gd name="connsiteX562" fmla="*/ 0 w 6096001"/>
              <a:gd name="connsiteY562" fmla="*/ 6050988 h 6858000"/>
              <a:gd name="connsiteX563" fmla="*/ 0 w 6096001"/>
              <a:gd name="connsiteY563" fmla="*/ 6041139 h 6858000"/>
              <a:gd name="connsiteX564" fmla="*/ 5989738 w 6096001"/>
              <a:gd name="connsiteY564" fmla="*/ 0 h 6858000"/>
              <a:gd name="connsiteX565" fmla="*/ 5994661 w 6096001"/>
              <a:gd name="connsiteY565" fmla="*/ 4923 h 6858000"/>
              <a:gd name="connsiteX566" fmla="*/ 0 w 6096001"/>
              <a:gd name="connsiteY566" fmla="*/ 6001738 h 6858000"/>
              <a:gd name="connsiteX567" fmla="*/ 0 w 6096001"/>
              <a:gd name="connsiteY567" fmla="*/ 5991890 h 6858000"/>
              <a:gd name="connsiteX568" fmla="*/ 5940507 w 6096001"/>
              <a:gd name="connsiteY568" fmla="*/ 0 h 6858000"/>
              <a:gd name="connsiteX569" fmla="*/ 5945429 w 6096001"/>
              <a:gd name="connsiteY569" fmla="*/ 4923 h 6858000"/>
              <a:gd name="connsiteX570" fmla="*/ 0 w 6096001"/>
              <a:gd name="connsiteY570" fmla="*/ 5952489 h 6858000"/>
              <a:gd name="connsiteX571" fmla="*/ 0 w 6096001"/>
              <a:gd name="connsiteY571" fmla="*/ 5942640 h 6858000"/>
              <a:gd name="connsiteX572" fmla="*/ 5891275 w 6096001"/>
              <a:gd name="connsiteY572" fmla="*/ 0 h 6858000"/>
              <a:gd name="connsiteX573" fmla="*/ 5896197 w 6096001"/>
              <a:gd name="connsiteY573" fmla="*/ 4923 h 6858000"/>
              <a:gd name="connsiteX574" fmla="*/ 0 w 6096001"/>
              <a:gd name="connsiteY574" fmla="*/ 5903239 h 6858000"/>
              <a:gd name="connsiteX575" fmla="*/ 0 w 6096001"/>
              <a:gd name="connsiteY575" fmla="*/ 5893391 h 6858000"/>
              <a:gd name="connsiteX576" fmla="*/ 5842041 w 6096001"/>
              <a:gd name="connsiteY576" fmla="*/ 0 h 6858000"/>
              <a:gd name="connsiteX577" fmla="*/ 5846966 w 6096001"/>
              <a:gd name="connsiteY577" fmla="*/ 4923 h 6858000"/>
              <a:gd name="connsiteX578" fmla="*/ 0 w 6096001"/>
              <a:gd name="connsiteY578" fmla="*/ 5853989 h 6858000"/>
              <a:gd name="connsiteX579" fmla="*/ 0 w 6096001"/>
              <a:gd name="connsiteY579" fmla="*/ 5844142 h 6858000"/>
              <a:gd name="connsiteX580" fmla="*/ 5792809 w 6096001"/>
              <a:gd name="connsiteY580" fmla="*/ 0 h 6858000"/>
              <a:gd name="connsiteX581" fmla="*/ 5797734 w 6096001"/>
              <a:gd name="connsiteY581" fmla="*/ 4923 h 6858000"/>
              <a:gd name="connsiteX582" fmla="*/ 0 w 6096001"/>
              <a:gd name="connsiteY582" fmla="*/ 5804741 h 6858000"/>
              <a:gd name="connsiteX583" fmla="*/ 0 w 6096001"/>
              <a:gd name="connsiteY583" fmla="*/ 5794892 h 6858000"/>
              <a:gd name="connsiteX584" fmla="*/ 5743579 w 6096001"/>
              <a:gd name="connsiteY584" fmla="*/ 0 h 6858000"/>
              <a:gd name="connsiteX585" fmla="*/ 5748501 w 6096001"/>
              <a:gd name="connsiteY585" fmla="*/ 4923 h 6858000"/>
              <a:gd name="connsiteX586" fmla="*/ 0 w 6096001"/>
              <a:gd name="connsiteY586" fmla="*/ 5755491 h 6858000"/>
              <a:gd name="connsiteX587" fmla="*/ 0 w 6096001"/>
              <a:gd name="connsiteY587" fmla="*/ 5745642 h 6858000"/>
              <a:gd name="connsiteX588" fmla="*/ 5694347 w 6096001"/>
              <a:gd name="connsiteY588" fmla="*/ 0 h 6858000"/>
              <a:gd name="connsiteX589" fmla="*/ 5699269 w 6096001"/>
              <a:gd name="connsiteY589" fmla="*/ 4923 h 6858000"/>
              <a:gd name="connsiteX590" fmla="*/ 0 w 6096001"/>
              <a:gd name="connsiteY590" fmla="*/ 5706241 h 6858000"/>
              <a:gd name="connsiteX591" fmla="*/ 0 w 6096001"/>
              <a:gd name="connsiteY591" fmla="*/ 5696393 h 6858000"/>
              <a:gd name="connsiteX592" fmla="*/ 5645115 w 6096001"/>
              <a:gd name="connsiteY592" fmla="*/ 0 h 6858000"/>
              <a:gd name="connsiteX593" fmla="*/ 5650039 w 6096001"/>
              <a:gd name="connsiteY593" fmla="*/ 4923 h 6858000"/>
              <a:gd name="connsiteX594" fmla="*/ 0 w 6096001"/>
              <a:gd name="connsiteY594" fmla="*/ 5656991 h 6858000"/>
              <a:gd name="connsiteX595" fmla="*/ 0 w 6096001"/>
              <a:gd name="connsiteY595" fmla="*/ 5647143 h 6858000"/>
              <a:gd name="connsiteX596" fmla="*/ 5595883 w 6096001"/>
              <a:gd name="connsiteY596" fmla="*/ 0 h 6858000"/>
              <a:gd name="connsiteX597" fmla="*/ 5600807 w 6096001"/>
              <a:gd name="connsiteY597" fmla="*/ 4923 h 6858000"/>
              <a:gd name="connsiteX598" fmla="*/ 0 w 6096001"/>
              <a:gd name="connsiteY598" fmla="*/ 5607742 h 6858000"/>
              <a:gd name="connsiteX599" fmla="*/ 0 w 6096001"/>
              <a:gd name="connsiteY599" fmla="*/ 5597893 h 6858000"/>
              <a:gd name="connsiteX600" fmla="*/ 5546650 w 6096001"/>
              <a:gd name="connsiteY600" fmla="*/ 0 h 6858000"/>
              <a:gd name="connsiteX601" fmla="*/ 5551575 w 6096001"/>
              <a:gd name="connsiteY601" fmla="*/ 4923 h 6858000"/>
              <a:gd name="connsiteX602" fmla="*/ 0 w 6096001"/>
              <a:gd name="connsiteY602" fmla="*/ 5558492 h 6858000"/>
              <a:gd name="connsiteX603" fmla="*/ 0 w 6096001"/>
              <a:gd name="connsiteY603" fmla="*/ 5548644 h 6858000"/>
              <a:gd name="connsiteX604" fmla="*/ 5497418 w 6096001"/>
              <a:gd name="connsiteY604" fmla="*/ 0 h 6858000"/>
              <a:gd name="connsiteX605" fmla="*/ 5502343 w 6096001"/>
              <a:gd name="connsiteY605" fmla="*/ 4923 h 6858000"/>
              <a:gd name="connsiteX606" fmla="*/ 0 w 6096001"/>
              <a:gd name="connsiteY606" fmla="*/ 5509242 h 6858000"/>
              <a:gd name="connsiteX607" fmla="*/ 0 w 6096001"/>
              <a:gd name="connsiteY607" fmla="*/ 5499394 h 6858000"/>
              <a:gd name="connsiteX608" fmla="*/ 5448187 w 6096001"/>
              <a:gd name="connsiteY608" fmla="*/ 0 h 6858000"/>
              <a:gd name="connsiteX609" fmla="*/ 5453109 w 6096001"/>
              <a:gd name="connsiteY609" fmla="*/ 4923 h 6858000"/>
              <a:gd name="connsiteX610" fmla="*/ 0 w 6096001"/>
              <a:gd name="connsiteY610" fmla="*/ 5459993 h 6858000"/>
              <a:gd name="connsiteX611" fmla="*/ 0 w 6096001"/>
              <a:gd name="connsiteY611" fmla="*/ 5450144 h 6858000"/>
              <a:gd name="connsiteX612" fmla="*/ 5398955 w 6096001"/>
              <a:gd name="connsiteY612" fmla="*/ 0 h 6858000"/>
              <a:gd name="connsiteX613" fmla="*/ 5403877 w 6096001"/>
              <a:gd name="connsiteY613" fmla="*/ 4923 h 6858000"/>
              <a:gd name="connsiteX614" fmla="*/ 0 w 6096001"/>
              <a:gd name="connsiteY614" fmla="*/ 5408803 h 6858000"/>
              <a:gd name="connsiteX615" fmla="*/ 0 w 6096001"/>
              <a:gd name="connsiteY615" fmla="*/ 5398956 h 6858000"/>
              <a:gd name="connsiteX616" fmla="*/ 5349724 w 6096001"/>
              <a:gd name="connsiteY616" fmla="*/ 0 h 6858000"/>
              <a:gd name="connsiteX617" fmla="*/ 5354647 w 6096001"/>
              <a:gd name="connsiteY617" fmla="*/ 4923 h 6858000"/>
              <a:gd name="connsiteX618" fmla="*/ 0 w 6096001"/>
              <a:gd name="connsiteY618" fmla="*/ 5359571 h 6858000"/>
              <a:gd name="connsiteX619" fmla="*/ 0 w 6096001"/>
              <a:gd name="connsiteY619" fmla="*/ 5349724 h 6858000"/>
              <a:gd name="connsiteX620" fmla="*/ 5300492 w 6096001"/>
              <a:gd name="connsiteY620" fmla="*/ 0 h 6858000"/>
              <a:gd name="connsiteX621" fmla="*/ 5305415 w 6096001"/>
              <a:gd name="connsiteY621" fmla="*/ 4923 h 6858000"/>
              <a:gd name="connsiteX622" fmla="*/ 0 w 6096001"/>
              <a:gd name="connsiteY622" fmla="*/ 5310339 h 6858000"/>
              <a:gd name="connsiteX623" fmla="*/ 0 w 6096001"/>
              <a:gd name="connsiteY623" fmla="*/ 5300492 h 6858000"/>
              <a:gd name="connsiteX624" fmla="*/ 5251259 w 6096001"/>
              <a:gd name="connsiteY624" fmla="*/ 0 h 6858000"/>
              <a:gd name="connsiteX625" fmla="*/ 5256183 w 6096001"/>
              <a:gd name="connsiteY625" fmla="*/ 4923 h 6858000"/>
              <a:gd name="connsiteX626" fmla="*/ 0 w 6096001"/>
              <a:gd name="connsiteY626" fmla="*/ 5261107 h 6858000"/>
              <a:gd name="connsiteX627" fmla="*/ 0 w 6096001"/>
              <a:gd name="connsiteY627" fmla="*/ 5251261 h 6858000"/>
              <a:gd name="connsiteX628" fmla="*/ 5202027 w 6096001"/>
              <a:gd name="connsiteY628" fmla="*/ 0 h 6858000"/>
              <a:gd name="connsiteX629" fmla="*/ 5206951 w 6096001"/>
              <a:gd name="connsiteY629" fmla="*/ 4923 h 6858000"/>
              <a:gd name="connsiteX630" fmla="*/ 0 w 6096001"/>
              <a:gd name="connsiteY630" fmla="*/ 5211875 h 6858000"/>
              <a:gd name="connsiteX631" fmla="*/ 0 w 6096001"/>
              <a:gd name="connsiteY631" fmla="*/ 5202029 h 6858000"/>
              <a:gd name="connsiteX632" fmla="*/ 5152797 w 6096001"/>
              <a:gd name="connsiteY632" fmla="*/ 0 h 6858000"/>
              <a:gd name="connsiteX633" fmla="*/ 5157719 w 6096001"/>
              <a:gd name="connsiteY633" fmla="*/ 4923 h 6858000"/>
              <a:gd name="connsiteX634" fmla="*/ 0 w 6096001"/>
              <a:gd name="connsiteY634" fmla="*/ 5162643 h 6858000"/>
              <a:gd name="connsiteX635" fmla="*/ 0 w 6096001"/>
              <a:gd name="connsiteY635" fmla="*/ 5152797 h 6858000"/>
              <a:gd name="connsiteX636" fmla="*/ 5103565 w 6096001"/>
              <a:gd name="connsiteY636" fmla="*/ 0 h 6858000"/>
              <a:gd name="connsiteX637" fmla="*/ 5108487 w 6096001"/>
              <a:gd name="connsiteY637" fmla="*/ 4923 h 6858000"/>
              <a:gd name="connsiteX638" fmla="*/ 0 w 6096001"/>
              <a:gd name="connsiteY638" fmla="*/ 5113411 h 6858000"/>
              <a:gd name="connsiteX639" fmla="*/ 0 w 6096001"/>
              <a:gd name="connsiteY639" fmla="*/ 5103565 h 6858000"/>
              <a:gd name="connsiteX640" fmla="*/ 5054333 w 6096001"/>
              <a:gd name="connsiteY640" fmla="*/ 0 h 6858000"/>
              <a:gd name="connsiteX641" fmla="*/ 5059256 w 6096001"/>
              <a:gd name="connsiteY641" fmla="*/ 4923 h 6858000"/>
              <a:gd name="connsiteX642" fmla="*/ 0 w 6096001"/>
              <a:gd name="connsiteY642" fmla="*/ 5064179 h 6858000"/>
              <a:gd name="connsiteX643" fmla="*/ 0 w 6096001"/>
              <a:gd name="connsiteY643" fmla="*/ 5054333 h 6858000"/>
              <a:gd name="connsiteX644" fmla="*/ 5005101 w 6096001"/>
              <a:gd name="connsiteY644" fmla="*/ 0 h 6858000"/>
              <a:gd name="connsiteX645" fmla="*/ 5010024 w 6096001"/>
              <a:gd name="connsiteY645" fmla="*/ 4923 h 6858000"/>
              <a:gd name="connsiteX646" fmla="*/ 0 w 6096001"/>
              <a:gd name="connsiteY646" fmla="*/ 5014948 h 6858000"/>
              <a:gd name="connsiteX647" fmla="*/ 0 w 6096001"/>
              <a:gd name="connsiteY647" fmla="*/ 5005101 h 6858000"/>
              <a:gd name="connsiteX648" fmla="*/ 4955869 w 6096001"/>
              <a:gd name="connsiteY648" fmla="*/ 0 h 6858000"/>
              <a:gd name="connsiteX649" fmla="*/ 4960792 w 6096001"/>
              <a:gd name="connsiteY649" fmla="*/ 4923 h 6858000"/>
              <a:gd name="connsiteX650" fmla="*/ 0 w 6096001"/>
              <a:gd name="connsiteY650" fmla="*/ 4965716 h 6858000"/>
              <a:gd name="connsiteX651" fmla="*/ 0 w 6096001"/>
              <a:gd name="connsiteY651" fmla="*/ 4955869 h 6858000"/>
              <a:gd name="connsiteX652" fmla="*/ 4906635 w 6096001"/>
              <a:gd name="connsiteY652" fmla="*/ 0 h 6858000"/>
              <a:gd name="connsiteX653" fmla="*/ 4911560 w 6096001"/>
              <a:gd name="connsiteY653" fmla="*/ 4923 h 6858000"/>
              <a:gd name="connsiteX654" fmla="*/ 0 w 6096001"/>
              <a:gd name="connsiteY654" fmla="*/ 4916484 h 6858000"/>
              <a:gd name="connsiteX655" fmla="*/ 0 w 6096001"/>
              <a:gd name="connsiteY655" fmla="*/ 4906637 h 6858000"/>
              <a:gd name="connsiteX656" fmla="*/ 4857404 w 6096001"/>
              <a:gd name="connsiteY656" fmla="*/ 0 h 6858000"/>
              <a:gd name="connsiteX657" fmla="*/ 4862329 w 6096001"/>
              <a:gd name="connsiteY657" fmla="*/ 4923 h 6858000"/>
              <a:gd name="connsiteX658" fmla="*/ 0 w 6096001"/>
              <a:gd name="connsiteY658" fmla="*/ 4867252 h 6858000"/>
              <a:gd name="connsiteX659" fmla="*/ 0 w 6096001"/>
              <a:gd name="connsiteY659" fmla="*/ 4857406 h 6858000"/>
              <a:gd name="connsiteX660" fmla="*/ 4808173 w 6096001"/>
              <a:gd name="connsiteY660" fmla="*/ 0 h 6858000"/>
              <a:gd name="connsiteX661" fmla="*/ 4813095 w 6096001"/>
              <a:gd name="connsiteY661" fmla="*/ 4923 h 6858000"/>
              <a:gd name="connsiteX662" fmla="*/ 0 w 6096001"/>
              <a:gd name="connsiteY662" fmla="*/ 4818020 h 6858000"/>
              <a:gd name="connsiteX663" fmla="*/ 0 w 6096001"/>
              <a:gd name="connsiteY663" fmla="*/ 4808174 h 6858000"/>
              <a:gd name="connsiteX664" fmla="*/ 4758941 w 6096001"/>
              <a:gd name="connsiteY664" fmla="*/ 0 h 6858000"/>
              <a:gd name="connsiteX665" fmla="*/ 4763863 w 6096001"/>
              <a:gd name="connsiteY665" fmla="*/ 4923 h 6858000"/>
              <a:gd name="connsiteX666" fmla="*/ 0 w 6096001"/>
              <a:gd name="connsiteY666" fmla="*/ 4768788 h 6858000"/>
              <a:gd name="connsiteX667" fmla="*/ 0 w 6096001"/>
              <a:gd name="connsiteY667" fmla="*/ 4758942 h 6858000"/>
              <a:gd name="connsiteX668" fmla="*/ 4709709 w 6096001"/>
              <a:gd name="connsiteY668" fmla="*/ 0 h 6858000"/>
              <a:gd name="connsiteX669" fmla="*/ 4714633 w 6096001"/>
              <a:gd name="connsiteY669" fmla="*/ 4923 h 6858000"/>
              <a:gd name="connsiteX670" fmla="*/ 0 w 6096001"/>
              <a:gd name="connsiteY670" fmla="*/ 4719556 h 6858000"/>
              <a:gd name="connsiteX671" fmla="*/ 0 w 6096001"/>
              <a:gd name="connsiteY671" fmla="*/ 4709710 h 6858000"/>
              <a:gd name="connsiteX672" fmla="*/ 4660477 w 6096001"/>
              <a:gd name="connsiteY672" fmla="*/ 0 h 6858000"/>
              <a:gd name="connsiteX673" fmla="*/ 4665401 w 6096001"/>
              <a:gd name="connsiteY673" fmla="*/ 4923 h 6858000"/>
              <a:gd name="connsiteX674" fmla="*/ 0 w 6096001"/>
              <a:gd name="connsiteY674" fmla="*/ 4670324 h 6858000"/>
              <a:gd name="connsiteX675" fmla="*/ 0 w 6096001"/>
              <a:gd name="connsiteY675" fmla="*/ 4660478 h 6858000"/>
              <a:gd name="connsiteX676" fmla="*/ 4611245 w 6096001"/>
              <a:gd name="connsiteY676" fmla="*/ 0 h 6858000"/>
              <a:gd name="connsiteX677" fmla="*/ 4616169 w 6096001"/>
              <a:gd name="connsiteY677" fmla="*/ 4923 h 6858000"/>
              <a:gd name="connsiteX678" fmla="*/ 0 w 6096001"/>
              <a:gd name="connsiteY678" fmla="*/ 4621093 h 6858000"/>
              <a:gd name="connsiteX679" fmla="*/ 0 w 6096001"/>
              <a:gd name="connsiteY679" fmla="*/ 4611246 h 6858000"/>
              <a:gd name="connsiteX680" fmla="*/ 4562013 w 6096001"/>
              <a:gd name="connsiteY680" fmla="*/ 0 h 6858000"/>
              <a:gd name="connsiteX681" fmla="*/ 4566937 w 6096001"/>
              <a:gd name="connsiteY681" fmla="*/ 4923 h 6858000"/>
              <a:gd name="connsiteX682" fmla="*/ 0 w 6096001"/>
              <a:gd name="connsiteY682" fmla="*/ 4571861 h 6858000"/>
              <a:gd name="connsiteX683" fmla="*/ 0 w 6096001"/>
              <a:gd name="connsiteY683" fmla="*/ 4562014 h 6858000"/>
              <a:gd name="connsiteX684" fmla="*/ 4512782 w 6096001"/>
              <a:gd name="connsiteY684" fmla="*/ 0 h 6858000"/>
              <a:gd name="connsiteX685" fmla="*/ 4517704 w 6096001"/>
              <a:gd name="connsiteY685" fmla="*/ 4923 h 6858000"/>
              <a:gd name="connsiteX686" fmla="*/ 0 w 6096001"/>
              <a:gd name="connsiteY686" fmla="*/ 4522629 h 6858000"/>
              <a:gd name="connsiteX687" fmla="*/ 0 w 6096001"/>
              <a:gd name="connsiteY687" fmla="*/ 4512782 h 6858000"/>
              <a:gd name="connsiteX688" fmla="*/ 4463550 w 6096001"/>
              <a:gd name="connsiteY688" fmla="*/ 0 h 6858000"/>
              <a:gd name="connsiteX689" fmla="*/ 4468472 w 6096001"/>
              <a:gd name="connsiteY689" fmla="*/ 4923 h 6858000"/>
              <a:gd name="connsiteX690" fmla="*/ 0 w 6096001"/>
              <a:gd name="connsiteY690" fmla="*/ 4473397 h 6858000"/>
              <a:gd name="connsiteX691" fmla="*/ 0 w 6096001"/>
              <a:gd name="connsiteY691" fmla="*/ 4463551 h 6858000"/>
              <a:gd name="connsiteX692" fmla="*/ 4414319 w 6096001"/>
              <a:gd name="connsiteY692" fmla="*/ 0 h 6858000"/>
              <a:gd name="connsiteX693" fmla="*/ 4419241 w 6096001"/>
              <a:gd name="connsiteY693" fmla="*/ 4923 h 6858000"/>
              <a:gd name="connsiteX694" fmla="*/ 0 w 6096001"/>
              <a:gd name="connsiteY694" fmla="*/ 4424165 h 6858000"/>
              <a:gd name="connsiteX695" fmla="*/ 0 w 6096001"/>
              <a:gd name="connsiteY695" fmla="*/ 4414319 h 6858000"/>
              <a:gd name="connsiteX696" fmla="*/ 4365087 w 6096001"/>
              <a:gd name="connsiteY696" fmla="*/ 0 h 6858000"/>
              <a:gd name="connsiteX697" fmla="*/ 4370009 w 6096001"/>
              <a:gd name="connsiteY697" fmla="*/ 4923 h 6858000"/>
              <a:gd name="connsiteX698" fmla="*/ 0 w 6096001"/>
              <a:gd name="connsiteY698" fmla="*/ 4374933 h 6858000"/>
              <a:gd name="connsiteX699" fmla="*/ 0 w 6096001"/>
              <a:gd name="connsiteY699" fmla="*/ 4365087 h 6858000"/>
              <a:gd name="connsiteX700" fmla="*/ 4315855 w 6096001"/>
              <a:gd name="connsiteY700" fmla="*/ 0 h 6858000"/>
              <a:gd name="connsiteX701" fmla="*/ 4320777 w 6096001"/>
              <a:gd name="connsiteY701" fmla="*/ 4923 h 6858000"/>
              <a:gd name="connsiteX702" fmla="*/ 0 w 6096001"/>
              <a:gd name="connsiteY702" fmla="*/ 4325701 h 6858000"/>
              <a:gd name="connsiteX703" fmla="*/ 0 w 6096001"/>
              <a:gd name="connsiteY703" fmla="*/ 4315855 h 6858000"/>
              <a:gd name="connsiteX704" fmla="*/ 4266621 w 6096001"/>
              <a:gd name="connsiteY704" fmla="*/ 0 h 6858000"/>
              <a:gd name="connsiteX705" fmla="*/ 4271546 w 6096001"/>
              <a:gd name="connsiteY705" fmla="*/ 4923 h 6858000"/>
              <a:gd name="connsiteX706" fmla="*/ 0 w 6096001"/>
              <a:gd name="connsiteY706" fmla="*/ 4276469 h 6858000"/>
              <a:gd name="connsiteX707" fmla="*/ 0 w 6096001"/>
              <a:gd name="connsiteY707" fmla="*/ 4266623 h 6858000"/>
              <a:gd name="connsiteX708" fmla="*/ 4217389 w 6096001"/>
              <a:gd name="connsiteY708" fmla="*/ 0 h 6858000"/>
              <a:gd name="connsiteX709" fmla="*/ 4222314 w 6096001"/>
              <a:gd name="connsiteY709" fmla="*/ 4923 h 6858000"/>
              <a:gd name="connsiteX710" fmla="*/ 0 w 6096001"/>
              <a:gd name="connsiteY710" fmla="*/ 4227238 h 6858000"/>
              <a:gd name="connsiteX711" fmla="*/ 0 w 6096001"/>
              <a:gd name="connsiteY711" fmla="*/ 4217391 h 6858000"/>
              <a:gd name="connsiteX712" fmla="*/ 4168159 w 6096001"/>
              <a:gd name="connsiteY712" fmla="*/ 0 h 6858000"/>
              <a:gd name="connsiteX713" fmla="*/ 4173081 w 6096001"/>
              <a:gd name="connsiteY713" fmla="*/ 4923 h 6858000"/>
              <a:gd name="connsiteX714" fmla="*/ 0 w 6096001"/>
              <a:gd name="connsiteY714" fmla="*/ 4178006 h 6858000"/>
              <a:gd name="connsiteX715" fmla="*/ 0 w 6096001"/>
              <a:gd name="connsiteY715" fmla="*/ 4168159 h 6858000"/>
              <a:gd name="connsiteX716" fmla="*/ 4118927 w 6096001"/>
              <a:gd name="connsiteY716" fmla="*/ 0 h 6858000"/>
              <a:gd name="connsiteX717" fmla="*/ 4123849 w 6096001"/>
              <a:gd name="connsiteY717" fmla="*/ 4923 h 6858000"/>
              <a:gd name="connsiteX718" fmla="*/ 0 w 6096001"/>
              <a:gd name="connsiteY718" fmla="*/ 4128774 h 6858000"/>
              <a:gd name="connsiteX719" fmla="*/ 0 w 6096001"/>
              <a:gd name="connsiteY719" fmla="*/ 4118927 h 6858000"/>
              <a:gd name="connsiteX720" fmla="*/ 4069695 w 6096001"/>
              <a:gd name="connsiteY720" fmla="*/ 0 h 6858000"/>
              <a:gd name="connsiteX721" fmla="*/ 4074619 w 6096001"/>
              <a:gd name="connsiteY721" fmla="*/ 4923 h 6858000"/>
              <a:gd name="connsiteX722" fmla="*/ 0 w 6096001"/>
              <a:gd name="connsiteY722" fmla="*/ 4079542 h 6858000"/>
              <a:gd name="connsiteX723" fmla="*/ 0 w 6096001"/>
              <a:gd name="connsiteY723" fmla="*/ 4069695 h 6858000"/>
              <a:gd name="connsiteX724" fmla="*/ 4020463 w 6096001"/>
              <a:gd name="connsiteY724" fmla="*/ 0 h 6858000"/>
              <a:gd name="connsiteX725" fmla="*/ 4025387 w 6096001"/>
              <a:gd name="connsiteY725" fmla="*/ 4923 h 6858000"/>
              <a:gd name="connsiteX726" fmla="*/ 0 w 6096001"/>
              <a:gd name="connsiteY726" fmla="*/ 4030310 h 6858000"/>
              <a:gd name="connsiteX727" fmla="*/ 0 w 6096001"/>
              <a:gd name="connsiteY727" fmla="*/ 4020464 h 6858000"/>
              <a:gd name="connsiteX728" fmla="*/ 3971230 w 6096001"/>
              <a:gd name="connsiteY728" fmla="*/ 0 h 6858000"/>
              <a:gd name="connsiteX729" fmla="*/ 3976155 w 6096001"/>
              <a:gd name="connsiteY729" fmla="*/ 4923 h 6858000"/>
              <a:gd name="connsiteX730" fmla="*/ 0 w 6096001"/>
              <a:gd name="connsiteY730" fmla="*/ 3981078 h 6858000"/>
              <a:gd name="connsiteX731" fmla="*/ 0 w 6096001"/>
              <a:gd name="connsiteY731" fmla="*/ 3971232 h 6858000"/>
              <a:gd name="connsiteX732" fmla="*/ 3921998 w 6096001"/>
              <a:gd name="connsiteY732" fmla="*/ 0 h 6858000"/>
              <a:gd name="connsiteX733" fmla="*/ 3926923 w 6096001"/>
              <a:gd name="connsiteY733" fmla="*/ 4923 h 6858000"/>
              <a:gd name="connsiteX734" fmla="*/ 0 w 6096001"/>
              <a:gd name="connsiteY734" fmla="*/ 3931846 h 6858000"/>
              <a:gd name="connsiteX735" fmla="*/ 0 w 6096001"/>
              <a:gd name="connsiteY735" fmla="*/ 3922000 h 6858000"/>
              <a:gd name="connsiteX736" fmla="*/ 3872768 w 6096001"/>
              <a:gd name="connsiteY736" fmla="*/ 0 h 6858000"/>
              <a:gd name="connsiteX737" fmla="*/ 3877689 w 6096001"/>
              <a:gd name="connsiteY737" fmla="*/ 4923 h 6858000"/>
              <a:gd name="connsiteX738" fmla="*/ 0 w 6096001"/>
              <a:gd name="connsiteY738" fmla="*/ 3882614 h 6858000"/>
              <a:gd name="connsiteX739" fmla="*/ 0 w 6096001"/>
              <a:gd name="connsiteY739" fmla="*/ 3872768 h 6858000"/>
              <a:gd name="connsiteX740" fmla="*/ 3823536 w 6096001"/>
              <a:gd name="connsiteY740" fmla="*/ 0 h 6858000"/>
              <a:gd name="connsiteX741" fmla="*/ 3828458 w 6096001"/>
              <a:gd name="connsiteY741" fmla="*/ 4923 h 6858000"/>
              <a:gd name="connsiteX742" fmla="*/ 0 w 6096001"/>
              <a:gd name="connsiteY742" fmla="*/ 3833382 h 6858000"/>
              <a:gd name="connsiteX743" fmla="*/ 0 w 6096001"/>
              <a:gd name="connsiteY743" fmla="*/ 3823536 h 6858000"/>
              <a:gd name="connsiteX744" fmla="*/ 3774304 w 6096001"/>
              <a:gd name="connsiteY744" fmla="*/ 0 h 6858000"/>
              <a:gd name="connsiteX745" fmla="*/ 3779227 w 6096001"/>
              <a:gd name="connsiteY745" fmla="*/ 4923 h 6858000"/>
              <a:gd name="connsiteX746" fmla="*/ 0 w 6096001"/>
              <a:gd name="connsiteY746" fmla="*/ 3784151 h 6858000"/>
              <a:gd name="connsiteX747" fmla="*/ 0 w 6096001"/>
              <a:gd name="connsiteY747" fmla="*/ 3774304 h 6858000"/>
              <a:gd name="connsiteX748" fmla="*/ 3725072 w 6096001"/>
              <a:gd name="connsiteY748" fmla="*/ 0 h 6858000"/>
              <a:gd name="connsiteX749" fmla="*/ 3729995 w 6096001"/>
              <a:gd name="connsiteY749" fmla="*/ 4923 h 6858000"/>
              <a:gd name="connsiteX750" fmla="*/ 0 w 6096001"/>
              <a:gd name="connsiteY750" fmla="*/ 3734919 h 6858000"/>
              <a:gd name="connsiteX751" fmla="*/ 0 w 6096001"/>
              <a:gd name="connsiteY751" fmla="*/ 3725073 h 6858000"/>
              <a:gd name="connsiteX752" fmla="*/ 3675839 w 6096001"/>
              <a:gd name="connsiteY752" fmla="*/ 0 h 6858000"/>
              <a:gd name="connsiteX753" fmla="*/ 3680763 w 6096001"/>
              <a:gd name="connsiteY753" fmla="*/ 4923 h 6858000"/>
              <a:gd name="connsiteX754" fmla="*/ 0 w 6096001"/>
              <a:gd name="connsiteY754" fmla="*/ 3685687 h 6858000"/>
              <a:gd name="connsiteX755" fmla="*/ 0 w 6096001"/>
              <a:gd name="connsiteY755" fmla="*/ 3675841 h 6858000"/>
              <a:gd name="connsiteX756" fmla="*/ 3626607 w 6096001"/>
              <a:gd name="connsiteY756" fmla="*/ 0 h 6858000"/>
              <a:gd name="connsiteX757" fmla="*/ 3631531 w 6096001"/>
              <a:gd name="connsiteY757" fmla="*/ 4923 h 6858000"/>
              <a:gd name="connsiteX758" fmla="*/ 0 w 6096001"/>
              <a:gd name="connsiteY758" fmla="*/ 3636455 h 6858000"/>
              <a:gd name="connsiteX759" fmla="*/ 0 w 6096001"/>
              <a:gd name="connsiteY759" fmla="*/ 3626608 h 6858000"/>
              <a:gd name="connsiteX760" fmla="*/ 3577377 w 6096001"/>
              <a:gd name="connsiteY760" fmla="*/ 0 h 6858000"/>
              <a:gd name="connsiteX761" fmla="*/ 3582298 w 6096001"/>
              <a:gd name="connsiteY761" fmla="*/ 4923 h 6858000"/>
              <a:gd name="connsiteX762" fmla="*/ 0 w 6096001"/>
              <a:gd name="connsiteY762" fmla="*/ 3587222 h 6858000"/>
              <a:gd name="connsiteX763" fmla="*/ 0 w 6096001"/>
              <a:gd name="connsiteY763" fmla="*/ 3577377 h 6858000"/>
              <a:gd name="connsiteX764" fmla="*/ 3528145 w 6096001"/>
              <a:gd name="connsiteY764" fmla="*/ 0 h 6858000"/>
              <a:gd name="connsiteX765" fmla="*/ 3533067 w 6096001"/>
              <a:gd name="connsiteY765" fmla="*/ 4923 h 6858000"/>
              <a:gd name="connsiteX766" fmla="*/ 0 w 6096001"/>
              <a:gd name="connsiteY766" fmla="*/ 3537990 h 6858000"/>
              <a:gd name="connsiteX767" fmla="*/ 0 w 6096001"/>
              <a:gd name="connsiteY767" fmla="*/ 3528145 h 6858000"/>
              <a:gd name="connsiteX768" fmla="*/ 3478913 w 6096001"/>
              <a:gd name="connsiteY768" fmla="*/ 0 h 6858000"/>
              <a:gd name="connsiteX769" fmla="*/ 3483836 w 6096001"/>
              <a:gd name="connsiteY769" fmla="*/ 4923 h 6858000"/>
              <a:gd name="connsiteX770" fmla="*/ 0 w 6096001"/>
              <a:gd name="connsiteY770" fmla="*/ 3488760 h 6858000"/>
              <a:gd name="connsiteX771" fmla="*/ 0 w 6096001"/>
              <a:gd name="connsiteY771" fmla="*/ 3478913 h 6858000"/>
              <a:gd name="connsiteX772" fmla="*/ 3429681 w 6096001"/>
              <a:gd name="connsiteY772" fmla="*/ 0 h 6858000"/>
              <a:gd name="connsiteX773" fmla="*/ 3434604 w 6096001"/>
              <a:gd name="connsiteY773" fmla="*/ 4923 h 6858000"/>
              <a:gd name="connsiteX774" fmla="*/ 0 w 6096001"/>
              <a:gd name="connsiteY774" fmla="*/ 3439527 h 6858000"/>
              <a:gd name="connsiteX775" fmla="*/ 0 w 6096001"/>
              <a:gd name="connsiteY775" fmla="*/ 3429681 h 6858000"/>
              <a:gd name="connsiteX776" fmla="*/ 3380449 w 6096001"/>
              <a:gd name="connsiteY776" fmla="*/ 0 h 6858000"/>
              <a:gd name="connsiteX777" fmla="*/ 3385372 w 6096001"/>
              <a:gd name="connsiteY777" fmla="*/ 4923 h 6858000"/>
              <a:gd name="connsiteX778" fmla="*/ 0 w 6096001"/>
              <a:gd name="connsiteY778" fmla="*/ 3390296 h 6858000"/>
              <a:gd name="connsiteX779" fmla="*/ 0 w 6096001"/>
              <a:gd name="connsiteY779" fmla="*/ 3380449 h 6858000"/>
              <a:gd name="connsiteX780" fmla="*/ 3331216 w 6096001"/>
              <a:gd name="connsiteY780" fmla="*/ 0 h 6858000"/>
              <a:gd name="connsiteX781" fmla="*/ 3336140 w 6096001"/>
              <a:gd name="connsiteY781" fmla="*/ 4923 h 6858000"/>
              <a:gd name="connsiteX782" fmla="*/ 0 w 6096001"/>
              <a:gd name="connsiteY782" fmla="*/ 3341064 h 6858000"/>
              <a:gd name="connsiteX783" fmla="*/ 0 w 6096001"/>
              <a:gd name="connsiteY783" fmla="*/ 3331216 h 6858000"/>
              <a:gd name="connsiteX784" fmla="*/ 3281984 w 6096001"/>
              <a:gd name="connsiteY784" fmla="*/ 0 h 6858000"/>
              <a:gd name="connsiteX785" fmla="*/ 3286909 w 6096001"/>
              <a:gd name="connsiteY785" fmla="*/ 4923 h 6858000"/>
              <a:gd name="connsiteX786" fmla="*/ 0 w 6096001"/>
              <a:gd name="connsiteY786" fmla="*/ 3291832 h 6858000"/>
              <a:gd name="connsiteX787" fmla="*/ 0 w 6096001"/>
              <a:gd name="connsiteY787" fmla="*/ 3281984 h 6858000"/>
              <a:gd name="connsiteX788" fmla="*/ 3232753 w 6096001"/>
              <a:gd name="connsiteY788" fmla="*/ 0 h 6858000"/>
              <a:gd name="connsiteX789" fmla="*/ 3237675 w 6096001"/>
              <a:gd name="connsiteY789" fmla="*/ 4923 h 6858000"/>
              <a:gd name="connsiteX790" fmla="*/ 0 w 6096001"/>
              <a:gd name="connsiteY790" fmla="*/ 3242599 h 6858000"/>
              <a:gd name="connsiteX791" fmla="*/ 0 w 6096001"/>
              <a:gd name="connsiteY791" fmla="*/ 3232754 h 6858000"/>
              <a:gd name="connsiteX792" fmla="*/ 3183521 w 6096001"/>
              <a:gd name="connsiteY792" fmla="*/ 0 h 6858000"/>
              <a:gd name="connsiteX793" fmla="*/ 3188443 w 6096001"/>
              <a:gd name="connsiteY793" fmla="*/ 4923 h 6858000"/>
              <a:gd name="connsiteX794" fmla="*/ 0 w 6096001"/>
              <a:gd name="connsiteY794" fmla="*/ 3193367 h 6858000"/>
              <a:gd name="connsiteX795" fmla="*/ 0 w 6096001"/>
              <a:gd name="connsiteY795" fmla="*/ 3183522 h 6858000"/>
              <a:gd name="connsiteX796" fmla="*/ 3134288 w 6096001"/>
              <a:gd name="connsiteY796" fmla="*/ 0 h 6858000"/>
              <a:gd name="connsiteX797" fmla="*/ 3139213 w 6096001"/>
              <a:gd name="connsiteY797" fmla="*/ 4923 h 6858000"/>
              <a:gd name="connsiteX798" fmla="*/ 0 w 6096001"/>
              <a:gd name="connsiteY798" fmla="*/ 3144136 h 6858000"/>
              <a:gd name="connsiteX799" fmla="*/ 0 w 6096001"/>
              <a:gd name="connsiteY799" fmla="*/ 3134290 h 6858000"/>
              <a:gd name="connsiteX800" fmla="*/ 3085057 w 6096001"/>
              <a:gd name="connsiteY800" fmla="*/ 0 h 6858000"/>
              <a:gd name="connsiteX801" fmla="*/ 3089980 w 6096001"/>
              <a:gd name="connsiteY801" fmla="*/ 4923 h 6858000"/>
              <a:gd name="connsiteX802" fmla="*/ 0 w 6096001"/>
              <a:gd name="connsiteY802" fmla="*/ 3094903 h 6858000"/>
              <a:gd name="connsiteX803" fmla="*/ 0 w 6096001"/>
              <a:gd name="connsiteY803" fmla="*/ 3085057 h 6858000"/>
              <a:gd name="connsiteX804" fmla="*/ 3035825 w 6096001"/>
              <a:gd name="connsiteY804" fmla="*/ 0 h 6858000"/>
              <a:gd name="connsiteX805" fmla="*/ 3040748 w 6096001"/>
              <a:gd name="connsiteY805" fmla="*/ 4923 h 6858000"/>
              <a:gd name="connsiteX806" fmla="*/ 0 w 6096001"/>
              <a:gd name="connsiteY806" fmla="*/ 3045672 h 6858000"/>
              <a:gd name="connsiteX807" fmla="*/ 0 w 6096001"/>
              <a:gd name="connsiteY807" fmla="*/ 3035825 h 6858000"/>
              <a:gd name="connsiteX808" fmla="*/ 2986593 w 6096001"/>
              <a:gd name="connsiteY808" fmla="*/ 0 h 6858000"/>
              <a:gd name="connsiteX809" fmla="*/ 2991516 w 6096001"/>
              <a:gd name="connsiteY809" fmla="*/ 4923 h 6858000"/>
              <a:gd name="connsiteX810" fmla="*/ 0 w 6096001"/>
              <a:gd name="connsiteY810" fmla="*/ 2996440 h 6858000"/>
              <a:gd name="connsiteX811" fmla="*/ 0 w 6096001"/>
              <a:gd name="connsiteY811" fmla="*/ 2986593 h 6858000"/>
              <a:gd name="connsiteX812" fmla="*/ 2937362 w 6096001"/>
              <a:gd name="connsiteY812" fmla="*/ 0 h 6858000"/>
              <a:gd name="connsiteX813" fmla="*/ 2942284 w 6096001"/>
              <a:gd name="connsiteY813" fmla="*/ 4923 h 6858000"/>
              <a:gd name="connsiteX814" fmla="*/ 0 w 6096001"/>
              <a:gd name="connsiteY814" fmla="*/ 2947207 h 6858000"/>
              <a:gd name="connsiteX815" fmla="*/ 0 w 6096001"/>
              <a:gd name="connsiteY815" fmla="*/ 2937363 h 6858000"/>
              <a:gd name="connsiteX816" fmla="*/ 2888130 w 6096001"/>
              <a:gd name="connsiteY816" fmla="*/ 0 h 6858000"/>
              <a:gd name="connsiteX817" fmla="*/ 2893052 w 6096001"/>
              <a:gd name="connsiteY817" fmla="*/ 4923 h 6858000"/>
              <a:gd name="connsiteX818" fmla="*/ 0 w 6096001"/>
              <a:gd name="connsiteY818" fmla="*/ 2897976 h 6858000"/>
              <a:gd name="connsiteX819" fmla="*/ 0 w 6096001"/>
              <a:gd name="connsiteY819" fmla="*/ 2888131 h 6858000"/>
              <a:gd name="connsiteX820" fmla="*/ 2838897 w 6096001"/>
              <a:gd name="connsiteY820" fmla="*/ 0 h 6858000"/>
              <a:gd name="connsiteX821" fmla="*/ 2843821 w 6096001"/>
              <a:gd name="connsiteY821" fmla="*/ 4923 h 6858000"/>
              <a:gd name="connsiteX822" fmla="*/ 0 w 6096001"/>
              <a:gd name="connsiteY822" fmla="*/ 2848745 h 6858000"/>
              <a:gd name="connsiteX823" fmla="*/ 0 w 6096001"/>
              <a:gd name="connsiteY823" fmla="*/ 2838898 h 6858000"/>
              <a:gd name="connsiteX824" fmla="*/ 2789665 w 6096001"/>
              <a:gd name="connsiteY824" fmla="*/ 0 h 6858000"/>
              <a:gd name="connsiteX825" fmla="*/ 2794590 w 6096001"/>
              <a:gd name="connsiteY825" fmla="*/ 4923 h 6858000"/>
              <a:gd name="connsiteX826" fmla="*/ 0 w 6096001"/>
              <a:gd name="connsiteY826" fmla="*/ 2799513 h 6858000"/>
              <a:gd name="connsiteX827" fmla="*/ 0 w 6096001"/>
              <a:gd name="connsiteY827" fmla="*/ 2789666 h 6858000"/>
              <a:gd name="connsiteX828" fmla="*/ 2740433 w 6096001"/>
              <a:gd name="connsiteY828" fmla="*/ 0 h 6858000"/>
              <a:gd name="connsiteX829" fmla="*/ 2745357 w 6096001"/>
              <a:gd name="connsiteY829" fmla="*/ 4923 h 6858000"/>
              <a:gd name="connsiteX830" fmla="*/ 0 w 6096001"/>
              <a:gd name="connsiteY830" fmla="*/ 2750280 h 6858000"/>
              <a:gd name="connsiteX831" fmla="*/ 0 w 6096001"/>
              <a:gd name="connsiteY831" fmla="*/ 2740434 h 6858000"/>
              <a:gd name="connsiteX832" fmla="*/ 2691201 w 6096001"/>
              <a:gd name="connsiteY832" fmla="*/ 0 h 6858000"/>
              <a:gd name="connsiteX833" fmla="*/ 2696125 w 6096001"/>
              <a:gd name="connsiteY833" fmla="*/ 4923 h 6858000"/>
              <a:gd name="connsiteX834" fmla="*/ 0 w 6096001"/>
              <a:gd name="connsiteY834" fmla="*/ 2701048 h 6858000"/>
              <a:gd name="connsiteX835" fmla="*/ 0 w 6096001"/>
              <a:gd name="connsiteY835" fmla="*/ 2691202 h 6858000"/>
              <a:gd name="connsiteX836" fmla="*/ 2641971 w 6096001"/>
              <a:gd name="connsiteY836" fmla="*/ 0 h 6858000"/>
              <a:gd name="connsiteX837" fmla="*/ 2646893 w 6096001"/>
              <a:gd name="connsiteY837" fmla="*/ 4923 h 6858000"/>
              <a:gd name="connsiteX838" fmla="*/ 0 w 6096001"/>
              <a:gd name="connsiteY838" fmla="*/ 2651816 h 6858000"/>
              <a:gd name="connsiteX839" fmla="*/ 0 w 6096001"/>
              <a:gd name="connsiteY839" fmla="*/ 2641971 h 6858000"/>
              <a:gd name="connsiteX840" fmla="*/ 2592739 w 6096001"/>
              <a:gd name="connsiteY840" fmla="*/ 0 h 6858000"/>
              <a:gd name="connsiteX841" fmla="*/ 2597661 w 6096001"/>
              <a:gd name="connsiteY841" fmla="*/ 4923 h 6858000"/>
              <a:gd name="connsiteX842" fmla="*/ 0 w 6096001"/>
              <a:gd name="connsiteY842" fmla="*/ 2602584 h 6858000"/>
              <a:gd name="connsiteX843" fmla="*/ 0 w 6096001"/>
              <a:gd name="connsiteY843" fmla="*/ 2592739 h 6858000"/>
              <a:gd name="connsiteX844" fmla="*/ 2543506 w 6096001"/>
              <a:gd name="connsiteY844" fmla="*/ 0 h 6858000"/>
              <a:gd name="connsiteX845" fmla="*/ 2548430 w 6096001"/>
              <a:gd name="connsiteY845" fmla="*/ 4923 h 6858000"/>
              <a:gd name="connsiteX846" fmla="*/ 0 w 6096001"/>
              <a:gd name="connsiteY846" fmla="*/ 2553354 h 6858000"/>
              <a:gd name="connsiteX847" fmla="*/ 0 w 6096001"/>
              <a:gd name="connsiteY847" fmla="*/ 2543506 h 6858000"/>
              <a:gd name="connsiteX848" fmla="*/ 2494274 w 6096001"/>
              <a:gd name="connsiteY848" fmla="*/ 0 h 6858000"/>
              <a:gd name="connsiteX849" fmla="*/ 2499199 w 6096001"/>
              <a:gd name="connsiteY849" fmla="*/ 4923 h 6858000"/>
              <a:gd name="connsiteX850" fmla="*/ 0 w 6096001"/>
              <a:gd name="connsiteY850" fmla="*/ 2504122 h 6858000"/>
              <a:gd name="connsiteX851" fmla="*/ 0 w 6096001"/>
              <a:gd name="connsiteY851" fmla="*/ 2494274 h 6858000"/>
              <a:gd name="connsiteX852" fmla="*/ 2445042 w 6096001"/>
              <a:gd name="connsiteY852" fmla="*/ 0 h 6858000"/>
              <a:gd name="connsiteX853" fmla="*/ 2449965 w 6096001"/>
              <a:gd name="connsiteY853" fmla="*/ 4923 h 6858000"/>
              <a:gd name="connsiteX854" fmla="*/ 0 w 6096001"/>
              <a:gd name="connsiteY854" fmla="*/ 2454889 h 6858000"/>
              <a:gd name="connsiteX855" fmla="*/ 0 w 6096001"/>
              <a:gd name="connsiteY855" fmla="*/ 2445043 h 6858000"/>
              <a:gd name="connsiteX856" fmla="*/ 2395810 w 6096001"/>
              <a:gd name="connsiteY856" fmla="*/ 0 h 6858000"/>
              <a:gd name="connsiteX857" fmla="*/ 2400733 w 6096001"/>
              <a:gd name="connsiteY857" fmla="*/ 4923 h 6858000"/>
              <a:gd name="connsiteX858" fmla="*/ 0 w 6096001"/>
              <a:gd name="connsiteY858" fmla="*/ 2405657 h 6858000"/>
              <a:gd name="connsiteX859" fmla="*/ 0 w 6096001"/>
              <a:gd name="connsiteY859" fmla="*/ 2395811 h 6858000"/>
              <a:gd name="connsiteX860" fmla="*/ 2346579 w 6096001"/>
              <a:gd name="connsiteY860" fmla="*/ 0 h 6858000"/>
              <a:gd name="connsiteX861" fmla="*/ 2351501 w 6096001"/>
              <a:gd name="connsiteY861" fmla="*/ 4923 h 6858000"/>
              <a:gd name="connsiteX862" fmla="*/ 0 w 6096001"/>
              <a:gd name="connsiteY862" fmla="*/ 2356425 h 6858000"/>
              <a:gd name="connsiteX863" fmla="*/ 0 w 6096001"/>
              <a:gd name="connsiteY863" fmla="*/ 2346579 h 6858000"/>
              <a:gd name="connsiteX864" fmla="*/ 2297348 w 6096001"/>
              <a:gd name="connsiteY864" fmla="*/ 0 h 6858000"/>
              <a:gd name="connsiteX865" fmla="*/ 2302270 w 6096001"/>
              <a:gd name="connsiteY865" fmla="*/ 4923 h 6858000"/>
              <a:gd name="connsiteX866" fmla="*/ 0 w 6096001"/>
              <a:gd name="connsiteY866" fmla="*/ 2307193 h 6858000"/>
              <a:gd name="connsiteX867" fmla="*/ 0 w 6096001"/>
              <a:gd name="connsiteY867" fmla="*/ 2297348 h 6858000"/>
              <a:gd name="connsiteX868" fmla="*/ 2248115 w 6096001"/>
              <a:gd name="connsiteY868" fmla="*/ 0 h 6858000"/>
              <a:gd name="connsiteX869" fmla="*/ 2253038 w 6096001"/>
              <a:gd name="connsiteY869" fmla="*/ 4923 h 6858000"/>
              <a:gd name="connsiteX870" fmla="*/ 0 w 6096001"/>
              <a:gd name="connsiteY870" fmla="*/ 2257961 h 6858000"/>
              <a:gd name="connsiteX871" fmla="*/ 0 w 6096001"/>
              <a:gd name="connsiteY871" fmla="*/ 2248115 h 6858000"/>
              <a:gd name="connsiteX872" fmla="*/ 2198883 w 6096001"/>
              <a:gd name="connsiteY872" fmla="*/ 0 h 6858000"/>
              <a:gd name="connsiteX873" fmla="*/ 2203807 w 6096001"/>
              <a:gd name="connsiteY873" fmla="*/ 4923 h 6858000"/>
              <a:gd name="connsiteX874" fmla="*/ 0 w 6096001"/>
              <a:gd name="connsiteY874" fmla="*/ 2208731 h 6858000"/>
              <a:gd name="connsiteX875" fmla="*/ 0 w 6096001"/>
              <a:gd name="connsiteY875" fmla="*/ 2198885 h 6858000"/>
              <a:gd name="connsiteX876" fmla="*/ 2148421 w 6096001"/>
              <a:gd name="connsiteY876" fmla="*/ 0 h 6858000"/>
              <a:gd name="connsiteX877" fmla="*/ 2153344 w 6096001"/>
              <a:gd name="connsiteY877" fmla="*/ 4923 h 6858000"/>
              <a:gd name="connsiteX878" fmla="*/ 0 w 6096001"/>
              <a:gd name="connsiteY878" fmla="*/ 2158268 h 6858000"/>
              <a:gd name="connsiteX879" fmla="*/ 0 w 6096001"/>
              <a:gd name="connsiteY879" fmla="*/ 2148421 h 6858000"/>
              <a:gd name="connsiteX880" fmla="*/ 2099189 w 6096001"/>
              <a:gd name="connsiteY880" fmla="*/ 0 h 6858000"/>
              <a:gd name="connsiteX881" fmla="*/ 2104112 w 6096001"/>
              <a:gd name="connsiteY881" fmla="*/ 4923 h 6858000"/>
              <a:gd name="connsiteX882" fmla="*/ 0 w 6096001"/>
              <a:gd name="connsiteY882" fmla="*/ 2109036 h 6858000"/>
              <a:gd name="connsiteX883" fmla="*/ 0 w 6096001"/>
              <a:gd name="connsiteY883" fmla="*/ 2099189 h 6858000"/>
              <a:gd name="connsiteX884" fmla="*/ 2049958 w 6096001"/>
              <a:gd name="connsiteY884" fmla="*/ 0 h 6858000"/>
              <a:gd name="connsiteX885" fmla="*/ 2054880 w 6096001"/>
              <a:gd name="connsiteY885" fmla="*/ 4923 h 6858000"/>
              <a:gd name="connsiteX886" fmla="*/ 0 w 6096001"/>
              <a:gd name="connsiteY886" fmla="*/ 2059804 h 6858000"/>
              <a:gd name="connsiteX887" fmla="*/ 0 w 6096001"/>
              <a:gd name="connsiteY887" fmla="*/ 2049959 h 6858000"/>
              <a:gd name="connsiteX888" fmla="*/ 2000725 w 6096001"/>
              <a:gd name="connsiteY888" fmla="*/ 0 h 6858000"/>
              <a:gd name="connsiteX889" fmla="*/ 2005649 w 6096001"/>
              <a:gd name="connsiteY889" fmla="*/ 4923 h 6858000"/>
              <a:gd name="connsiteX890" fmla="*/ 0 w 6096001"/>
              <a:gd name="connsiteY890" fmla="*/ 2010572 h 6858000"/>
              <a:gd name="connsiteX891" fmla="*/ 0 w 6096001"/>
              <a:gd name="connsiteY891" fmla="*/ 2000725 h 6858000"/>
              <a:gd name="connsiteX892" fmla="*/ 1951493 w 6096001"/>
              <a:gd name="connsiteY892" fmla="*/ 0 h 6858000"/>
              <a:gd name="connsiteX893" fmla="*/ 1956418 w 6096001"/>
              <a:gd name="connsiteY893" fmla="*/ 4923 h 6858000"/>
              <a:gd name="connsiteX894" fmla="*/ 0 w 6096001"/>
              <a:gd name="connsiteY894" fmla="*/ 1961341 h 6858000"/>
              <a:gd name="connsiteX895" fmla="*/ 0 w 6096001"/>
              <a:gd name="connsiteY895" fmla="*/ 1951494 h 6858000"/>
              <a:gd name="connsiteX896" fmla="*/ 1902262 w 6096001"/>
              <a:gd name="connsiteY896" fmla="*/ 0 h 6858000"/>
              <a:gd name="connsiteX897" fmla="*/ 1907185 w 6096001"/>
              <a:gd name="connsiteY897" fmla="*/ 4923 h 6858000"/>
              <a:gd name="connsiteX898" fmla="*/ 0 w 6096001"/>
              <a:gd name="connsiteY898" fmla="*/ 1912108 h 6858000"/>
              <a:gd name="connsiteX899" fmla="*/ 0 w 6096001"/>
              <a:gd name="connsiteY899" fmla="*/ 1902262 h 6858000"/>
              <a:gd name="connsiteX900" fmla="*/ 1853030 w 6096001"/>
              <a:gd name="connsiteY900" fmla="*/ 0 h 6858000"/>
              <a:gd name="connsiteX901" fmla="*/ 1857953 w 6096001"/>
              <a:gd name="connsiteY901" fmla="*/ 4923 h 6858000"/>
              <a:gd name="connsiteX902" fmla="*/ 0 w 6096001"/>
              <a:gd name="connsiteY902" fmla="*/ 1862876 h 6858000"/>
              <a:gd name="connsiteX903" fmla="*/ 0 w 6096001"/>
              <a:gd name="connsiteY903" fmla="*/ 1853030 h 6858000"/>
              <a:gd name="connsiteX904" fmla="*/ 1803798 w 6096001"/>
              <a:gd name="connsiteY904" fmla="*/ 0 h 6858000"/>
              <a:gd name="connsiteX905" fmla="*/ 1808722 w 6096001"/>
              <a:gd name="connsiteY905" fmla="*/ 4923 h 6858000"/>
              <a:gd name="connsiteX906" fmla="*/ 0 w 6096001"/>
              <a:gd name="connsiteY906" fmla="*/ 1813644 h 6858000"/>
              <a:gd name="connsiteX907" fmla="*/ 0 w 6096001"/>
              <a:gd name="connsiteY907" fmla="*/ 1803798 h 6858000"/>
              <a:gd name="connsiteX908" fmla="*/ 1754567 w 6096001"/>
              <a:gd name="connsiteY908" fmla="*/ 0 h 6858000"/>
              <a:gd name="connsiteX909" fmla="*/ 1759489 w 6096001"/>
              <a:gd name="connsiteY909" fmla="*/ 4923 h 6858000"/>
              <a:gd name="connsiteX910" fmla="*/ 0 w 6096001"/>
              <a:gd name="connsiteY910" fmla="*/ 1764413 h 6858000"/>
              <a:gd name="connsiteX911" fmla="*/ 0 w 6096001"/>
              <a:gd name="connsiteY911" fmla="*/ 1754567 h 6858000"/>
              <a:gd name="connsiteX912" fmla="*/ 1705335 w 6096001"/>
              <a:gd name="connsiteY912" fmla="*/ 0 h 6858000"/>
              <a:gd name="connsiteX913" fmla="*/ 1710257 w 6096001"/>
              <a:gd name="connsiteY913" fmla="*/ 4923 h 6858000"/>
              <a:gd name="connsiteX914" fmla="*/ 0 w 6096001"/>
              <a:gd name="connsiteY914" fmla="*/ 1715181 h 6858000"/>
              <a:gd name="connsiteX915" fmla="*/ 0 w 6096001"/>
              <a:gd name="connsiteY915" fmla="*/ 1705336 h 6858000"/>
              <a:gd name="connsiteX916" fmla="*/ 1656102 w 6096001"/>
              <a:gd name="connsiteY916" fmla="*/ 0 h 6858000"/>
              <a:gd name="connsiteX917" fmla="*/ 1661027 w 6096001"/>
              <a:gd name="connsiteY917" fmla="*/ 4923 h 6858000"/>
              <a:gd name="connsiteX918" fmla="*/ 0 w 6096001"/>
              <a:gd name="connsiteY918" fmla="*/ 1665950 h 6858000"/>
              <a:gd name="connsiteX919" fmla="*/ 0 w 6096001"/>
              <a:gd name="connsiteY919" fmla="*/ 1656102 h 6858000"/>
              <a:gd name="connsiteX920" fmla="*/ 1606870 w 6096001"/>
              <a:gd name="connsiteY920" fmla="*/ 0 h 6858000"/>
              <a:gd name="connsiteX921" fmla="*/ 1611795 w 6096001"/>
              <a:gd name="connsiteY921" fmla="*/ 4923 h 6858000"/>
              <a:gd name="connsiteX922" fmla="*/ 0 w 6096001"/>
              <a:gd name="connsiteY922" fmla="*/ 1616718 h 6858000"/>
              <a:gd name="connsiteX923" fmla="*/ 0 w 6096001"/>
              <a:gd name="connsiteY923" fmla="*/ 1606870 h 6858000"/>
              <a:gd name="connsiteX924" fmla="*/ 1557638 w 6096001"/>
              <a:gd name="connsiteY924" fmla="*/ 0 h 6858000"/>
              <a:gd name="connsiteX925" fmla="*/ 1562562 w 6096001"/>
              <a:gd name="connsiteY925" fmla="*/ 4923 h 6858000"/>
              <a:gd name="connsiteX926" fmla="*/ 0 w 6096001"/>
              <a:gd name="connsiteY926" fmla="*/ 1567485 h 6858000"/>
              <a:gd name="connsiteX927" fmla="*/ 0 w 6096001"/>
              <a:gd name="connsiteY927" fmla="*/ 1557639 h 6858000"/>
              <a:gd name="connsiteX928" fmla="*/ 1508407 w 6096001"/>
              <a:gd name="connsiteY928" fmla="*/ 0 h 6858000"/>
              <a:gd name="connsiteX929" fmla="*/ 1513330 w 6096001"/>
              <a:gd name="connsiteY929" fmla="*/ 4923 h 6858000"/>
              <a:gd name="connsiteX930" fmla="*/ 0 w 6096001"/>
              <a:gd name="connsiteY930" fmla="*/ 1518253 h 6858000"/>
              <a:gd name="connsiteX931" fmla="*/ 0 w 6096001"/>
              <a:gd name="connsiteY931" fmla="*/ 1508407 h 6858000"/>
              <a:gd name="connsiteX932" fmla="*/ 1459176 w 6096001"/>
              <a:gd name="connsiteY932" fmla="*/ 0 h 6858000"/>
              <a:gd name="connsiteX933" fmla="*/ 1464098 w 6096001"/>
              <a:gd name="connsiteY933" fmla="*/ 4923 h 6858000"/>
              <a:gd name="connsiteX934" fmla="*/ 0 w 6096001"/>
              <a:gd name="connsiteY934" fmla="*/ 1469021 h 6858000"/>
              <a:gd name="connsiteX935" fmla="*/ 0 w 6096001"/>
              <a:gd name="connsiteY935" fmla="*/ 1459176 h 6858000"/>
              <a:gd name="connsiteX936" fmla="*/ 1409944 w 6096001"/>
              <a:gd name="connsiteY936" fmla="*/ 0 h 6858000"/>
              <a:gd name="connsiteX937" fmla="*/ 1414866 w 6096001"/>
              <a:gd name="connsiteY937" fmla="*/ 4923 h 6858000"/>
              <a:gd name="connsiteX938" fmla="*/ 0 w 6096001"/>
              <a:gd name="connsiteY938" fmla="*/ 1419789 h 6858000"/>
              <a:gd name="connsiteX939" fmla="*/ 0 w 6096001"/>
              <a:gd name="connsiteY939" fmla="*/ 1409944 h 6858000"/>
              <a:gd name="connsiteX940" fmla="*/ 1360711 w 6096001"/>
              <a:gd name="connsiteY940" fmla="*/ 0 h 6858000"/>
              <a:gd name="connsiteX941" fmla="*/ 1365635 w 6096001"/>
              <a:gd name="connsiteY941" fmla="*/ 4923 h 6858000"/>
              <a:gd name="connsiteX942" fmla="*/ 0 w 6096001"/>
              <a:gd name="connsiteY942" fmla="*/ 1370559 h 6858000"/>
              <a:gd name="connsiteX943" fmla="*/ 0 w 6096001"/>
              <a:gd name="connsiteY943" fmla="*/ 1360711 h 6858000"/>
              <a:gd name="connsiteX944" fmla="*/ 1311479 w 6096001"/>
              <a:gd name="connsiteY944" fmla="*/ 0 h 6858000"/>
              <a:gd name="connsiteX945" fmla="*/ 1316404 w 6096001"/>
              <a:gd name="connsiteY945" fmla="*/ 4923 h 6858000"/>
              <a:gd name="connsiteX946" fmla="*/ 0 w 6096001"/>
              <a:gd name="connsiteY946" fmla="*/ 1321327 h 6858000"/>
              <a:gd name="connsiteX947" fmla="*/ 0 w 6096001"/>
              <a:gd name="connsiteY947" fmla="*/ 1311479 h 6858000"/>
              <a:gd name="connsiteX948" fmla="*/ 1262248 w 6096001"/>
              <a:gd name="connsiteY948" fmla="*/ 0 h 6858000"/>
              <a:gd name="connsiteX949" fmla="*/ 1267170 w 6096001"/>
              <a:gd name="connsiteY949" fmla="*/ 4923 h 6858000"/>
              <a:gd name="connsiteX950" fmla="*/ 0 w 6096001"/>
              <a:gd name="connsiteY950" fmla="*/ 1272094 h 6858000"/>
              <a:gd name="connsiteX951" fmla="*/ 0 w 6096001"/>
              <a:gd name="connsiteY951" fmla="*/ 1262247 h 6858000"/>
              <a:gd name="connsiteX952" fmla="*/ 1213015 w 6096001"/>
              <a:gd name="connsiteY952" fmla="*/ 0 h 6858000"/>
              <a:gd name="connsiteX953" fmla="*/ 1217939 w 6096001"/>
              <a:gd name="connsiteY953" fmla="*/ 4923 h 6858000"/>
              <a:gd name="connsiteX954" fmla="*/ 0 w 6096001"/>
              <a:gd name="connsiteY954" fmla="*/ 1222862 h 6858000"/>
              <a:gd name="connsiteX955" fmla="*/ 0 w 6096001"/>
              <a:gd name="connsiteY955" fmla="*/ 1213016 h 6858000"/>
              <a:gd name="connsiteX956" fmla="*/ 1163783 w 6096001"/>
              <a:gd name="connsiteY956" fmla="*/ 0 h 6858000"/>
              <a:gd name="connsiteX957" fmla="*/ 1168707 w 6096001"/>
              <a:gd name="connsiteY957" fmla="*/ 4923 h 6858000"/>
              <a:gd name="connsiteX958" fmla="*/ 0 w 6096001"/>
              <a:gd name="connsiteY958" fmla="*/ 1173630 h 6858000"/>
              <a:gd name="connsiteX959" fmla="*/ 0 w 6096001"/>
              <a:gd name="connsiteY959" fmla="*/ 1163784 h 6858000"/>
              <a:gd name="connsiteX960" fmla="*/ 1114553 w 6096001"/>
              <a:gd name="connsiteY960" fmla="*/ 0 h 6858000"/>
              <a:gd name="connsiteX961" fmla="*/ 1119475 w 6096001"/>
              <a:gd name="connsiteY961" fmla="*/ 4923 h 6858000"/>
              <a:gd name="connsiteX962" fmla="*/ 0 w 6096001"/>
              <a:gd name="connsiteY962" fmla="*/ 1124398 h 6858000"/>
              <a:gd name="connsiteX963" fmla="*/ 0 w 6096001"/>
              <a:gd name="connsiteY963" fmla="*/ 1114553 h 6858000"/>
              <a:gd name="connsiteX964" fmla="*/ 1065320 w 6096001"/>
              <a:gd name="connsiteY964" fmla="*/ 0 h 6858000"/>
              <a:gd name="connsiteX965" fmla="*/ 1070243 w 6096001"/>
              <a:gd name="connsiteY965" fmla="*/ 4923 h 6858000"/>
              <a:gd name="connsiteX966" fmla="*/ 0 w 6096001"/>
              <a:gd name="connsiteY966" fmla="*/ 1075166 h 6858000"/>
              <a:gd name="connsiteX967" fmla="*/ 0 w 6096001"/>
              <a:gd name="connsiteY967" fmla="*/ 1065320 h 6858000"/>
              <a:gd name="connsiteX968" fmla="*/ 1016088 w 6096001"/>
              <a:gd name="connsiteY968" fmla="*/ 0 h 6858000"/>
              <a:gd name="connsiteX969" fmla="*/ 1021012 w 6096001"/>
              <a:gd name="connsiteY969" fmla="*/ 4923 h 6858000"/>
              <a:gd name="connsiteX970" fmla="*/ 0 w 6096001"/>
              <a:gd name="connsiteY970" fmla="*/ 1025936 h 6858000"/>
              <a:gd name="connsiteX971" fmla="*/ 0 w 6096001"/>
              <a:gd name="connsiteY971" fmla="*/ 1016088 h 6858000"/>
              <a:gd name="connsiteX972" fmla="*/ 966856 w 6096001"/>
              <a:gd name="connsiteY972" fmla="*/ 0 h 6858000"/>
              <a:gd name="connsiteX973" fmla="*/ 971779 w 6096001"/>
              <a:gd name="connsiteY973" fmla="*/ 4923 h 6858000"/>
              <a:gd name="connsiteX974" fmla="*/ 0 w 6096001"/>
              <a:gd name="connsiteY974" fmla="*/ 976702 h 6858000"/>
              <a:gd name="connsiteX975" fmla="*/ 0 w 6096001"/>
              <a:gd name="connsiteY975" fmla="*/ 966856 h 6858000"/>
              <a:gd name="connsiteX976" fmla="*/ 917624 w 6096001"/>
              <a:gd name="connsiteY976" fmla="*/ 0 h 6858000"/>
              <a:gd name="connsiteX977" fmla="*/ 922547 w 6096001"/>
              <a:gd name="connsiteY977" fmla="*/ 4923 h 6858000"/>
              <a:gd name="connsiteX978" fmla="*/ 0 w 6096001"/>
              <a:gd name="connsiteY978" fmla="*/ 927471 h 6858000"/>
              <a:gd name="connsiteX979" fmla="*/ 0 w 6096001"/>
              <a:gd name="connsiteY979" fmla="*/ 917624 h 6858000"/>
              <a:gd name="connsiteX980" fmla="*/ 868392 w 6096001"/>
              <a:gd name="connsiteY980" fmla="*/ 0 h 6858000"/>
              <a:gd name="connsiteX981" fmla="*/ 873315 w 6096001"/>
              <a:gd name="connsiteY981" fmla="*/ 4923 h 6858000"/>
              <a:gd name="connsiteX982" fmla="*/ 0 w 6096001"/>
              <a:gd name="connsiteY982" fmla="*/ 878239 h 6858000"/>
              <a:gd name="connsiteX983" fmla="*/ 0 w 6096001"/>
              <a:gd name="connsiteY983" fmla="*/ 868392 h 6858000"/>
              <a:gd name="connsiteX984" fmla="*/ 819162 w 6096001"/>
              <a:gd name="connsiteY984" fmla="*/ 0 h 6858000"/>
              <a:gd name="connsiteX985" fmla="*/ 824084 w 6096001"/>
              <a:gd name="connsiteY985" fmla="*/ 4923 h 6858000"/>
              <a:gd name="connsiteX986" fmla="*/ 0 w 6096001"/>
              <a:gd name="connsiteY986" fmla="*/ 829007 h 6858000"/>
              <a:gd name="connsiteX987" fmla="*/ 0 w 6096001"/>
              <a:gd name="connsiteY987" fmla="*/ 819162 h 6858000"/>
              <a:gd name="connsiteX988" fmla="*/ 769930 w 6096001"/>
              <a:gd name="connsiteY988" fmla="*/ 0 h 6858000"/>
              <a:gd name="connsiteX989" fmla="*/ 774852 w 6096001"/>
              <a:gd name="connsiteY989" fmla="*/ 4923 h 6858000"/>
              <a:gd name="connsiteX990" fmla="*/ 0 w 6096001"/>
              <a:gd name="connsiteY990" fmla="*/ 779775 h 6858000"/>
              <a:gd name="connsiteX991" fmla="*/ 0 w 6096001"/>
              <a:gd name="connsiteY991" fmla="*/ 769930 h 6858000"/>
              <a:gd name="connsiteX992" fmla="*/ 720697 w 6096001"/>
              <a:gd name="connsiteY992" fmla="*/ 0 h 6858000"/>
              <a:gd name="connsiteX993" fmla="*/ 725621 w 6096001"/>
              <a:gd name="connsiteY993" fmla="*/ 4923 h 6858000"/>
              <a:gd name="connsiteX994" fmla="*/ 0 w 6096001"/>
              <a:gd name="connsiteY994" fmla="*/ 730544 h 6858000"/>
              <a:gd name="connsiteX995" fmla="*/ 0 w 6096001"/>
              <a:gd name="connsiteY995" fmla="*/ 720697 h 6858000"/>
              <a:gd name="connsiteX996" fmla="*/ 671465 w 6096001"/>
              <a:gd name="connsiteY996" fmla="*/ 0 h 6858000"/>
              <a:gd name="connsiteX997" fmla="*/ 676389 w 6096001"/>
              <a:gd name="connsiteY997" fmla="*/ 4923 h 6858000"/>
              <a:gd name="connsiteX998" fmla="*/ 0 w 6096001"/>
              <a:gd name="connsiteY998" fmla="*/ 681312 h 6858000"/>
              <a:gd name="connsiteX999" fmla="*/ 0 w 6096001"/>
              <a:gd name="connsiteY999" fmla="*/ 671465 h 6858000"/>
              <a:gd name="connsiteX1000" fmla="*/ 622233 w 6096001"/>
              <a:gd name="connsiteY1000" fmla="*/ 0 h 6858000"/>
              <a:gd name="connsiteX1001" fmla="*/ 627156 w 6096001"/>
              <a:gd name="connsiteY1001" fmla="*/ 4923 h 6858000"/>
              <a:gd name="connsiteX1002" fmla="*/ 0 w 6096001"/>
              <a:gd name="connsiteY1002" fmla="*/ 632079 h 6858000"/>
              <a:gd name="connsiteX1003" fmla="*/ 0 w 6096001"/>
              <a:gd name="connsiteY1003" fmla="*/ 622233 h 6858000"/>
              <a:gd name="connsiteX1004" fmla="*/ 573001 w 6096001"/>
              <a:gd name="connsiteY1004" fmla="*/ 0 h 6858000"/>
              <a:gd name="connsiteX1005" fmla="*/ 577925 w 6096001"/>
              <a:gd name="connsiteY1005" fmla="*/ 4923 h 6858000"/>
              <a:gd name="connsiteX1006" fmla="*/ 0 w 6096001"/>
              <a:gd name="connsiteY1006" fmla="*/ 582847 h 6858000"/>
              <a:gd name="connsiteX1007" fmla="*/ 0 w 6096001"/>
              <a:gd name="connsiteY1007" fmla="*/ 573001 h 6858000"/>
              <a:gd name="connsiteX1008" fmla="*/ 523770 w 6096001"/>
              <a:gd name="connsiteY1008" fmla="*/ 0 h 6858000"/>
              <a:gd name="connsiteX1009" fmla="*/ 528692 w 6096001"/>
              <a:gd name="connsiteY1009" fmla="*/ 4923 h 6858000"/>
              <a:gd name="connsiteX1010" fmla="*/ 0 w 6096001"/>
              <a:gd name="connsiteY1010" fmla="*/ 533616 h 6858000"/>
              <a:gd name="connsiteX1011" fmla="*/ 0 w 6096001"/>
              <a:gd name="connsiteY1011" fmla="*/ 523771 h 6858000"/>
              <a:gd name="connsiteX1012" fmla="*/ 474539 w 6096001"/>
              <a:gd name="connsiteY1012" fmla="*/ 0 h 6858000"/>
              <a:gd name="connsiteX1013" fmla="*/ 479461 w 6096001"/>
              <a:gd name="connsiteY1013" fmla="*/ 4923 h 6858000"/>
              <a:gd name="connsiteX1014" fmla="*/ 0 w 6096001"/>
              <a:gd name="connsiteY1014" fmla="*/ 484384 h 6858000"/>
              <a:gd name="connsiteX1015" fmla="*/ 0 w 6096001"/>
              <a:gd name="connsiteY1015" fmla="*/ 474539 h 6858000"/>
              <a:gd name="connsiteX1016" fmla="*/ 425305 w 6096001"/>
              <a:gd name="connsiteY1016" fmla="*/ 0 h 6858000"/>
              <a:gd name="connsiteX1017" fmla="*/ 430230 w 6096001"/>
              <a:gd name="connsiteY1017" fmla="*/ 4923 h 6858000"/>
              <a:gd name="connsiteX1018" fmla="*/ 0 w 6096001"/>
              <a:gd name="connsiteY1018" fmla="*/ 435153 h 6858000"/>
              <a:gd name="connsiteX1019" fmla="*/ 0 w 6096001"/>
              <a:gd name="connsiteY1019" fmla="*/ 425306 h 6858000"/>
              <a:gd name="connsiteX1020" fmla="*/ 376074 w 6096001"/>
              <a:gd name="connsiteY1020" fmla="*/ 0 h 6858000"/>
              <a:gd name="connsiteX1021" fmla="*/ 380997 w 6096001"/>
              <a:gd name="connsiteY1021" fmla="*/ 4923 h 6858000"/>
              <a:gd name="connsiteX1022" fmla="*/ 0 w 6096001"/>
              <a:gd name="connsiteY1022" fmla="*/ 385920 h 6858000"/>
              <a:gd name="connsiteX1023" fmla="*/ 0 w 6096001"/>
              <a:gd name="connsiteY1023" fmla="*/ 376074 h 6858000"/>
              <a:gd name="connsiteX1024" fmla="*/ 326842 w 6096001"/>
              <a:gd name="connsiteY1024" fmla="*/ 0 h 6858000"/>
              <a:gd name="connsiteX1025" fmla="*/ 331765 w 6096001"/>
              <a:gd name="connsiteY1025" fmla="*/ 4923 h 6858000"/>
              <a:gd name="connsiteX1026" fmla="*/ 0 w 6096001"/>
              <a:gd name="connsiteY1026" fmla="*/ 336688 h 6858000"/>
              <a:gd name="connsiteX1027" fmla="*/ 0 w 6096001"/>
              <a:gd name="connsiteY1027" fmla="*/ 326842 h 6858000"/>
              <a:gd name="connsiteX1028" fmla="*/ 277610 w 6096001"/>
              <a:gd name="connsiteY1028" fmla="*/ 0 h 6858000"/>
              <a:gd name="connsiteX1029" fmla="*/ 282533 w 6096001"/>
              <a:gd name="connsiteY1029" fmla="*/ 4923 h 6858000"/>
              <a:gd name="connsiteX1030" fmla="*/ 0 w 6096001"/>
              <a:gd name="connsiteY1030" fmla="*/ 287456 h 6858000"/>
              <a:gd name="connsiteX1031" fmla="*/ 0 w 6096001"/>
              <a:gd name="connsiteY1031" fmla="*/ 277610 h 6858000"/>
              <a:gd name="connsiteX1032" fmla="*/ 228378 w 6096001"/>
              <a:gd name="connsiteY1032" fmla="*/ 0 h 6858000"/>
              <a:gd name="connsiteX1033" fmla="*/ 233301 w 6096001"/>
              <a:gd name="connsiteY1033" fmla="*/ 4923 h 6858000"/>
              <a:gd name="connsiteX1034" fmla="*/ 0 w 6096001"/>
              <a:gd name="connsiteY1034" fmla="*/ 238224 h 6858000"/>
              <a:gd name="connsiteX1035" fmla="*/ 0 w 6096001"/>
              <a:gd name="connsiteY1035" fmla="*/ 228378 h 6858000"/>
              <a:gd name="connsiteX1036" fmla="*/ 179146 w 6096001"/>
              <a:gd name="connsiteY1036" fmla="*/ 0 h 6858000"/>
              <a:gd name="connsiteX1037" fmla="*/ 184069 w 6096001"/>
              <a:gd name="connsiteY1037" fmla="*/ 4923 h 6858000"/>
              <a:gd name="connsiteX1038" fmla="*/ 0 w 6096001"/>
              <a:gd name="connsiteY1038" fmla="*/ 188992 h 6858000"/>
              <a:gd name="connsiteX1039" fmla="*/ 0 w 6096001"/>
              <a:gd name="connsiteY1039" fmla="*/ 179146 h 6858000"/>
              <a:gd name="connsiteX1040" fmla="*/ 129914 w 6096001"/>
              <a:gd name="connsiteY1040" fmla="*/ 0 h 6858000"/>
              <a:gd name="connsiteX1041" fmla="*/ 134837 w 6096001"/>
              <a:gd name="connsiteY1041" fmla="*/ 4923 h 6858000"/>
              <a:gd name="connsiteX1042" fmla="*/ 0 w 6096001"/>
              <a:gd name="connsiteY1042" fmla="*/ 139761 h 6858000"/>
              <a:gd name="connsiteX1043" fmla="*/ 0 w 6096001"/>
              <a:gd name="connsiteY1043" fmla="*/ 129914 h 6858000"/>
              <a:gd name="connsiteX1044" fmla="*/ 80682 w 6096001"/>
              <a:gd name="connsiteY1044" fmla="*/ 0 h 6858000"/>
              <a:gd name="connsiteX1045" fmla="*/ 85606 w 6096001"/>
              <a:gd name="connsiteY1045" fmla="*/ 4923 h 6858000"/>
              <a:gd name="connsiteX1046" fmla="*/ 0 w 6096001"/>
              <a:gd name="connsiteY1046" fmla="*/ 90529 h 6858000"/>
              <a:gd name="connsiteX1047" fmla="*/ 0 w 6096001"/>
              <a:gd name="connsiteY1047" fmla="*/ 80682 h 6858000"/>
              <a:gd name="connsiteX1048" fmla="*/ 31451 w 6096001"/>
              <a:gd name="connsiteY1048" fmla="*/ 0 h 6858000"/>
              <a:gd name="connsiteX1049" fmla="*/ 36374 w 6096001"/>
              <a:gd name="connsiteY1049" fmla="*/ 4923 h 6858000"/>
              <a:gd name="connsiteX1050" fmla="*/ 0 w 6096001"/>
              <a:gd name="connsiteY1050" fmla="*/ 41297 h 6858000"/>
              <a:gd name="connsiteX1051" fmla="*/ 0 w 6096001"/>
              <a:gd name="connsiteY1051" fmla="*/ 314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Lst>
            <a:rect l="l" t="t" r="r" b="b"/>
            <a:pathLst>
              <a:path w="6096001" h="6858000">
                <a:moveTo>
                  <a:pt x="6096001" y="6839121"/>
                </a:moveTo>
                <a:lnTo>
                  <a:pt x="6096001" y="6848970"/>
                </a:lnTo>
                <a:lnTo>
                  <a:pt x="6086972" y="6858000"/>
                </a:lnTo>
                <a:lnTo>
                  <a:pt x="6082047" y="6853077"/>
                </a:lnTo>
                <a:close/>
                <a:moveTo>
                  <a:pt x="6096001" y="6789880"/>
                </a:moveTo>
                <a:lnTo>
                  <a:pt x="6096001" y="6799729"/>
                </a:lnTo>
                <a:lnTo>
                  <a:pt x="6037740" y="6858000"/>
                </a:lnTo>
                <a:lnTo>
                  <a:pt x="6032815" y="6853077"/>
                </a:lnTo>
                <a:close/>
                <a:moveTo>
                  <a:pt x="6096001" y="6740639"/>
                </a:moveTo>
                <a:lnTo>
                  <a:pt x="6096001" y="6750488"/>
                </a:lnTo>
                <a:lnTo>
                  <a:pt x="5988508" y="6858000"/>
                </a:lnTo>
                <a:lnTo>
                  <a:pt x="5983583" y="6853077"/>
                </a:lnTo>
                <a:close/>
                <a:moveTo>
                  <a:pt x="6096001" y="6691398"/>
                </a:moveTo>
                <a:lnTo>
                  <a:pt x="6096001" y="6701246"/>
                </a:lnTo>
                <a:lnTo>
                  <a:pt x="5939275" y="6858000"/>
                </a:lnTo>
                <a:lnTo>
                  <a:pt x="5934351" y="6853077"/>
                </a:lnTo>
                <a:close/>
                <a:moveTo>
                  <a:pt x="6096001" y="6642158"/>
                </a:moveTo>
                <a:lnTo>
                  <a:pt x="6096001" y="6652006"/>
                </a:lnTo>
                <a:lnTo>
                  <a:pt x="5890043" y="6858000"/>
                </a:lnTo>
                <a:lnTo>
                  <a:pt x="5885119" y="6853077"/>
                </a:lnTo>
                <a:close/>
                <a:moveTo>
                  <a:pt x="6096001" y="6592918"/>
                </a:moveTo>
                <a:lnTo>
                  <a:pt x="6096001" y="6602767"/>
                </a:lnTo>
                <a:lnTo>
                  <a:pt x="5840813" y="6858000"/>
                </a:lnTo>
                <a:lnTo>
                  <a:pt x="5835888" y="6853077"/>
                </a:lnTo>
                <a:close/>
                <a:moveTo>
                  <a:pt x="6096001" y="6543677"/>
                </a:moveTo>
                <a:lnTo>
                  <a:pt x="6096001" y="6553526"/>
                </a:lnTo>
                <a:lnTo>
                  <a:pt x="5791581" y="6858000"/>
                </a:lnTo>
                <a:lnTo>
                  <a:pt x="5786656" y="6853077"/>
                </a:lnTo>
                <a:close/>
                <a:moveTo>
                  <a:pt x="6096001" y="6494372"/>
                </a:moveTo>
                <a:lnTo>
                  <a:pt x="6096001" y="6504222"/>
                </a:lnTo>
                <a:lnTo>
                  <a:pt x="5742349" y="6858000"/>
                </a:lnTo>
                <a:lnTo>
                  <a:pt x="5737424" y="6853077"/>
                </a:lnTo>
                <a:close/>
                <a:moveTo>
                  <a:pt x="6096001" y="6445123"/>
                </a:moveTo>
                <a:lnTo>
                  <a:pt x="6096001" y="6454972"/>
                </a:lnTo>
                <a:lnTo>
                  <a:pt x="5693117" y="6858000"/>
                </a:lnTo>
                <a:lnTo>
                  <a:pt x="5688193" y="6853077"/>
                </a:lnTo>
                <a:close/>
                <a:moveTo>
                  <a:pt x="6096001" y="6395872"/>
                </a:moveTo>
                <a:lnTo>
                  <a:pt x="6096001" y="6405722"/>
                </a:lnTo>
                <a:lnTo>
                  <a:pt x="5643885" y="6858000"/>
                </a:lnTo>
                <a:lnTo>
                  <a:pt x="5638959" y="6853077"/>
                </a:lnTo>
                <a:close/>
                <a:moveTo>
                  <a:pt x="6096001" y="6346622"/>
                </a:moveTo>
                <a:lnTo>
                  <a:pt x="6096001" y="6356472"/>
                </a:lnTo>
                <a:lnTo>
                  <a:pt x="5594652" y="6858000"/>
                </a:lnTo>
                <a:lnTo>
                  <a:pt x="5589727" y="6853077"/>
                </a:lnTo>
                <a:close/>
                <a:moveTo>
                  <a:pt x="6096001" y="6297374"/>
                </a:moveTo>
                <a:lnTo>
                  <a:pt x="6096001" y="6307222"/>
                </a:lnTo>
                <a:lnTo>
                  <a:pt x="5545420" y="6858000"/>
                </a:lnTo>
                <a:lnTo>
                  <a:pt x="5540497" y="6853077"/>
                </a:lnTo>
                <a:close/>
                <a:moveTo>
                  <a:pt x="6096001" y="6248125"/>
                </a:moveTo>
                <a:lnTo>
                  <a:pt x="6096001" y="6257973"/>
                </a:lnTo>
                <a:lnTo>
                  <a:pt x="5496189" y="6858000"/>
                </a:lnTo>
                <a:lnTo>
                  <a:pt x="5491265" y="6853077"/>
                </a:lnTo>
                <a:close/>
                <a:moveTo>
                  <a:pt x="6096001" y="6198875"/>
                </a:moveTo>
                <a:lnTo>
                  <a:pt x="6096001" y="6208724"/>
                </a:lnTo>
                <a:lnTo>
                  <a:pt x="5446957" y="6858000"/>
                </a:lnTo>
                <a:lnTo>
                  <a:pt x="5442033" y="6853077"/>
                </a:lnTo>
                <a:close/>
                <a:moveTo>
                  <a:pt x="6096001" y="6149625"/>
                </a:moveTo>
                <a:lnTo>
                  <a:pt x="6096001" y="6159474"/>
                </a:lnTo>
                <a:lnTo>
                  <a:pt x="5397725" y="6858000"/>
                </a:lnTo>
                <a:lnTo>
                  <a:pt x="5392801" y="6853077"/>
                </a:lnTo>
                <a:close/>
                <a:moveTo>
                  <a:pt x="6096001" y="6100376"/>
                </a:moveTo>
                <a:lnTo>
                  <a:pt x="6096001" y="6110224"/>
                </a:lnTo>
                <a:lnTo>
                  <a:pt x="5348493" y="6858000"/>
                </a:lnTo>
                <a:lnTo>
                  <a:pt x="5343569" y="6853077"/>
                </a:lnTo>
                <a:close/>
                <a:moveTo>
                  <a:pt x="6096001" y="6051125"/>
                </a:moveTo>
                <a:lnTo>
                  <a:pt x="6096001" y="6060974"/>
                </a:lnTo>
                <a:lnTo>
                  <a:pt x="5299261" y="6858000"/>
                </a:lnTo>
                <a:lnTo>
                  <a:pt x="5294336" y="6853077"/>
                </a:lnTo>
                <a:close/>
                <a:moveTo>
                  <a:pt x="6096001" y="6001875"/>
                </a:moveTo>
                <a:lnTo>
                  <a:pt x="6096001" y="6011725"/>
                </a:lnTo>
                <a:lnTo>
                  <a:pt x="5250029" y="6858000"/>
                </a:lnTo>
                <a:lnTo>
                  <a:pt x="5245104" y="6853077"/>
                </a:lnTo>
                <a:close/>
                <a:moveTo>
                  <a:pt x="6096001" y="5952627"/>
                </a:moveTo>
                <a:lnTo>
                  <a:pt x="6096001" y="5962476"/>
                </a:lnTo>
                <a:lnTo>
                  <a:pt x="5200798" y="6858000"/>
                </a:lnTo>
                <a:lnTo>
                  <a:pt x="5195873" y="6853077"/>
                </a:lnTo>
                <a:close/>
                <a:moveTo>
                  <a:pt x="6096001" y="5903377"/>
                </a:moveTo>
                <a:lnTo>
                  <a:pt x="6096001" y="5913226"/>
                </a:lnTo>
                <a:lnTo>
                  <a:pt x="5151566" y="6858000"/>
                </a:lnTo>
                <a:lnTo>
                  <a:pt x="5146641" y="6853077"/>
                </a:lnTo>
                <a:close/>
                <a:moveTo>
                  <a:pt x="6096001" y="5854128"/>
                </a:moveTo>
                <a:lnTo>
                  <a:pt x="6096001" y="5863977"/>
                </a:lnTo>
                <a:lnTo>
                  <a:pt x="5102335" y="6858000"/>
                </a:lnTo>
                <a:lnTo>
                  <a:pt x="5097410" y="6853077"/>
                </a:lnTo>
                <a:close/>
                <a:moveTo>
                  <a:pt x="6096001" y="5804878"/>
                </a:moveTo>
                <a:lnTo>
                  <a:pt x="6096001" y="5814728"/>
                </a:lnTo>
                <a:lnTo>
                  <a:pt x="5053103" y="6858000"/>
                </a:lnTo>
                <a:lnTo>
                  <a:pt x="5048178" y="6853077"/>
                </a:lnTo>
                <a:close/>
                <a:moveTo>
                  <a:pt x="6096001" y="5755628"/>
                </a:moveTo>
                <a:lnTo>
                  <a:pt x="6096001" y="5765476"/>
                </a:lnTo>
                <a:lnTo>
                  <a:pt x="5003869" y="6858000"/>
                </a:lnTo>
                <a:lnTo>
                  <a:pt x="4998945" y="6853077"/>
                </a:lnTo>
                <a:close/>
                <a:moveTo>
                  <a:pt x="6096001" y="5706378"/>
                </a:moveTo>
                <a:lnTo>
                  <a:pt x="6096001" y="5716227"/>
                </a:lnTo>
                <a:lnTo>
                  <a:pt x="4954637" y="6858000"/>
                </a:lnTo>
                <a:lnTo>
                  <a:pt x="4949713" y="6853077"/>
                </a:lnTo>
                <a:close/>
                <a:moveTo>
                  <a:pt x="6096001" y="5657130"/>
                </a:moveTo>
                <a:lnTo>
                  <a:pt x="6096001" y="5666978"/>
                </a:lnTo>
                <a:lnTo>
                  <a:pt x="4905407" y="6858000"/>
                </a:lnTo>
                <a:lnTo>
                  <a:pt x="4900483" y="6853077"/>
                </a:lnTo>
                <a:close/>
                <a:moveTo>
                  <a:pt x="6096001" y="5607880"/>
                </a:moveTo>
                <a:lnTo>
                  <a:pt x="6096001" y="5617729"/>
                </a:lnTo>
                <a:lnTo>
                  <a:pt x="4856175" y="6858000"/>
                </a:lnTo>
                <a:lnTo>
                  <a:pt x="4851251" y="6853077"/>
                </a:lnTo>
                <a:close/>
                <a:moveTo>
                  <a:pt x="6096001" y="5558631"/>
                </a:moveTo>
                <a:lnTo>
                  <a:pt x="6096001" y="5568479"/>
                </a:lnTo>
                <a:lnTo>
                  <a:pt x="4806943" y="6858000"/>
                </a:lnTo>
                <a:lnTo>
                  <a:pt x="4802019" y="6853077"/>
                </a:lnTo>
                <a:close/>
                <a:moveTo>
                  <a:pt x="6096001" y="5509381"/>
                </a:moveTo>
                <a:lnTo>
                  <a:pt x="6096001" y="5519230"/>
                </a:lnTo>
                <a:lnTo>
                  <a:pt x="4757711" y="6858000"/>
                </a:lnTo>
                <a:lnTo>
                  <a:pt x="4752787" y="6853077"/>
                </a:lnTo>
                <a:close/>
                <a:moveTo>
                  <a:pt x="6096001" y="5460130"/>
                </a:moveTo>
                <a:lnTo>
                  <a:pt x="6096001" y="5469980"/>
                </a:lnTo>
                <a:lnTo>
                  <a:pt x="4708479" y="6858000"/>
                </a:lnTo>
                <a:lnTo>
                  <a:pt x="4703553" y="6853077"/>
                </a:lnTo>
                <a:close/>
                <a:moveTo>
                  <a:pt x="6096001" y="5410880"/>
                </a:moveTo>
                <a:lnTo>
                  <a:pt x="6096001" y="5420730"/>
                </a:lnTo>
                <a:lnTo>
                  <a:pt x="4659246" y="6858000"/>
                </a:lnTo>
                <a:lnTo>
                  <a:pt x="4654321" y="6853077"/>
                </a:lnTo>
                <a:close/>
                <a:moveTo>
                  <a:pt x="6096001" y="5361631"/>
                </a:moveTo>
                <a:lnTo>
                  <a:pt x="6096001" y="5371480"/>
                </a:lnTo>
                <a:lnTo>
                  <a:pt x="4610015" y="6858000"/>
                </a:lnTo>
                <a:lnTo>
                  <a:pt x="4605090" y="6853077"/>
                </a:lnTo>
                <a:close/>
                <a:moveTo>
                  <a:pt x="6096001" y="5312382"/>
                </a:moveTo>
                <a:lnTo>
                  <a:pt x="6096001" y="5322232"/>
                </a:lnTo>
                <a:lnTo>
                  <a:pt x="4560784" y="6858000"/>
                </a:lnTo>
                <a:lnTo>
                  <a:pt x="4555859" y="6853077"/>
                </a:lnTo>
                <a:close/>
                <a:moveTo>
                  <a:pt x="6096001" y="5263132"/>
                </a:moveTo>
                <a:lnTo>
                  <a:pt x="6096001" y="5272982"/>
                </a:lnTo>
                <a:lnTo>
                  <a:pt x="4511552" y="6858000"/>
                </a:lnTo>
                <a:lnTo>
                  <a:pt x="4506627" y="6853077"/>
                </a:lnTo>
                <a:close/>
                <a:moveTo>
                  <a:pt x="6096001" y="5213883"/>
                </a:moveTo>
                <a:lnTo>
                  <a:pt x="6096001" y="5223732"/>
                </a:lnTo>
                <a:lnTo>
                  <a:pt x="4462320" y="6858000"/>
                </a:lnTo>
                <a:lnTo>
                  <a:pt x="4457395" y="6853077"/>
                </a:lnTo>
                <a:close/>
                <a:moveTo>
                  <a:pt x="6096001" y="5164634"/>
                </a:moveTo>
                <a:lnTo>
                  <a:pt x="6096001" y="5174483"/>
                </a:lnTo>
                <a:lnTo>
                  <a:pt x="4413088" y="6858000"/>
                </a:lnTo>
                <a:lnTo>
                  <a:pt x="4408163" y="6853077"/>
                </a:lnTo>
                <a:close/>
                <a:moveTo>
                  <a:pt x="6096001" y="5115384"/>
                </a:moveTo>
                <a:lnTo>
                  <a:pt x="6096001" y="5125232"/>
                </a:lnTo>
                <a:lnTo>
                  <a:pt x="4363855" y="6858000"/>
                </a:lnTo>
                <a:lnTo>
                  <a:pt x="4358931" y="6853077"/>
                </a:lnTo>
                <a:close/>
                <a:moveTo>
                  <a:pt x="6096001" y="5066134"/>
                </a:moveTo>
                <a:lnTo>
                  <a:pt x="6096001" y="5075982"/>
                </a:lnTo>
                <a:lnTo>
                  <a:pt x="4314623" y="6858000"/>
                </a:lnTo>
                <a:lnTo>
                  <a:pt x="4309699" y="6853077"/>
                </a:lnTo>
                <a:close/>
                <a:moveTo>
                  <a:pt x="6096001" y="5016885"/>
                </a:moveTo>
                <a:lnTo>
                  <a:pt x="6096001" y="5026734"/>
                </a:lnTo>
                <a:lnTo>
                  <a:pt x="4265393" y="6858000"/>
                </a:lnTo>
                <a:lnTo>
                  <a:pt x="4260468" y="6853077"/>
                </a:lnTo>
                <a:close/>
                <a:moveTo>
                  <a:pt x="6096001" y="4967636"/>
                </a:moveTo>
                <a:lnTo>
                  <a:pt x="6096001" y="4977484"/>
                </a:lnTo>
                <a:lnTo>
                  <a:pt x="4216161" y="6858000"/>
                </a:lnTo>
                <a:lnTo>
                  <a:pt x="4211236" y="6853077"/>
                </a:lnTo>
                <a:close/>
                <a:moveTo>
                  <a:pt x="6096001" y="4918386"/>
                </a:moveTo>
                <a:lnTo>
                  <a:pt x="6096001" y="4928235"/>
                </a:lnTo>
                <a:lnTo>
                  <a:pt x="4166929" y="6858000"/>
                </a:lnTo>
                <a:lnTo>
                  <a:pt x="4162004" y="6853077"/>
                </a:lnTo>
                <a:close/>
                <a:moveTo>
                  <a:pt x="6096001" y="4869137"/>
                </a:moveTo>
                <a:lnTo>
                  <a:pt x="6096001" y="4878985"/>
                </a:lnTo>
                <a:lnTo>
                  <a:pt x="4117697" y="6858000"/>
                </a:lnTo>
                <a:lnTo>
                  <a:pt x="4112773" y="6853077"/>
                </a:lnTo>
                <a:close/>
                <a:moveTo>
                  <a:pt x="6096001" y="4819886"/>
                </a:moveTo>
                <a:lnTo>
                  <a:pt x="6096001" y="4829735"/>
                </a:lnTo>
                <a:lnTo>
                  <a:pt x="4068465" y="6858000"/>
                </a:lnTo>
                <a:lnTo>
                  <a:pt x="4063539" y="6853077"/>
                </a:lnTo>
                <a:close/>
                <a:moveTo>
                  <a:pt x="6096001" y="4770637"/>
                </a:moveTo>
                <a:lnTo>
                  <a:pt x="6096001" y="4780485"/>
                </a:lnTo>
                <a:lnTo>
                  <a:pt x="4019232" y="6858000"/>
                </a:lnTo>
                <a:lnTo>
                  <a:pt x="4014307" y="6853077"/>
                </a:lnTo>
                <a:close/>
                <a:moveTo>
                  <a:pt x="6096001" y="4721388"/>
                </a:moveTo>
                <a:lnTo>
                  <a:pt x="6096001" y="4731235"/>
                </a:lnTo>
                <a:lnTo>
                  <a:pt x="3970000" y="6858000"/>
                </a:lnTo>
                <a:lnTo>
                  <a:pt x="3965077" y="6853077"/>
                </a:lnTo>
                <a:close/>
                <a:moveTo>
                  <a:pt x="6096001" y="4672139"/>
                </a:moveTo>
                <a:lnTo>
                  <a:pt x="6096001" y="4681986"/>
                </a:lnTo>
                <a:lnTo>
                  <a:pt x="3920769" y="6858000"/>
                </a:lnTo>
                <a:lnTo>
                  <a:pt x="3915845" y="6853077"/>
                </a:lnTo>
                <a:close/>
                <a:moveTo>
                  <a:pt x="6096001" y="4622889"/>
                </a:moveTo>
                <a:lnTo>
                  <a:pt x="6096001" y="4632736"/>
                </a:lnTo>
                <a:lnTo>
                  <a:pt x="3871537" y="6858000"/>
                </a:lnTo>
                <a:lnTo>
                  <a:pt x="3866613" y="6853077"/>
                </a:lnTo>
                <a:close/>
                <a:moveTo>
                  <a:pt x="6096001" y="4573639"/>
                </a:moveTo>
                <a:lnTo>
                  <a:pt x="6096001" y="4583488"/>
                </a:lnTo>
                <a:lnTo>
                  <a:pt x="3822306" y="6858000"/>
                </a:lnTo>
                <a:lnTo>
                  <a:pt x="3817381" y="6853077"/>
                </a:lnTo>
                <a:close/>
                <a:moveTo>
                  <a:pt x="6096001" y="4524389"/>
                </a:moveTo>
                <a:lnTo>
                  <a:pt x="6096001" y="4534238"/>
                </a:lnTo>
                <a:lnTo>
                  <a:pt x="3773074" y="6858000"/>
                </a:lnTo>
                <a:lnTo>
                  <a:pt x="3768149" y="6853077"/>
                </a:lnTo>
                <a:close/>
                <a:moveTo>
                  <a:pt x="6096001" y="4475141"/>
                </a:moveTo>
                <a:lnTo>
                  <a:pt x="6096001" y="4484988"/>
                </a:lnTo>
                <a:lnTo>
                  <a:pt x="3723841" y="6858000"/>
                </a:lnTo>
                <a:lnTo>
                  <a:pt x="3718919" y="6853077"/>
                </a:lnTo>
                <a:close/>
                <a:moveTo>
                  <a:pt x="6096001" y="4425892"/>
                </a:moveTo>
                <a:lnTo>
                  <a:pt x="6096001" y="4435738"/>
                </a:lnTo>
                <a:lnTo>
                  <a:pt x="3674609" y="6858000"/>
                </a:lnTo>
                <a:lnTo>
                  <a:pt x="3669687" y="6853077"/>
                </a:lnTo>
                <a:close/>
                <a:moveTo>
                  <a:pt x="6096001" y="4376642"/>
                </a:moveTo>
                <a:lnTo>
                  <a:pt x="6096001" y="4386489"/>
                </a:lnTo>
                <a:lnTo>
                  <a:pt x="3625378" y="6858000"/>
                </a:lnTo>
                <a:lnTo>
                  <a:pt x="3620455" y="6853077"/>
                </a:lnTo>
                <a:close/>
                <a:moveTo>
                  <a:pt x="6096001" y="4327392"/>
                </a:moveTo>
                <a:lnTo>
                  <a:pt x="6096001" y="4337239"/>
                </a:lnTo>
                <a:lnTo>
                  <a:pt x="3576146" y="6858000"/>
                </a:lnTo>
                <a:lnTo>
                  <a:pt x="3571223" y="6853077"/>
                </a:lnTo>
                <a:close/>
                <a:moveTo>
                  <a:pt x="6096001" y="4278142"/>
                </a:moveTo>
                <a:lnTo>
                  <a:pt x="6096001" y="4287990"/>
                </a:lnTo>
                <a:lnTo>
                  <a:pt x="3526915" y="6858000"/>
                </a:lnTo>
                <a:lnTo>
                  <a:pt x="3521990" y="6853077"/>
                </a:lnTo>
                <a:close/>
                <a:moveTo>
                  <a:pt x="6096001" y="4228892"/>
                </a:moveTo>
                <a:lnTo>
                  <a:pt x="6096001" y="4238741"/>
                </a:lnTo>
                <a:lnTo>
                  <a:pt x="3477683" y="6858000"/>
                </a:lnTo>
                <a:lnTo>
                  <a:pt x="3472758" y="6853077"/>
                </a:lnTo>
                <a:close/>
                <a:moveTo>
                  <a:pt x="6096001" y="4179643"/>
                </a:moveTo>
                <a:lnTo>
                  <a:pt x="6096001" y="4189490"/>
                </a:lnTo>
                <a:lnTo>
                  <a:pt x="3428449" y="6858000"/>
                </a:lnTo>
                <a:lnTo>
                  <a:pt x="3423527" y="6853077"/>
                </a:lnTo>
                <a:close/>
                <a:moveTo>
                  <a:pt x="6096001" y="4130394"/>
                </a:moveTo>
                <a:lnTo>
                  <a:pt x="6096001" y="4140240"/>
                </a:lnTo>
                <a:lnTo>
                  <a:pt x="3379217" y="6858000"/>
                </a:lnTo>
                <a:lnTo>
                  <a:pt x="3374296" y="6853077"/>
                </a:lnTo>
                <a:close/>
                <a:moveTo>
                  <a:pt x="6096001" y="4081144"/>
                </a:moveTo>
                <a:lnTo>
                  <a:pt x="6096001" y="4090992"/>
                </a:lnTo>
                <a:lnTo>
                  <a:pt x="3329987" y="6858000"/>
                </a:lnTo>
                <a:lnTo>
                  <a:pt x="3325064" y="6853077"/>
                </a:lnTo>
                <a:close/>
                <a:moveTo>
                  <a:pt x="6096001" y="4031895"/>
                </a:moveTo>
                <a:lnTo>
                  <a:pt x="6096001" y="4041742"/>
                </a:lnTo>
                <a:lnTo>
                  <a:pt x="3280755" y="6858000"/>
                </a:lnTo>
                <a:lnTo>
                  <a:pt x="3275832" y="6853077"/>
                </a:lnTo>
                <a:close/>
                <a:moveTo>
                  <a:pt x="6096001" y="3982645"/>
                </a:moveTo>
                <a:lnTo>
                  <a:pt x="6096001" y="3992492"/>
                </a:lnTo>
                <a:lnTo>
                  <a:pt x="3231523" y="6858000"/>
                </a:lnTo>
                <a:lnTo>
                  <a:pt x="3226600" y="6853077"/>
                </a:lnTo>
                <a:close/>
                <a:moveTo>
                  <a:pt x="6096001" y="3933395"/>
                </a:moveTo>
                <a:lnTo>
                  <a:pt x="6096001" y="3943243"/>
                </a:lnTo>
                <a:lnTo>
                  <a:pt x="3182291" y="6858000"/>
                </a:lnTo>
                <a:lnTo>
                  <a:pt x="3177367" y="6853077"/>
                </a:lnTo>
                <a:close/>
                <a:moveTo>
                  <a:pt x="6096001" y="3884145"/>
                </a:moveTo>
                <a:lnTo>
                  <a:pt x="6096001" y="3893993"/>
                </a:lnTo>
                <a:lnTo>
                  <a:pt x="3133058" y="6858000"/>
                </a:lnTo>
                <a:lnTo>
                  <a:pt x="3128135" y="6853077"/>
                </a:lnTo>
                <a:close/>
                <a:moveTo>
                  <a:pt x="6096001" y="3834897"/>
                </a:moveTo>
                <a:lnTo>
                  <a:pt x="6096001" y="3844743"/>
                </a:lnTo>
                <a:lnTo>
                  <a:pt x="3083826" y="6858000"/>
                </a:lnTo>
                <a:lnTo>
                  <a:pt x="3078905" y="6853077"/>
                </a:lnTo>
                <a:close/>
                <a:moveTo>
                  <a:pt x="6096001" y="3785646"/>
                </a:moveTo>
                <a:lnTo>
                  <a:pt x="6096001" y="3795494"/>
                </a:lnTo>
                <a:lnTo>
                  <a:pt x="3034595" y="6858000"/>
                </a:lnTo>
                <a:lnTo>
                  <a:pt x="3029671" y="6853077"/>
                </a:lnTo>
                <a:close/>
                <a:moveTo>
                  <a:pt x="6096001" y="3736396"/>
                </a:moveTo>
                <a:lnTo>
                  <a:pt x="6096001" y="3746244"/>
                </a:lnTo>
                <a:lnTo>
                  <a:pt x="2985364" y="6858000"/>
                </a:lnTo>
                <a:lnTo>
                  <a:pt x="2980439" y="6853077"/>
                </a:lnTo>
                <a:close/>
                <a:moveTo>
                  <a:pt x="6096001" y="3687146"/>
                </a:moveTo>
                <a:lnTo>
                  <a:pt x="6096001" y="3696994"/>
                </a:lnTo>
                <a:lnTo>
                  <a:pt x="2936131" y="6858000"/>
                </a:lnTo>
                <a:lnTo>
                  <a:pt x="2931207" y="6853077"/>
                </a:lnTo>
                <a:close/>
                <a:moveTo>
                  <a:pt x="6096001" y="3637898"/>
                </a:moveTo>
                <a:lnTo>
                  <a:pt x="6096001" y="3647745"/>
                </a:lnTo>
                <a:lnTo>
                  <a:pt x="2886899" y="6858000"/>
                </a:lnTo>
                <a:lnTo>
                  <a:pt x="2881976" y="6853077"/>
                </a:lnTo>
                <a:close/>
                <a:moveTo>
                  <a:pt x="6096001" y="3588648"/>
                </a:moveTo>
                <a:lnTo>
                  <a:pt x="6096001" y="3598495"/>
                </a:lnTo>
                <a:lnTo>
                  <a:pt x="2837667" y="6858000"/>
                </a:lnTo>
                <a:lnTo>
                  <a:pt x="2832744" y="6853077"/>
                </a:lnTo>
                <a:close/>
                <a:moveTo>
                  <a:pt x="6096001" y="3539399"/>
                </a:moveTo>
                <a:lnTo>
                  <a:pt x="6096001" y="3549246"/>
                </a:lnTo>
                <a:lnTo>
                  <a:pt x="2788435" y="6858000"/>
                </a:lnTo>
                <a:lnTo>
                  <a:pt x="2783513" y="6853077"/>
                </a:lnTo>
                <a:close/>
                <a:moveTo>
                  <a:pt x="6096001" y="3489522"/>
                </a:moveTo>
                <a:lnTo>
                  <a:pt x="6096001" y="3499368"/>
                </a:lnTo>
                <a:lnTo>
                  <a:pt x="2737972" y="6858000"/>
                </a:lnTo>
                <a:lnTo>
                  <a:pt x="2733050" y="6853077"/>
                </a:lnTo>
                <a:close/>
                <a:moveTo>
                  <a:pt x="6096001" y="3440280"/>
                </a:moveTo>
                <a:lnTo>
                  <a:pt x="6096001" y="3450127"/>
                </a:lnTo>
                <a:lnTo>
                  <a:pt x="2688741" y="6858000"/>
                </a:lnTo>
                <a:lnTo>
                  <a:pt x="2683817" y="6853077"/>
                </a:lnTo>
                <a:close/>
                <a:moveTo>
                  <a:pt x="6096001" y="3391040"/>
                </a:moveTo>
                <a:lnTo>
                  <a:pt x="6096001" y="3400887"/>
                </a:lnTo>
                <a:lnTo>
                  <a:pt x="2639509" y="6858000"/>
                </a:lnTo>
                <a:lnTo>
                  <a:pt x="2634585" y="6853077"/>
                </a:lnTo>
                <a:close/>
                <a:moveTo>
                  <a:pt x="6096001" y="3341799"/>
                </a:moveTo>
                <a:lnTo>
                  <a:pt x="6096001" y="3351645"/>
                </a:lnTo>
                <a:lnTo>
                  <a:pt x="2590276" y="6858000"/>
                </a:lnTo>
                <a:lnTo>
                  <a:pt x="2585353" y="6853077"/>
                </a:lnTo>
                <a:close/>
                <a:moveTo>
                  <a:pt x="6096001" y="3292559"/>
                </a:moveTo>
                <a:lnTo>
                  <a:pt x="6096001" y="3302404"/>
                </a:lnTo>
                <a:lnTo>
                  <a:pt x="2541044" y="6858000"/>
                </a:lnTo>
                <a:lnTo>
                  <a:pt x="2536121" y="6853077"/>
                </a:lnTo>
                <a:close/>
                <a:moveTo>
                  <a:pt x="6096001" y="3243318"/>
                </a:moveTo>
                <a:lnTo>
                  <a:pt x="6096001" y="3253165"/>
                </a:lnTo>
                <a:lnTo>
                  <a:pt x="2491813" y="6858000"/>
                </a:lnTo>
                <a:lnTo>
                  <a:pt x="2486889" y="6853077"/>
                </a:lnTo>
                <a:close/>
                <a:moveTo>
                  <a:pt x="6096001" y="3194078"/>
                </a:moveTo>
                <a:lnTo>
                  <a:pt x="6096001" y="3203924"/>
                </a:lnTo>
                <a:lnTo>
                  <a:pt x="2442581" y="6858000"/>
                </a:lnTo>
                <a:lnTo>
                  <a:pt x="2437659" y="6853077"/>
                </a:lnTo>
                <a:close/>
                <a:moveTo>
                  <a:pt x="6096001" y="3144836"/>
                </a:moveTo>
                <a:lnTo>
                  <a:pt x="6096001" y="3154683"/>
                </a:lnTo>
                <a:lnTo>
                  <a:pt x="2393349" y="6858000"/>
                </a:lnTo>
                <a:lnTo>
                  <a:pt x="2388425" y="6853077"/>
                </a:lnTo>
                <a:close/>
                <a:moveTo>
                  <a:pt x="6096001" y="3095595"/>
                </a:moveTo>
                <a:lnTo>
                  <a:pt x="6096001" y="3105443"/>
                </a:lnTo>
                <a:lnTo>
                  <a:pt x="2344118" y="6858000"/>
                </a:lnTo>
                <a:lnTo>
                  <a:pt x="2339193" y="6853077"/>
                </a:lnTo>
                <a:close/>
                <a:moveTo>
                  <a:pt x="6096001" y="3046355"/>
                </a:moveTo>
                <a:lnTo>
                  <a:pt x="6096001" y="3056201"/>
                </a:lnTo>
                <a:lnTo>
                  <a:pt x="2294885" y="6858000"/>
                </a:lnTo>
                <a:lnTo>
                  <a:pt x="2289962" y="6853077"/>
                </a:lnTo>
                <a:close/>
                <a:moveTo>
                  <a:pt x="6096001" y="2997114"/>
                </a:moveTo>
                <a:lnTo>
                  <a:pt x="6096001" y="3006960"/>
                </a:lnTo>
                <a:lnTo>
                  <a:pt x="2245654" y="6858000"/>
                </a:lnTo>
                <a:lnTo>
                  <a:pt x="2240730" y="6853077"/>
                </a:lnTo>
                <a:close/>
                <a:moveTo>
                  <a:pt x="6096001" y="2947873"/>
                </a:moveTo>
                <a:lnTo>
                  <a:pt x="6096001" y="2957719"/>
                </a:lnTo>
                <a:lnTo>
                  <a:pt x="2196421" y="6858000"/>
                </a:lnTo>
                <a:lnTo>
                  <a:pt x="2191499" y="6853077"/>
                </a:lnTo>
                <a:close/>
                <a:moveTo>
                  <a:pt x="6096001" y="2898633"/>
                </a:moveTo>
                <a:lnTo>
                  <a:pt x="6096001" y="2908479"/>
                </a:lnTo>
                <a:lnTo>
                  <a:pt x="2147189" y="6858000"/>
                </a:lnTo>
                <a:lnTo>
                  <a:pt x="2142268" y="6853077"/>
                </a:lnTo>
                <a:close/>
                <a:moveTo>
                  <a:pt x="6096001" y="2849393"/>
                </a:moveTo>
                <a:lnTo>
                  <a:pt x="6096001" y="2859239"/>
                </a:lnTo>
                <a:lnTo>
                  <a:pt x="2097958" y="6858000"/>
                </a:lnTo>
                <a:lnTo>
                  <a:pt x="2093036" y="6853077"/>
                </a:lnTo>
                <a:close/>
                <a:moveTo>
                  <a:pt x="6096001" y="2800151"/>
                </a:moveTo>
                <a:lnTo>
                  <a:pt x="6096001" y="2809998"/>
                </a:lnTo>
                <a:lnTo>
                  <a:pt x="2048727" y="6858000"/>
                </a:lnTo>
                <a:lnTo>
                  <a:pt x="2043803" y="6853077"/>
                </a:lnTo>
                <a:close/>
                <a:moveTo>
                  <a:pt x="6096001" y="2750911"/>
                </a:moveTo>
                <a:lnTo>
                  <a:pt x="6096001" y="2760757"/>
                </a:lnTo>
                <a:lnTo>
                  <a:pt x="1999495" y="6858000"/>
                </a:lnTo>
                <a:lnTo>
                  <a:pt x="1994571" y="6853077"/>
                </a:lnTo>
                <a:close/>
                <a:moveTo>
                  <a:pt x="6096001" y="2701670"/>
                </a:moveTo>
                <a:lnTo>
                  <a:pt x="6096001" y="2711516"/>
                </a:lnTo>
                <a:lnTo>
                  <a:pt x="1950262" y="6858000"/>
                </a:lnTo>
                <a:lnTo>
                  <a:pt x="1945339" y="6853077"/>
                </a:lnTo>
                <a:close/>
                <a:moveTo>
                  <a:pt x="6096001" y="2652429"/>
                </a:moveTo>
                <a:lnTo>
                  <a:pt x="6096001" y="2662275"/>
                </a:lnTo>
                <a:lnTo>
                  <a:pt x="1901030" y="6858000"/>
                </a:lnTo>
                <a:lnTo>
                  <a:pt x="1896107" y="6853077"/>
                </a:lnTo>
                <a:close/>
                <a:moveTo>
                  <a:pt x="6096001" y="2603189"/>
                </a:moveTo>
                <a:lnTo>
                  <a:pt x="6096001" y="2613035"/>
                </a:lnTo>
                <a:lnTo>
                  <a:pt x="1851798" y="6858000"/>
                </a:lnTo>
                <a:lnTo>
                  <a:pt x="1846876" y="6853077"/>
                </a:lnTo>
                <a:close/>
                <a:moveTo>
                  <a:pt x="6096001" y="2553948"/>
                </a:moveTo>
                <a:lnTo>
                  <a:pt x="6096001" y="2563794"/>
                </a:lnTo>
                <a:lnTo>
                  <a:pt x="1802566" y="6858000"/>
                </a:lnTo>
                <a:lnTo>
                  <a:pt x="1797644" y="6853077"/>
                </a:lnTo>
                <a:close/>
                <a:moveTo>
                  <a:pt x="6096001" y="2504707"/>
                </a:moveTo>
                <a:lnTo>
                  <a:pt x="6096001" y="2514553"/>
                </a:lnTo>
                <a:lnTo>
                  <a:pt x="1753336" y="6858000"/>
                </a:lnTo>
                <a:lnTo>
                  <a:pt x="1748411" y="6853077"/>
                </a:lnTo>
                <a:close/>
                <a:moveTo>
                  <a:pt x="6096001" y="2455466"/>
                </a:moveTo>
                <a:lnTo>
                  <a:pt x="6096001" y="2465313"/>
                </a:lnTo>
                <a:lnTo>
                  <a:pt x="1704104" y="6858000"/>
                </a:lnTo>
                <a:lnTo>
                  <a:pt x="1699180" y="6853077"/>
                </a:lnTo>
                <a:close/>
                <a:moveTo>
                  <a:pt x="6096001" y="2406226"/>
                </a:moveTo>
                <a:lnTo>
                  <a:pt x="6096001" y="2416072"/>
                </a:lnTo>
                <a:lnTo>
                  <a:pt x="1654871" y="6858000"/>
                </a:lnTo>
                <a:lnTo>
                  <a:pt x="1649948" y="6853077"/>
                </a:lnTo>
                <a:close/>
                <a:moveTo>
                  <a:pt x="6096001" y="2356985"/>
                </a:moveTo>
                <a:lnTo>
                  <a:pt x="6096001" y="2366831"/>
                </a:lnTo>
                <a:lnTo>
                  <a:pt x="1605639" y="6858000"/>
                </a:lnTo>
                <a:lnTo>
                  <a:pt x="1600716" y="6853077"/>
                </a:lnTo>
                <a:close/>
                <a:moveTo>
                  <a:pt x="6096001" y="2307744"/>
                </a:moveTo>
                <a:lnTo>
                  <a:pt x="6096001" y="2317590"/>
                </a:lnTo>
                <a:lnTo>
                  <a:pt x="1556407" y="6858000"/>
                </a:lnTo>
                <a:lnTo>
                  <a:pt x="1551484" y="6853077"/>
                </a:lnTo>
                <a:close/>
                <a:moveTo>
                  <a:pt x="6096001" y="2258503"/>
                </a:moveTo>
                <a:lnTo>
                  <a:pt x="6096001" y="2268349"/>
                </a:lnTo>
                <a:lnTo>
                  <a:pt x="1507175" y="6858000"/>
                </a:lnTo>
                <a:lnTo>
                  <a:pt x="1502253" y="6853077"/>
                </a:lnTo>
                <a:close/>
                <a:moveTo>
                  <a:pt x="6096001" y="2209263"/>
                </a:moveTo>
                <a:lnTo>
                  <a:pt x="6096001" y="2219109"/>
                </a:lnTo>
                <a:lnTo>
                  <a:pt x="1457943" y="6858000"/>
                </a:lnTo>
                <a:lnTo>
                  <a:pt x="1453020" y="6853077"/>
                </a:lnTo>
                <a:close/>
                <a:moveTo>
                  <a:pt x="6096001" y="2160022"/>
                </a:moveTo>
                <a:lnTo>
                  <a:pt x="6096001" y="2169869"/>
                </a:lnTo>
                <a:lnTo>
                  <a:pt x="1408713" y="6858000"/>
                </a:lnTo>
                <a:lnTo>
                  <a:pt x="1403788" y="6853077"/>
                </a:lnTo>
                <a:close/>
                <a:moveTo>
                  <a:pt x="6096001" y="2110781"/>
                </a:moveTo>
                <a:lnTo>
                  <a:pt x="6096001" y="2120628"/>
                </a:lnTo>
                <a:lnTo>
                  <a:pt x="1359480" y="6858000"/>
                </a:lnTo>
                <a:lnTo>
                  <a:pt x="1354556" y="6853077"/>
                </a:lnTo>
                <a:close/>
                <a:moveTo>
                  <a:pt x="6096001" y="2061540"/>
                </a:moveTo>
                <a:lnTo>
                  <a:pt x="6096001" y="2071387"/>
                </a:lnTo>
                <a:lnTo>
                  <a:pt x="1310248" y="6858000"/>
                </a:lnTo>
                <a:lnTo>
                  <a:pt x="1305324" y="6853077"/>
                </a:lnTo>
                <a:close/>
                <a:moveTo>
                  <a:pt x="6096001" y="2012300"/>
                </a:moveTo>
                <a:lnTo>
                  <a:pt x="6096001" y="2022146"/>
                </a:lnTo>
                <a:lnTo>
                  <a:pt x="1261016" y="6858000"/>
                </a:lnTo>
                <a:lnTo>
                  <a:pt x="1256093" y="6853077"/>
                </a:lnTo>
                <a:close/>
                <a:moveTo>
                  <a:pt x="6096001" y="1963059"/>
                </a:moveTo>
                <a:lnTo>
                  <a:pt x="6096001" y="1972905"/>
                </a:lnTo>
                <a:lnTo>
                  <a:pt x="1211784" y="6858000"/>
                </a:lnTo>
                <a:lnTo>
                  <a:pt x="1206862" y="6853077"/>
                </a:lnTo>
                <a:close/>
                <a:moveTo>
                  <a:pt x="6096001" y="1913819"/>
                </a:moveTo>
                <a:lnTo>
                  <a:pt x="6096001" y="1923665"/>
                </a:lnTo>
                <a:lnTo>
                  <a:pt x="1162552" y="6858000"/>
                </a:lnTo>
                <a:lnTo>
                  <a:pt x="1157630" y="6853077"/>
                </a:lnTo>
                <a:close/>
                <a:moveTo>
                  <a:pt x="6096001" y="1864577"/>
                </a:moveTo>
                <a:lnTo>
                  <a:pt x="6096001" y="1874424"/>
                </a:lnTo>
                <a:lnTo>
                  <a:pt x="1113321" y="6858000"/>
                </a:lnTo>
                <a:lnTo>
                  <a:pt x="1108397" y="6853077"/>
                </a:lnTo>
                <a:close/>
                <a:moveTo>
                  <a:pt x="6096001" y="1815337"/>
                </a:moveTo>
                <a:lnTo>
                  <a:pt x="6096001" y="1825183"/>
                </a:lnTo>
                <a:lnTo>
                  <a:pt x="1064090" y="6858000"/>
                </a:lnTo>
                <a:lnTo>
                  <a:pt x="1059165" y="6853077"/>
                </a:lnTo>
                <a:close/>
                <a:moveTo>
                  <a:pt x="6096001" y="1766096"/>
                </a:moveTo>
                <a:lnTo>
                  <a:pt x="6096001" y="1775942"/>
                </a:lnTo>
                <a:lnTo>
                  <a:pt x="1014857" y="6858000"/>
                </a:lnTo>
                <a:lnTo>
                  <a:pt x="1009933" y="6853077"/>
                </a:lnTo>
                <a:close/>
                <a:moveTo>
                  <a:pt x="6096001" y="1716855"/>
                </a:moveTo>
                <a:lnTo>
                  <a:pt x="6096001" y="1726701"/>
                </a:lnTo>
                <a:lnTo>
                  <a:pt x="965625" y="6858000"/>
                </a:lnTo>
                <a:lnTo>
                  <a:pt x="960701" y="6853077"/>
                </a:lnTo>
                <a:close/>
                <a:moveTo>
                  <a:pt x="6096001" y="1667614"/>
                </a:moveTo>
                <a:lnTo>
                  <a:pt x="6096001" y="1677460"/>
                </a:lnTo>
                <a:lnTo>
                  <a:pt x="916393" y="6858000"/>
                </a:lnTo>
                <a:lnTo>
                  <a:pt x="911471" y="6853077"/>
                </a:lnTo>
                <a:close/>
                <a:moveTo>
                  <a:pt x="6096001" y="1618374"/>
                </a:moveTo>
                <a:lnTo>
                  <a:pt x="6096001" y="1628220"/>
                </a:lnTo>
                <a:lnTo>
                  <a:pt x="867161" y="6858000"/>
                </a:lnTo>
                <a:lnTo>
                  <a:pt x="862239" y="6853077"/>
                </a:lnTo>
                <a:close/>
                <a:moveTo>
                  <a:pt x="6096001" y="1569133"/>
                </a:moveTo>
                <a:lnTo>
                  <a:pt x="6096001" y="1578980"/>
                </a:lnTo>
                <a:lnTo>
                  <a:pt x="817930" y="6858000"/>
                </a:lnTo>
                <a:lnTo>
                  <a:pt x="813006" y="6853077"/>
                </a:lnTo>
                <a:close/>
                <a:moveTo>
                  <a:pt x="6096001" y="1519892"/>
                </a:moveTo>
                <a:lnTo>
                  <a:pt x="6096001" y="1529739"/>
                </a:lnTo>
                <a:lnTo>
                  <a:pt x="768698" y="6858000"/>
                </a:lnTo>
                <a:lnTo>
                  <a:pt x="763774" y="6853077"/>
                </a:lnTo>
                <a:close/>
                <a:moveTo>
                  <a:pt x="6096001" y="1470652"/>
                </a:moveTo>
                <a:lnTo>
                  <a:pt x="6096001" y="1480498"/>
                </a:lnTo>
                <a:lnTo>
                  <a:pt x="719465" y="6858000"/>
                </a:lnTo>
                <a:lnTo>
                  <a:pt x="714542" y="6853077"/>
                </a:lnTo>
                <a:close/>
                <a:moveTo>
                  <a:pt x="6096001" y="1421412"/>
                </a:moveTo>
                <a:lnTo>
                  <a:pt x="6096001" y="1431258"/>
                </a:lnTo>
                <a:lnTo>
                  <a:pt x="670233" y="6858000"/>
                </a:lnTo>
                <a:lnTo>
                  <a:pt x="665310" y="6853077"/>
                </a:lnTo>
                <a:close/>
                <a:moveTo>
                  <a:pt x="6096001" y="1372171"/>
                </a:moveTo>
                <a:lnTo>
                  <a:pt x="6096001" y="1382017"/>
                </a:lnTo>
                <a:lnTo>
                  <a:pt x="621001" y="6858000"/>
                </a:lnTo>
                <a:lnTo>
                  <a:pt x="616078" y="6853077"/>
                </a:lnTo>
                <a:close/>
                <a:moveTo>
                  <a:pt x="6096001" y="1322930"/>
                </a:moveTo>
                <a:lnTo>
                  <a:pt x="6096001" y="1332776"/>
                </a:lnTo>
                <a:lnTo>
                  <a:pt x="571770" y="6858000"/>
                </a:lnTo>
                <a:lnTo>
                  <a:pt x="566848" y="6853077"/>
                </a:lnTo>
                <a:close/>
                <a:moveTo>
                  <a:pt x="6096001" y="1272686"/>
                </a:moveTo>
                <a:lnTo>
                  <a:pt x="6096001" y="1282535"/>
                </a:lnTo>
                <a:lnTo>
                  <a:pt x="522538" y="6858000"/>
                </a:lnTo>
                <a:lnTo>
                  <a:pt x="517615" y="6853077"/>
                </a:lnTo>
                <a:close/>
                <a:moveTo>
                  <a:pt x="6096001" y="1223436"/>
                </a:moveTo>
                <a:lnTo>
                  <a:pt x="6096001" y="1233285"/>
                </a:lnTo>
                <a:lnTo>
                  <a:pt x="473307" y="6858000"/>
                </a:lnTo>
                <a:lnTo>
                  <a:pt x="468383" y="6853077"/>
                </a:lnTo>
                <a:close/>
                <a:moveTo>
                  <a:pt x="6096001" y="1174187"/>
                </a:moveTo>
                <a:lnTo>
                  <a:pt x="6096001" y="1184035"/>
                </a:lnTo>
                <a:lnTo>
                  <a:pt x="424074" y="6858000"/>
                </a:lnTo>
                <a:lnTo>
                  <a:pt x="419151" y="6853077"/>
                </a:lnTo>
                <a:close/>
                <a:moveTo>
                  <a:pt x="6096001" y="1124937"/>
                </a:moveTo>
                <a:lnTo>
                  <a:pt x="6096001" y="1134786"/>
                </a:lnTo>
                <a:lnTo>
                  <a:pt x="374842" y="6858000"/>
                </a:lnTo>
                <a:lnTo>
                  <a:pt x="369919" y="6853077"/>
                </a:lnTo>
                <a:close/>
                <a:moveTo>
                  <a:pt x="6096001" y="1075688"/>
                </a:moveTo>
                <a:lnTo>
                  <a:pt x="6096001" y="1085536"/>
                </a:lnTo>
                <a:lnTo>
                  <a:pt x="325610" y="6858000"/>
                </a:lnTo>
                <a:lnTo>
                  <a:pt x="320687" y="6853077"/>
                </a:lnTo>
                <a:close/>
                <a:moveTo>
                  <a:pt x="6096001" y="1026438"/>
                </a:moveTo>
                <a:lnTo>
                  <a:pt x="6096001" y="1036286"/>
                </a:lnTo>
                <a:lnTo>
                  <a:pt x="276378" y="6858000"/>
                </a:lnTo>
                <a:lnTo>
                  <a:pt x="271455" y="6853077"/>
                </a:lnTo>
                <a:close/>
                <a:moveTo>
                  <a:pt x="6096001" y="977189"/>
                </a:moveTo>
                <a:lnTo>
                  <a:pt x="6096001" y="987037"/>
                </a:lnTo>
                <a:lnTo>
                  <a:pt x="227147" y="6858000"/>
                </a:lnTo>
                <a:lnTo>
                  <a:pt x="222223" y="6853077"/>
                </a:lnTo>
                <a:close/>
                <a:moveTo>
                  <a:pt x="6096001" y="927939"/>
                </a:moveTo>
                <a:lnTo>
                  <a:pt x="6096001" y="937787"/>
                </a:lnTo>
                <a:lnTo>
                  <a:pt x="177915" y="6858000"/>
                </a:lnTo>
                <a:lnTo>
                  <a:pt x="172991" y="6853077"/>
                </a:lnTo>
                <a:close/>
                <a:moveTo>
                  <a:pt x="6096001" y="878690"/>
                </a:moveTo>
                <a:lnTo>
                  <a:pt x="6096001" y="888537"/>
                </a:lnTo>
                <a:lnTo>
                  <a:pt x="128683" y="6858000"/>
                </a:lnTo>
                <a:lnTo>
                  <a:pt x="123760" y="6853077"/>
                </a:lnTo>
                <a:close/>
                <a:moveTo>
                  <a:pt x="6096001" y="829441"/>
                </a:moveTo>
                <a:lnTo>
                  <a:pt x="6096001" y="839288"/>
                </a:lnTo>
                <a:lnTo>
                  <a:pt x="79451" y="6858000"/>
                </a:lnTo>
                <a:lnTo>
                  <a:pt x="74528" y="6853077"/>
                </a:lnTo>
                <a:close/>
                <a:moveTo>
                  <a:pt x="6096001" y="780191"/>
                </a:moveTo>
                <a:lnTo>
                  <a:pt x="6096001" y="790039"/>
                </a:lnTo>
                <a:lnTo>
                  <a:pt x="30219" y="6858000"/>
                </a:lnTo>
                <a:lnTo>
                  <a:pt x="25296" y="6853077"/>
                </a:lnTo>
                <a:close/>
                <a:moveTo>
                  <a:pt x="6096001" y="730941"/>
                </a:moveTo>
                <a:lnTo>
                  <a:pt x="6096001" y="740789"/>
                </a:lnTo>
                <a:lnTo>
                  <a:pt x="0" y="6838981"/>
                </a:lnTo>
                <a:lnTo>
                  <a:pt x="0" y="6829134"/>
                </a:lnTo>
                <a:close/>
                <a:moveTo>
                  <a:pt x="6096001" y="681692"/>
                </a:moveTo>
                <a:lnTo>
                  <a:pt x="6096001" y="691539"/>
                </a:lnTo>
                <a:lnTo>
                  <a:pt x="0" y="6789731"/>
                </a:lnTo>
                <a:lnTo>
                  <a:pt x="0" y="6779883"/>
                </a:lnTo>
                <a:close/>
                <a:moveTo>
                  <a:pt x="6096001" y="632442"/>
                </a:moveTo>
                <a:lnTo>
                  <a:pt x="6096001" y="642290"/>
                </a:lnTo>
                <a:lnTo>
                  <a:pt x="0" y="6740483"/>
                </a:lnTo>
                <a:lnTo>
                  <a:pt x="0" y="6730633"/>
                </a:lnTo>
                <a:close/>
                <a:moveTo>
                  <a:pt x="6096001" y="583192"/>
                </a:moveTo>
                <a:lnTo>
                  <a:pt x="6096001" y="593041"/>
                </a:lnTo>
                <a:lnTo>
                  <a:pt x="0" y="6691232"/>
                </a:lnTo>
                <a:lnTo>
                  <a:pt x="0" y="6681383"/>
                </a:lnTo>
                <a:close/>
                <a:moveTo>
                  <a:pt x="6096001" y="533942"/>
                </a:moveTo>
                <a:lnTo>
                  <a:pt x="6096001" y="543791"/>
                </a:lnTo>
                <a:lnTo>
                  <a:pt x="0" y="6641982"/>
                </a:lnTo>
                <a:lnTo>
                  <a:pt x="0" y="6632134"/>
                </a:lnTo>
                <a:close/>
                <a:moveTo>
                  <a:pt x="6096001" y="484693"/>
                </a:moveTo>
                <a:lnTo>
                  <a:pt x="6096001" y="494542"/>
                </a:lnTo>
                <a:lnTo>
                  <a:pt x="0" y="6592732"/>
                </a:lnTo>
                <a:lnTo>
                  <a:pt x="0" y="6582885"/>
                </a:lnTo>
                <a:close/>
                <a:moveTo>
                  <a:pt x="6096001" y="435443"/>
                </a:moveTo>
                <a:lnTo>
                  <a:pt x="6096001" y="445292"/>
                </a:lnTo>
                <a:lnTo>
                  <a:pt x="0" y="6543484"/>
                </a:lnTo>
                <a:lnTo>
                  <a:pt x="0" y="6533635"/>
                </a:lnTo>
                <a:close/>
                <a:moveTo>
                  <a:pt x="6096001" y="386193"/>
                </a:moveTo>
                <a:lnTo>
                  <a:pt x="6096001" y="396042"/>
                </a:lnTo>
                <a:lnTo>
                  <a:pt x="0" y="6494234"/>
                </a:lnTo>
                <a:lnTo>
                  <a:pt x="0" y="6484386"/>
                </a:lnTo>
                <a:close/>
                <a:moveTo>
                  <a:pt x="6096001" y="336945"/>
                </a:moveTo>
                <a:lnTo>
                  <a:pt x="6096001" y="346793"/>
                </a:lnTo>
                <a:lnTo>
                  <a:pt x="0" y="6444984"/>
                </a:lnTo>
                <a:lnTo>
                  <a:pt x="0" y="6435136"/>
                </a:lnTo>
                <a:close/>
                <a:moveTo>
                  <a:pt x="6096001" y="287695"/>
                </a:moveTo>
                <a:lnTo>
                  <a:pt x="6096001" y="297543"/>
                </a:lnTo>
                <a:lnTo>
                  <a:pt x="0" y="6395735"/>
                </a:lnTo>
                <a:lnTo>
                  <a:pt x="0" y="6385886"/>
                </a:lnTo>
                <a:close/>
                <a:moveTo>
                  <a:pt x="6096001" y="238445"/>
                </a:moveTo>
                <a:lnTo>
                  <a:pt x="6096001" y="248293"/>
                </a:lnTo>
                <a:lnTo>
                  <a:pt x="0" y="6346485"/>
                </a:lnTo>
                <a:lnTo>
                  <a:pt x="0" y="6336636"/>
                </a:lnTo>
                <a:close/>
                <a:moveTo>
                  <a:pt x="6096001" y="189196"/>
                </a:moveTo>
                <a:lnTo>
                  <a:pt x="6096001" y="199043"/>
                </a:lnTo>
                <a:lnTo>
                  <a:pt x="0" y="6297235"/>
                </a:lnTo>
                <a:lnTo>
                  <a:pt x="0" y="6287387"/>
                </a:lnTo>
                <a:close/>
                <a:moveTo>
                  <a:pt x="6096001" y="139946"/>
                </a:moveTo>
                <a:lnTo>
                  <a:pt x="6096001" y="149795"/>
                </a:lnTo>
                <a:lnTo>
                  <a:pt x="0" y="6247986"/>
                </a:lnTo>
                <a:lnTo>
                  <a:pt x="0" y="6238137"/>
                </a:lnTo>
                <a:close/>
                <a:moveTo>
                  <a:pt x="6096001" y="90697"/>
                </a:moveTo>
                <a:lnTo>
                  <a:pt x="6096001" y="100546"/>
                </a:lnTo>
                <a:lnTo>
                  <a:pt x="0" y="6198736"/>
                </a:lnTo>
                <a:lnTo>
                  <a:pt x="0" y="6188889"/>
                </a:lnTo>
                <a:close/>
                <a:moveTo>
                  <a:pt x="6096001" y="41447"/>
                </a:moveTo>
                <a:lnTo>
                  <a:pt x="6096001" y="51296"/>
                </a:lnTo>
                <a:lnTo>
                  <a:pt x="0" y="6149486"/>
                </a:lnTo>
                <a:lnTo>
                  <a:pt x="0" y="6139639"/>
                </a:lnTo>
                <a:close/>
                <a:moveTo>
                  <a:pt x="6088202" y="0"/>
                </a:moveTo>
                <a:lnTo>
                  <a:pt x="6093124" y="4923"/>
                </a:lnTo>
                <a:lnTo>
                  <a:pt x="0" y="6100238"/>
                </a:lnTo>
                <a:lnTo>
                  <a:pt x="0" y="6090389"/>
                </a:lnTo>
                <a:close/>
                <a:moveTo>
                  <a:pt x="6038970" y="0"/>
                </a:moveTo>
                <a:lnTo>
                  <a:pt x="6043892" y="4923"/>
                </a:lnTo>
                <a:lnTo>
                  <a:pt x="0" y="6050988"/>
                </a:lnTo>
                <a:lnTo>
                  <a:pt x="0" y="6041139"/>
                </a:lnTo>
                <a:close/>
                <a:moveTo>
                  <a:pt x="5989738" y="0"/>
                </a:moveTo>
                <a:lnTo>
                  <a:pt x="5994661" y="4923"/>
                </a:lnTo>
                <a:lnTo>
                  <a:pt x="0" y="6001738"/>
                </a:lnTo>
                <a:lnTo>
                  <a:pt x="0" y="5991890"/>
                </a:lnTo>
                <a:close/>
                <a:moveTo>
                  <a:pt x="5940507" y="0"/>
                </a:moveTo>
                <a:lnTo>
                  <a:pt x="5945429" y="4923"/>
                </a:lnTo>
                <a:lnTo>
                  <a:pt x="0" y="5952489"/>
                </a:lnTo>
                <a:lnTo>
                  <a:pt x="0" y="5942640"/>
                </a:lnTo>
                <a:close/>
                <a:moveTo>
                  <a:pt x="5891275" y="0"/>
                </a:moveTo>
                <a:lnTo>
                  <a:pt x="5896197" y="4923"/>
                </a:lnTo>
                <a:lnTo>
                  <a:pt x="0" y="5903239"/>
                </a:lnTo>
                <a:lnTo>
                  <a:pt x="0" y="5893391"/>
                </a:lnTo>
                <a:close/>
                <a:moveTo>
                  <a:pt x="5842041" y="0"/>
                </a:moveTo>
                <a:lnTo>
                  <a:pt x="5846966" y="4923"/>
                </a:lnTo>
                <a:lnTo>
                  <a:pt x="0" y="5853989"/>
                </a:lnTo>
                <a:lnTo>
                  <a:pt x="0" y="5844142"/>
                </a:lnTo>
                <a:close/>
                <a:moveTo>
                  <a:pt x="5792809" y="0"/>
                </a:moveTo>
                <a:lnTo>
                  <a:pt x="5797734" y="4923"/>
                </a:lnTo>
                <a:lnTo>
                  <a:pt x="0" y="5804741"/>
                </a:lnTo>
                <a:lnTo>
                  <a:pt x="0" y="5794892"/>
                </a:lnTo>
                <a:close/>
                <a:moveTo>
                  <a:pt x="5743579" y="0"/>
                </a:moveTo>
                <a:lnTo>
                  <a:pt x="5748501" y="4923"/>
                </a:lnTo>
                <a:lnTo>
                  <a:pt x="0" y="5755491"/>
                </a:lnTo>
                <a:lnTo>
                  <a:pt x="0" y="5745642"/>
                </a:lnTo>
                <a:close/>
                <a:moveTo>
                  <a:pt x="5694347" y="0"/>
                </a:moveTo>
                <a:lnTo>
                  <a:pt x="5699269" y="4923"/>
                </a:lnTo>
                <a:lnTo>
                  <a:pt x="0" y="5706241"/>
                </a:lnTo>
                <a:lnTo>
                  <a:pt x="0" y="5696393"/>
                </a:lnTo>
                <a:close/>
                <a:moveTo>
                  <a:pt x="5645115" y="0"/>
                </a:moveTo>
                <a:lnTo>
                  <a:pt x="5650039" y="4923"/>
                </a:lnTo>
                <a:lnTo>
                  <a:pt x="0" y="5656991"/>
                </a:lnTo>
                <a:lnTo>
                  <a:pt x="0" y="5647143"/>
                </a:lnTo>
                <a:close/>
                <a:moveTo>
                  <a:pt x="5595883" y="0"/>
                </a:moveTo>
                <a:lnTo>
                  <a:pt x="5600807" y="4923"/>
                </a:lnTo>
                <a:lnTo>
                  <a:pt x="0" y="5607742"/>
                </a:lnTo>
                <a:lnTo>
                  <a:pt x="0" y="5597893"/>
                </a:lnTo>
                <a:close/>
                <a:moveTo>
                  <a:pt x="5546650" y="0"/>
                </a:moveTo>
                <a:lnTo>
                  <a:pt x="5551575" y="4923"/>
                </a:lnTo>
                <a:lnTo>
                  <a:pt x="0" y="5558492"/>
                </a:lnTo>
                <a:lnTo>
                  <a:pt x="0" y="5548644"/>
                </a:lnTo>
                <a:close/>
                <a:moveTo>
                  <a:pt x="5497418" y="0"/>
                </a:moveTo>
                <a:lnTo>
                  <a:pt x="5502343" y="4923"/>
                </a:lnTo>
                <a:lnTo>
                  <a:pt x="0" y="5509242"/>
                </a:lnTo>
                <a:lnTo>
                  <a:pt x="0" y="5499394"/>
                </a:lnTo>
                <a:close/>
                <a:moveTo>
                  <a:pt x="5448187" y="0"/>
                </a:moveTo>
                <a:lnTo>
                  <a:pt x="5453109" y="4923"/>
                </a:lnTo>
                <a:lnTo>
                  <a:pt x="0" y="5459993"/>
                </a:lnTo>
                <a:lnTo>
                  <a:pt x="0" y="5450144"/>
                </a:lnTo>
                <a:close/>
                <a:moveTo>
                  <a:pt x="5398955" y="0"/>
                </a:moveTo>
                <a:lnTo>
                  <a:pt x="5403877" y="4923"/>
                </a:lnTo>
                <a:lnTo>
                  <a:pt x="0" y="5408803"/>
                </a:lnTo>
                <a:lnTo>
                  <a:pt x="0" y="5398956"/>
                </a:lnTo>
                <a:close/>
                <a:moveTo>
                  <a:pt x="5349724" y="0"/>
                </a:moveTo>
                <a:lnTo>
                  <a:pt x="5354647" y="4923"/>
                </a:lnTo>
                <a:lnTo>
                  <a:pt x="0" y="5359571"/>
                </a:lnTo>
                <a:lnTo>
                  <a:pt x="0" y="5349724"/>
                </a:lnTo>
                <a:close/>
                <a:moveTo>
                  <a:pt x="5300492" y="0"/>
                </a:moveTo>
                <a:lnTo>
                  <a:pt x="5305415" y="4923"/>
                </a:lnTo>
                <a:lnTo>
                  <a:pt x="0" y="5310339"/>
                </a:lnTo>
                <a:lnTo>
                  <a:pt x="0" y="5300492"/>
                </a:lnTo>
                <a:close/>
                <a:moveTo>
                  <a:pt x="5251259" y="0"/>
                </a:moveTo>
                <a:lnTo>
                  <a:pt x="5256183" y="4923"/>
                </a:lnTo>
                <a:lnTo>
                  <a:pt x="0" y="5261107"/>
                </a:lnTo>
                <a:lnTo>
                  <a:pt x="0" y="5251261"/>
                </a:lnTo>
                <a:close/>
                <a:moveTo>
                  <a:pt x="5202027" y="0"/>
                </a:moveTo>
                <a:lnTo>
                  <a:pt x="5206951" y="4923"/>
                </a:lnTo>
                <a:lnTo>
                  <a:pt x="0" y="5211875"/>
                </a:lnTo>
                <a:lnTo>
                  <a:pt x="0" y="5202029"/>
                </a:lnTo>
                <a:close/>
                <a:moveTo>
                  <a:pt x="5152797" y="0"/>
                </a:moveTo>
                <a:lnTo>
                  <a:pt x="5157719" y="4923"/>
                </a:lnTo>
                <a:lnTo>
                  <a:pt x="0" y="5162643"/>
                </a:lnTo>
                <a:lnTo>
                  <a:pt x="0" y="5152797"/>
                </a:lnTo>
                <a:close/>
                <a:moveTo>
                  <a:pt x="5103565" y="0"/>
                </a:moveTo>
                <a:lnTo>
                  <a:pt x="5108487" y="4923"/>
                </a:lnTo>
                <a:lnTo>
                  <a:pt x="0" y="5113411"/>
                </a:lnTo>
                <a:lnTo>
                  <a:pt x="0" y="5103565"/>
                </a:lnTo>
                <a:close/>
                <a:moveTo>
                  <a:pt x="5054333" y="0"/>
                </a:moveTo>
                <a:lnTo>
                  <a:pt x="5059256" y="4923"/>
                </a:lnTo>
                <a:lnTo>
                  <a:pt x="0" y="5064179"/>
                </a:lnTo>
                <a:lnTo>
                  <a:pt x="0" y="5054333"/>
                </a:lnTo>
                <a:close/>
                <a:moveTo>
                  <a:pt x="5005101" y="0"/>
                </a:moveTo>
                <a:lnTo>
                  <a:pt x="5010024" y="4923"/>
                </a:lnTo>
                <a:lnTo>
                  <a:pt x="0" y="5014948"/>
                </a:lnTo>
                <a:lnTo>
                  <a:pt x="0" y="5005101"/>
                </a:lnTo>
                <a:close/>
                <a:moveTo>
                  <a:pt x="4955869" y="0"/>
                </a:moveTo>
                <a:lnTo>
                  <a:pt x="4960792" y="4923"/>
                </a:lnTo>
                <a:lnTo>
                  <a:pt x="0" y="4965716"/>
                </a:lnTo>
                <a:lnTo>
                  <a:pt x="0" y="4955869"/>
                </a:lnTo>
                <a:close/>
                <a:moveTo>
                  <a:pt x="4906635" y="0"/>
                </a:moveTo>
                <a:lnTo>
                  <a:pt x="4911560" y="4923"/>
                </a:lnTo>
                <a:lnTo>
                  <a:pt x="0" y="4916484"/>
                </a:lnTo>
                <a:lnTo>
                  <a:pt x="0" y="4906637"/>
                </a:lnTo>
                <a:close/>
                <a:moveTo>
                  <a:pt x="4857404" y="0"/>
                </a:moveTo>
                <a:lnTo>
                  <a:pt x="4862329" y="4923"/>
                </a:lnTo>
                <a:lnTo>
                  <a:pt x="0" y="4867252"/>
                </a:lnTo>
                <a:lnTo>
                  <a:pt x="0" y="4857406"/>
                </a:lnTo>
                <a:close/>
                <a:moveTo>
                  <a:pt x="4808173" y="0"/>
                </a:moveTo>
                <a:lnTo>
                  <a:pt x="4813095" y="4923"/>
                </a:lnTo>
                <a:lnTo>
                  <a:pt x="0" y="4818020"/>
                </a:lnTo>
                <a:lnTo>
                  <a:pt x="0" y="4808174"/>
                </a:lnTo>
                <a:close/>
                <a:moveTo>
                  <a:pt x="4758941" y="0"/>
                </a:moveTo>
                <a:lnTo>
                  <a:pt x="4763863" y="4923"/>
                </a:lnTo>
                <a:lnTo>
                  <a:pt x="0" y="4768788"/>
                </a:lnTo>
                <a:lnTo>
                  <a:pt x="0" y="4758942"/>
                </a:lnTo>
                <a:close/>
                <a:moveTo>
                  <a:pt x="4709709" y="0"/>
                </a:moveTo>
                <a:lnTo>
                  <a:pt x="4714633" y="4923"/>
                </a:lnTo>
                <a:lnTo>
                  <a:pt x="0" y="4719556"/>
                </a:lnTo>
                <a:lnTo>
                  <a:pt x="0" y="4709710"/>
                </a:lnTo>
                <a:close/>
                <a:moveTo>
                  <a:pt x="4660477" y="0"/>
                </a:moveTo>
                <a:lnTo>
                  <a:pt x="4665401" y="4923"/>
                </a:lnTo>
                <a:lnTo>
                  <a:pt x="0" y="4670324"/>
                </a:lnTo>
                <a:lnTo>
                  <a:pt x="0" y="4660478"/>
                </a:lnTo>
                <a:close/>
                <a:moveTo>
                  <a:pt x="4611245" y="0"/>
                </a:moveTo>
                <a:lnTo>
                  <a:pt x="4616169" y="4923"/>
                </a:lnTo>
                <a:lnTo>
                  <a:pt x="0" y="4621093"/>
                </a:lnTo>
                <a:lnTo>
                  <a:pt x="0" y="4611246"/>
                </a:lnTo>
                <a:close/>
                <a:moveTo>
                  <a:pt x="4562013" y="0"/>
                </a:moveTo>
                <a:lnTo>
                  <a:pt x="4566937" y="4923"/>
                </a:lnTo>
                <a:lnTo>
                  <a:pt x="0" y="4571861"/>
                </a:lnTo>
                <a:lnTo>
                  <a:pt x="0" y="4562014"/>
                </a:lnTo>
                <a:close/>
                <a:moveTo>
                  <a:pt x="4512782" y="0"/>
                </a:moveTo>
                <a:lnTo>
                  <a:pt x="4517704" y="4923"/>
                </a:lnTo>
                <a:lnTo>
                  <a:pt x="0" y="4522629"/>
                </a:lnTo>
                <a:lnTo>
                  <a:pt x="0" y="4512782"/>
                </a:lnTo>
                <a:close/>
                <a:moveTo>
                  <a:pt x="4463550" y="0"/>
                </a:moveTo>
                <a:lnTo>
                  <a:pt x="4468472" y="4923"/>
                </a:lnTo>
                <a:lnTo>
                  <a:pt x="0" y="4473397"/>
                </a:lnTo>
                <a:lnTo>
                  <a:pt x="0" y="4463551"/>
                </a:lnTo>
                <a:close/>
                <a:moveTo>
                  <a:pt x="4414319" y="0"/>
                </a:moveTo>
                <a:lnTo>
                  <a:pt x="4419241" y="4923"/>
                </a:lnTo>
                <a:lnTo>
                  <a:pt x="0" y="4424165"/>
                </a:lnTo>
                <a:lnTo>
                  <a:pt x="0" y="4414319"/>
                </a:lnTo>
                <a:close/>
                <a:moveTo>
                  <a:pt x="4365087" y="0"/>
                </a:moveTo>
                <a:lnTo>
                  <a:pt x="4370009" y="4923"/>
                </a:lnTo>
                <a:lnTo>
                  <a:pt x="0" y="4374933"/>
                </a:lnTo>
                <a:lnTo>
                  <a:pt x="0" y="4365087"/>
                </a:lnTo>
                <a:close/>
                <a:moveTo>
                  <a:pt x="4315855" y="0"/>
                </a:moveTo>
                <a:lnTo>
                  <a:pt x="4320777" y="4923"/>
                </a:lnTo>
                <a:lnTo>
                  <a:pt x="0" y="4325701"/>
                </a:lnTo>
                <a:lnTo>
                  <a:pt x="0" y="4315855"/>
                </a:lnTo>
                <a:close/>
                <a:moveTo>
                  <a:pt x="4266621" y="0"/>
                </a:moveTo>
                <a:lnTo>
                  <a:pt x="4271546" y="4923"/>
                </a:lnTo>
                <a:lnTo>
                  <a:pt x="0" y="4276469"/>
                </a:lnTo>
                <a:lnTo>
                  <a:pt x="0" y="4266623"/>
                </a:lnTo>
                <a:close/>
                <a:moveTo>
                  <a:pt x="4217389" y="0"/>
                </a:moveTo>
                <a:lnTo>
                  <a:pt x="4222314" y="4923"/>
                </a:lnTo>
                <a:lnTo>
                  <a:pt x="0" y="4227238"/>
                </a:lnTo>
                <a:lnTo>
                  <a:pt x="0" y="4217391"/>
                </a:lnTo>
                <a:close/>
                <a:moveTo>
                  <a:pt x="4168159" y="0"/>
                </a:moveTo>
                <a:lnTo>
                  <a:pt x="4173081" y="4923"/>
                </a:lnTo>
                <a:lnTo>
                  <a:pt x="0" y="4178006"/>
                </a:lnTo>
                <a:lnTo>
                  <a:pt x="0" y="4168159"/>
                </a:lnTo>
                <a:close/>
                <a:moveTo>
                  <a:pt x="4118927" y="0"/>
                </a:moveTo>
                <a:lnTo>
                  <a:pt x="4123849" y="4923"/>
                </a:lnTo>
                <a:lnTo>
                  <a:pt x="0" y="4128774"/>
                </a:lnTo>
                <a:lnTo>
                  <a:pt x="0" y="4118927"/>
                </a:lnTo>
                <a:close/>
                <a:moveTo>
                  <a:pt x="4069695" y="0"/>
                </a:moveTo>
                <a:lnTo>
                  <a:pt x="4074619" y="4923"/>
                </a:lnTo>
                <a:lnTo>
                  <a:pt x="0" y="4079542"/>
                </a:lnTo>
                <a:lnTo>
                  <a:pt x="0" y="4069695"/>
                </a:lnTo>
                <a:close/>
                <a:moveTo>
                  <a:pt x="4020463" y="0"/>
                </a:moveTo>
                <a:lnTo>
                  <a:pt x="4025387" y="4923"/>
                </a:lnTo>
                <a:lnTo>
                  <a:pt x="0" y="4030310"/>
                </a:lnTo>
                <a:lnTo>
                  <a:pt x="0" y="4020464"/>
                </a:lnTo>
                <a:close/>
                <a:moveTo>
                  <a:pt x="3971230" y="0"/>
                </a:moveTo>
                <a:lnTo>
                  <a:pt x="3976155" y="4923"/>
                </a:lnTo>
                <a:lnTo>
                  <a:pt x="0" y="3981078"/>
                </a:lnTo>
                <a:lnTo>
                  <a:pt x="0" y="3971232"/>
                </a:lnTo>
                <a:close/>
                <a:moveTo>
                  <a:pt x="3921998" y="0"/>
                </a:moveTo>
                <a:lnTo>
                  <a:pt x="3926923" y="4923"/>
                </a:lnTo>
                <a:lnTo>
                  <a:pt x="0" y="3931846"/>
                </a:lnTo>
                <a:lnTo>
                  <a:pt x="0" y="3922000"/>
                </a:lnTo>
                <a:close/>
                <a:moveTo>
                  <a:pt x="3872768" y="0"/>
                </a:moveTo>
                <a:lnTo>
                  <a:pt x="3877689" y="4923"/>
                </a:lnTo>
                <a:lnTo>
                  <a:pt x="0" y="3882614"/>
                </a:lnTo>
                <a:lnTo>
                  <a:pt x="0" y="3872768"/>
                </a:lnTo>
                <a:close/>
                <a:moveTo>
                  <a:pt x="3823536" y="0"/>
                </a:moveTo>
                <a:lnTo>
                  <a:pt x="3828458" y="4923"/>
                </a:lnTo>
                <a:lnTo>
                  <a:pt x="0" y="3833382"/>
                </a:lnTo>
                <a:lnTo>
                  <a:pt x="0" y="3823536"/>
                </a:lnTo>
                <a:close/>
                <a:moveTo>
                  <a:pt x="3774304" y="0"/>
                </a:moveTo>
                <a:lnTo>
                  <a:pt x="3779227" y="4923"/>
                </a:lnTo>
                <a:lnTo>
                  <a:pt x="0" y="3784151"/>
                </a:lnTo>
                <a:lnTo>
                  <a:pt x="0" y="3774304"/>
                </a:lnTo>
                <a:close/>
                <a:moveTo>
                  <a:pt x="3725072" y="0"/>
                </a:moveTo>
                <a:lnTo>
                  <a:pt x="3729995" y="4923"/>
                </a:lnTo>
                <a:lnTo>
                  <a:pt x="0" y="3734919"/>
                </a:lnTo>
                <a:lnTo>
                  <a:pt x="0" y="3725073"/>
                </a:lnTo>
                <a:close/>
                <a:moveTo>
                  <a:pt x="3675839" y="0"/>
                </a:moveTo>
                <a:lnTo>
                  <a:pt x="3680763" y="4923"/>
                </a:lnTo>
                <a:lnTo>
                  <a:pt x="0" y="3685687"/>
                </a:lnTo>
                <a:lnTo>
                  <a:pt x="0" y="3675841"/>
                </a:lnTo>
                <a:close/>
                <a:moveTo>
                  <a:pt x="3626607" y="0"/>
                </a:moveTo>
                <a:lnTo>
                  <a:pt x="3631531" y="4923"/>
                </a:lnTo>
                <a:lnTo>
                  <a:pt x="0" y="3636455"/>
                </a:lnTo>
                <a:lnTo>
                  <a:pt x="0" y="3626608"/>
                </a:lnTo>
                <a:close/>
                <a:moveTo>
                  <a:pt x="3577377" y="0"/>
                </a:moveTo>
                <a:lnTo>
                  <a:pt x="3582298" y="4923"/>
                </a:lnTo>
                <a:lnTo>
                  <a:pt x="0" y="3587222"/>
                </a:lnTo>
                <a:lnTo>
                  <a:pt x="0" y="3577377"/>
                </a:lnTo>
                <a:close/>
                <a:moveTo>
                  <a:pt x="3528145" y="0"/>
                </a:moveTo>
                <a:lnTo>
                  <a:pt x="3533067" y="4923"/>
                </a:lnTo>
                <a:lnTo>
                  <a:pt x="0" y="3537990"/>
                </a:lnTo>
                <a:lnTo>
                  <a:pt x="0" y="3528145"/>
                </a:lnTo>
                <a:close/>
                <a:moveTo>
                  <a:pt x="3478913" y="0"/>
                </a:moveTo>
                <a:lnTo>
                  <a:pt x="3483836" y="4923"/>
                </a:lnTo>
                <a:lnTo>
                  <a:pt x="0" y="3488760"/>
                </a:lnTo>
                <a:lnTo>
                  <a:pt x="0" y="3478913"/>
                </a:lnTo>
                <a:close/>
                <a:moveTo>
                  <a:pt x="3429681" y="0"/>
                </a:moveTo>
                <a:lnTo>
                  <a:pt x="3434604" y="4923"/>
                </a:lnTo>
                <a:lnTo>
                  <a:pt x="0" y="3439527"/>
                </a:lnTo>
                <a:lnTo>
                  <a:pt x="0" y="3429681"/>
                </a:lnTo>
                <a:close/>
                <a:moveTo>
                  <a:pt x="3380449" y="0"/>
                </a:moveTo>
                <a:lnTo>
                  <a:pt x="3385372" y="4923"/>
                </a:lnTo>
                <a:lnTo>
                  <a:pt x="0" y="3390296"/>
                </a:lnTo>
                <a:lnTo>
                  <a:pt x="0" y="3380449"/>
                </a:lnTo>
                <a:close/>
                <a:moveTo>
                  <a:pt x="3331216" y="0"/>
                </a:moveTo>
                <a:lnTo>
                  <a:pt x="3336140" y="4923"/>
                </a:lnTo>
                <a:lnTo>
                  <a:pt x="0" y="3341064"/>
                </a:lnTo>
                <a:lnTo>
                  <a:pt x="0" y="3331216"/>
                </a:lnTo>
                <a:close/>
                <a:moveTo>
                  <a:pt x="3281984" y="0"/>
                </a:moveTo>
                <a:lnTo>
                  <a:pt x="3286909" y="4923"/>
                </a:lnTo>
                <a:lnTo>
                  <a:pt x="0" y="3291832"/>
                </a:lnTo>
                <a:lnTo>
                  <a:pt x="0" y="3281984"/>
                </a:lnTo>
                <a:close/>
                <a:moveTo>
                  <a:pt x="3232753" y="0"/>
                </a:moveTo>
                <a:lnTo>
                  <a:pt x="3237675" y="4923"/>
                </a:lnTo>
                <a:lnTo>
                  <a:pt x="0" y="3242599"/>
                </a:lnTo>
                <a:lnTo>
                  <a:pt x="0" y="3232754"/>
                </a:lnTo>
                <a:close/>
                <a:moveTo>
                  <a:pt x="3183521" y="0"/>
                </a:moveTo>
                <a:lnTo>
                  <a:pt x="3188443" y="4923"/>
                </a:lnTo>
                <a:lnTo>
                  <a:pt x="0" y="3193367"/>
                </a:lnTo>
                <a:lnTo>
                  <a:pt x="0" y="3183522"/>
                </a:lnTo>
                <a:close/>
                <a:moveTo>
                  <a:pt x="3134288" y="0"/>
                </a:moveTo>
                <a:lnTo>
                  <a:pt x="3139213" y="4923"/>
                </a:lnTo>
                <a:lnTo>
                  <a:pt x="0" y="3144136"/>
                </a:lnTo>
                <a:lnTo>
                  <a:pt x="0" y="3134290"/>
                </a:lnTo>
                <a:close/>
                <a:moveTo>
                  <a:pt x="3085057" y="0"/>
                </a:moveTo>
                <a:lnTo>
                  <a:pt x="3089980" y="4923"/>
                </a:lnTo>
                <a:lnTo>
                  <a:pt x="0" y="3094903"/>
                </a:lnTo>
                <a:lnTo>
                  <a:pt x="0" y="3085057"/>
                </a:lnTo>
                <a:close/>
                <a:moveTo>
                  <a:pt x="3035825" y="0"/>
                </a:moveTo>
                <a:lnTo>
                  <a:pt x="3040748" y="4923"/>
                </a:lnTo>
                <a:lnTo>
                  <a:pt x="0" y="3045672"/>
                </a:lnTo>
                <a:lnTo>
                  <a:pt x="0" y="3035825"/>
                </a:lnTo>
                <a:close/>
                <a:moveTo>
                  <a:pt x="2986593" y="0"/>
                </a:moveTo>
                <a:lnTo>
                  <a:pt x="2991516" y="4923"/>
                </a:lnTo>
                <a:lnTo>
                  <a:pt x="0" y="2996440"/>
                </a:lnTo>
                <a:lnTo>
                  <a:pt x="0" y="2986593"/>
                </a:lnTo>
                <a:close/>
                <a:moveTo>
                  <a:pt x="2937362" y="0"/>
                </a:moveTo>
                <a:lnTo>
                  <a:pt x="2942284" y="4923"/>
                </a:lnTo>
                <a:lnTo>
                  <a:pt x="0" y="2947207"/>
                </a:lnTo>
                <a:lnTo>
                  <a:pt x="0" y="2937363"/>
                </a:lnTo>
                <a:close/>
                <a:moveTo>
                  <a:pt x="2888130" y="0"/>
                </a:moveTo>
                <a:lnTo>
                  <a:pt x="2893052" y="4923"/>
                </a:lnTo>
                <a:lnTo>
                  <a:pt x="0" y="2897976"/>
                </a:lnTo>
                <a:lnTo>
                  <a:pt x="0" y="2888131"/>
                </a:lnTo>
                <a:close/>
                <a:moveTo>
                  <a:pt x="2838897" y="0"/>
                </a:moveTo>
                <a:lnTo>
                  <a:pt x="2843821" y="4923"/>
                </a:lnTo>
                <a:lnTo>
                  <a:pt x="0" y="2848745"/>
                </a:lnTo>
                <a:lnTo>
                  <a:pt x="0" y="2838898"/>
                </a:lnTo>
                <a:close/>
                <a:moveTo>
                  <a:pt x="2789665" y="0"/>
                </a:moveTo>
                <a:lnTo>
                  <a:pt x="2794590" y="4923"/>
                </a:lnTo>
                <a:lnTo>
                  <a:pt x="0" y="2799513"/>
                </a:lnTo>
                <a:lnTo>
                  <a:pt x="0" y="2789666"/>
                </a:lnTo>
                <a:close/>
                <a:moveTo>
                  <a:pt x="2740433" y="0"/>
                </a:moveTo>
                <a:lnTo>
                  <a:pt x="2745357" y="4923"/>
                </a:lnTo>
                <a:lnTo>
                  <a:pt x="0" y="2750280"/>
                </a:lnTo>
                <a:lnTo>
                  <a:pt x="0" y="2740434"/>
                </a:lnTo>
                <a:close/>
                <a:moveTo>
                  <a:pt x="2691201" y="0"/>
                </a:moveTo>
                <a:lnTo>
                  <a:pt x="2696125" y="4923"/>
                </a:lnTo>
                <a:lnTo>
                  <a:pt x="0" y="2701048"/>
                </a:lnTo>
                <a:lnTo>
                  <a:pt x="0" y="2691202"/>
                </a:lnTo>
                <a:close/>
                <a:moveTo>
                  <a:pt x="2641971" y="0"/>
                </a:moveTo>
                <a:lnTo>
                  <a:pt x="2646893" y="4923"/>
                </a:lnTo>
                <a:lnTo>
                  <a:pt x="0" y="2651816"/>
                </a:lnTo>
                <a:lnTo>
                  <a:pt x="0" y="2641971"/>
                </a:lnTo>
                <a:close/>
                <a:moveTo>
                  <a:pt x="2592739" y="0"/>
                </a:moveTo>
                <a:lnTo>
                  <a:pt x="2597661" y="4923"/>
                </a:lnTo>
                <a:lnTo>
                  <a:pt x="0" y="2602584"/>
                </a:lnTo>
                <a:lnTo>
                  <a:pt x="0" y="2592739"/>
                </a:lnTo>
                <a:close/>
                <a:moveTo>
                  <a:pt x="2543506" y="0"/>
                </a:moveTo>
                <a:lnTo>
                  <a:pt x="2548430" y="4923"/>
                </a:lnTo>
                <a:lnTo>
                  <a:pt x="0" y="2553354"/>
                </a:lnTo>
                <a:lnTo>
                  <a:pt x="0" y="2543506"/>
                </a:lnTo>
                <a:close/>
                <a:moveTo>
                  <a:pt x="2494274" y="0"/>
                </a:moveTo>
                <a:lnTo>
                  <a:pt x="2499199" y="4923"/>
                </a:lnTo>
                <a:lnTo>
                  <a:pt x="0" y="2504122"/>
                </a:lnTo>
                <a:lnTo>
                  <a:pt x="0" y="2494274"/>
                </a:lnTo>
                <a:close/>
                <a:moveTo>
                  <a:pt x="2445042" y="0"/>
                </a:moveTo>
                <a:lnTo>
                  <a:pt x="2449965" y="4923"/>
                </a:lnTo>
                <a:lnTo>
                  <a:pt x="0" y="2454889"/>
                </a:lnTo>
                <a:lnTo>
                  <a:pt x="0" y="2445043"/>
                </a:lnTo>
                <a:close/>
                <a:moveTo>
                  <a:pt x="2395810" y="0"/>
                </a:moveTo>
                <a:lnTo>
                  <a:pt x="2400733" y="4923"/>
                </a:lnTo>
                <a:lnTo>
                  <a:pt x="0" y="2405657"/>
                </a:lnTo>
                <a:lnTo>
                  <a:pt x="0" y="2395811"/>
                </a:lnTo>
                <a:close/>
                <a:moveTo>
                  <a:pt x="2346579" y="0"/>
                </a:moveTo>
                <a:lnTo>
                  <a:pt x="2351501" y="4923"/>
                </a:lnTo>
                <a:lnTo>
                  <a:pt x="0" y="2356425"/>
                </a:lnTo>
                <a:lnTo>
                  <a:pt x="0" y="2346579"/>
                </a:lnTo>
                <a:close/>
                <a:moveTo>
                  <a:pt x="2297348" y="0"/>
                </a:moveTo>
                <a:lnTo>
                  <a:pt x="2302270" y="4923"/>
                </a:lnTo>
                <a:lnTo>
                  <a:pt x="0" y="2307193"/>
                </a:lnTo>
                <a:lnTo>
                  <a:pt x="0" y="2297348"/>
                </a:lnTo>
                <a:close/>
                <a:moveTo>
                  <a:pt x="2248115" y="0"/>
                </a:moveTo>
                <a:lnTo>
                  <a:pt x="2253038" y="4923"/>
                </a:lnTo>
                <a:lnTo>
                  <a:pt x="0" y="2257961"/>
                </a:lnTo>
                <a:lnTo>
                  <a:pt x="0" y="2248115"/>
                </a:lnTo>
                <a:close/>
                <a:moveTo>
                  <a:pt x="2198883" y="0"/>
                </a:moveTo>
                <a:lnTo>
                  <a:pt x="2203807" y="4923"/>
                </a:lnTo>
                <a:lnTo>
                  <a:pt x="0" y="2208731"/>
                </a:lnTo>
                <a:lnTo>
                  <a:pt x="0" y="2198885"/>
                </a:lnTo>
                <a:close/>
                <a:moveTo>
                  <a:pt x="2148421" y="0"/>
                </a:moveTo>
                <a:lnTo>
                  <a:pt x="2153344" y="4923"/>
                </a:lnTo>
                <a:lnTo>
                  <a:pt x="0" y="2158268"/>
                </a:lnTo>
                <a:lnTo>
                  <a:pt x="0" y="2148421"/>
                </a:lnTo>
                <a:close/>
                <a:moveTo>
                  <a:pt x="2099189" y="0"/>
                </a:moveTo>
                <a:lnTo>
                  <a:pt x="2104112" y="4923"/>
                </a:lnTo>
                <a:lnTo>
                  <a:pt x="0" y="2109036"/>
                </a:lnTo>
                <a:lnTo>
                  <a:pt x="0" y="2099189"/>
                </a:lnTo>
                <a:close/>
                <a:moveTo>
                  <a:pt x="2049958" y="0"/>
                </a:moveTo>
                <a:lnTo>
                  <a:pt x="2054880" y="4923"/>
                </a:lnTo>
                <a:lnTo>
                  <a:pt x="0" y="2059804"/>
                </a:lnTo>
                <a:lnTo>
                  <a:pt x="0" y="2049959"/>
                </a:lnTo>
                <a:close/>
                <a:moveTo>
                  <a:pt x="2000725" y="0"/>
                </a:moveTo>
                <a:lnTo>
                  <a:pt x="2005649" y="4923"/>
                </a:lnTo>
                <a:lnTo>
                  <a:pt x="0" y="2010572"/>
                </a:lnTo>
                <a:lnTo>
                  <a:pt x="0" y="2000725"/>
                </a:lnTo>
                <a:close/>
                <a:moveTo>
                  <a:pt x="1951493" y="0"/>
                </a:moveTo>
                <a:lnTo>
                  <a:pt x="1956418" y="4923"/>
                </a:lnTo>
                <a:lnTo>
                  <a:pt x="0" y="1961341"/>
                </a:lnTo>
                <a:lnTo>
                  <a:pt x="0" y="1951494"/>
                </a:lnTo>
                <a:close/>
                <a:moveTo>
                  <a:pt x="1902262" y="0"/>
                </a:moveTo>
                <a:lnTo>
                  <a:pt x="1907185" y="4923"/>
                </a:lnTo>
                <a:lnTo>
                  <a:pt x="0" y="1912108"/>
                </a:lnTo>
                <a:lnTo>
                  <a:pt x="0" y="1902262"/>
                </a:lnTo>
                <a:close/>
                <a:moveTo>
                  <a:pt x="1853030" y="0"/>
                </a:moveTo>
                <a:lnTo>
                  <a:pt x="1857953" y="4923"/>
                </a:lnTo>
                <a:lnTo>
                  <a:pt x="0" y="1862876"/>
                </a:lnTo>
                <a:lnTo>
                  <a:pt x="0" y="1853030"/>
                </a:lnTo>
                <a:close/>
                <a:moveTo>
                  <a:pt x="1803798" y="0"/>
                </a:moveTo>
                <a:lnTo>
                  <a:pt x="1808722" y="4923"/>
                </a:lnTo>
                <a:lnTo>
                  <a:pt x="0" y="1813644"/>
                </a:lnTo>
                <a:lnTo>
                  <a:pt x="0" y="1803798"/>
                </a:lnTo>
                <a:close/>
                <a:moveTo>
                  <a:pt x="1754567" y="0"/>
                </a:moveTo>
                <a:lnTo>
                  <a:pt x="1759489" y="4923"/>
                </a:lnTo>
                <a:lnTo>
                  <a:pt x="0" y="1764413"/>
                </a:lnTo>
                <a:lnTo>
                  <a:pt x="0" y="1754567"/>
                </a:lnTo>
                <a:close/>
                <a:moveTo>
                  <a:pt x="1705335" y="0"/>
                </a:moveTo>
                <a:lnTo>
                  <a:pt x="1710257" y="4923"/>
                </a:lnTo>
                <a:lnTo>
                  <a:pt x="0" y="1715181"/>
                </a:lnTo>
                <a:lnTo>
                  <a:pt x="0" y="1705336"/>
                </a:lnTo>
                <a:close/>
                <a:moveTo>
                  <a:pt x="1656102" y="0"/>
                </a:moveTo>
                <a:lnTo>
                  <a:pt x="1661027" y="4923"/>
                </a:lnTo>
                <a:lnTo>
                  <a:pt x="0" y="1665950"/>
                </a:lnTo>
                <a:lnTo>
                  <a:pt x="0" y="1656102"/>
                </a:lnTo>
                <a:close/>
                <a:moveTo>
                  <a:pt x="1606870" y="0"/>
                </a:moveTo>
                <a:lnTo>
                  <a:pt x="1611795" y="4923"/>
                </a:lnTo>
                <a:lnTo>
                  <a:pt x="0" y="1616718"/>
                </a:lnTo>
                <a:lnTo>
                  <a:pt x="0" y="1606870"/>
                </a:lnTo>
                <a:close/>
                <a:moveTo>
                  <a:pt x="1557638" y="0"/>
                </a:moveTo>
                <a:lnTo>
                  <a:pt x="1562562" y="4923"/>
                </a:lnTo>
                <a:lnTo>
                  <a:pt x="0" y="1567485"/>
                </a:lnTo>
                <a:lnTo>
                  <a:pt x="0" y="1557639"/>
                </a:lnTo>
                <a:close/>
                <a:moveTo>
                  <a:pt x="1508407" y="0"/>
                </a:moveTo>
                <a:lnTo>
                  <a:pt x="1513330" y="4923"/>
                </a:lnTo>
                <a:lnTo>
                  <a:pt x="0" y="1518253"/>
                </a:lnTo>
                <a:lnTo>
                  <a:pt x="0" y="1508407"/>
                </a:lnTo>
                <a:close/>
                <a:moveTo>
                  <a:pt x="1459176" y="0"/>
                </a:moveTo>
                <a:lnTo>
                  <a:pt x="1464098" y="4923"/>
                </a:lnTo>
                <a:lnTo>
                  <a:pt x="0" y="1469021"/>
                </a:lnTo>
                <a:lnTo>
                  <a:pt x="0" y="1459176"/>
                </a:lnTo>
                <a:close/>
                <a:moveTo>
                  <a:pt x="1409944" y="0"/>
                </a:moveTo>
                <a:lnTo>
                  <a:pt x="1414866" y="4923"/>
                </a:lnTo>
                <a:lnTo>
                  <a:pt x="0" y="1419789"/>
                </a:lnTo>
                <a:lnTo>
                  <a:pt x="0" y="1409944"/>
                </a:lnTo>
                <a:close/>
                <a:moveTo>
                  <a:pt x="1360711" y="0"/>
                </a:moveTo>
                <a:lnTo>
                  <a:pt x="1365635" y="4923"/>
                </a:lnTo>
                <a:lnTo>
                  <a:pt x="0" y="1370559"/>
                </a:lnTo>
                <a:lnTo>
                  <a:pt x="0" y="1360711"/>
                </a:lnTo>
                <a:close/>
                <a:moveTo>
                  <a:pt x="1311479" y="0"/>
                </a:moveTo>
                <a:lnTo>
                  <a:pt x="1316404" y="4923"/>
                </a:lnTo>
                <a:lnTo>
                  <a:pt x="0" y="1321327"/>
                </a:lnTo>
                <a:lnTo>
                  <a:pt x="0" y="1311479"/>
                </a:lnTo>
                <a:close/>
                <a:moveTo>
                  <a:pt x="1262248" y="0"/>
                </a:moveTo>
                <a:lnTo>
                  <a:pt x="1267170" y="4923"/>
                </a:lnTo>
                <a:lnTo>
                  <a:pt x="0" y="1272094"/>
                </a:lnTo>
                <a:lnTo>
                  <a:pt x="0" y="1262247"/>
                </a:lnTo>
                <a:close/>
                <a:moveTo>
                  <a:pt x="1213015" y="0"/>
                </a:moveTo>
                <a:lnTo>
                  <a:pt x="1217939" y="4923"/>
                </a:lnTo>
                <a:lnTo>
                  <a:pt x="0" y="1222862"/>
                </a:lnTo>
                <a:lnTo>
                  <a:pt x="0" y="1213016"/>
                </a:lnTo>
                <a:close/>
                <a:moveTo>
                  <a:pt x="1163783" y="0"/>
                </a:moveTo>
                <a:lnTo>
                  <a:pt x="1168707" y="4923"/>
                </a:lnTo>
                <a:lnTo>
                  <a:pt x="0" y="1173630"/>
                </a:lnTo>
                <a:lnTo>
                  <a:pt x="0" y="1163784"/>
                </a:lnTo>
                <a:close/>
                <a:moveTo>
                  <a:pt x="1114553" y="0"/>
                </a:moveTo>
                <a:lnTo>
                  <a:pt x="1119475" y="4923"/>
                </a:lnTo>
                <a:lnTo>
                  <a:pt x="0" y="1124398"/>
                </a:lnTo>
                <a:lnTo>
                  <a:pt x="0" y="1114553"/>
                </a:lnTo>
                <a:close/>
                <a:moveTo>
                  <a:pt x="1065320" y="0"/>
                </a:moveTo>
                <a:lnTo>
                  <a:pt x="1070243" y="4923"/>
                </a:lnTo>
                <a:lnTo>
                  <a:pt x="0" y="1075166"/>
                </a:lnTo>
                <a:lnTo>
                  <a:pt x="0" y="1065320"/>
                </a:lnTo>
                <a:close/>
                <a:moveTo>
                  <a:pt x="1016088" y="0"/>
                </a:moveTo>
                <a:lnTo>
                  <a:pt x="1021012" y="4923"/>
                </a:lnTo>
                <a:lnTo>
                  <a:pt x="0" y="1025936"/>
                </a:lnTo>
                <a:lnTo>
                  <a:pt x="0" y="1016088"/>
                </a:lnTo>
                <a:close/>
                <a:moveTo>
                  <a:pt x="966856" y="0"/>
                </a:moveTo>
                <a:lnTo>
                  <a:pt x="971779" y="4923"/>
                </a:lnTo>
                <a:lnTo>
                  <a:pt x="0" y="976702"/>
                </a:lnTo>
                <a:lnTo>
                  <a:pt x="0" y="966856"/>
                </a:lnTo>
                <a:close/>
                <a:moveTo>
                  <a:pt x="917624" y="0"/>
                </a:moveTo>
                <a:lnTo>
                  <a:pt x="922547" y="4923"/>
                </a:lnTo>
                <a:lnTo>
                  <a:pt x="0" y="927471"/>
                </a:lnTo>
                <a:lnTo>
                  <a:pt x="0" y="917624"/>
                </a:lnTo>
                <a:close/>
                <a:moveTo>
                  <a:pt x="868392" y="0"/>
                </a:moveTo>
                <a:lnTo>
                  <a:pt x="873315" y="4923"/>
                </a:lnTo>
                <a:lnTo>
                  <a:pt x="0" y="878239"/>
                </a:lnTo>
                <a:lnTo>
                  <a:pt x="0" y="868392"/>
                </a:lnTo>
                <a:close/>
                <a:moveTo>
                  <a:pt x="819162" y="0"/>
                </a:moveTo>
                <a:lnTo>
                  <a:pt x="824084" y="4923"/>
                </a:lnTo>
                <a:lnTo>
                  <a:pt x="0" y="829007"/>
                </a:lnTo>
                <a:lnTo>
                  <a:pt x="0" y="819162"/>
                </a:lnTo>
                <a:close/>
                <a:moveTo>
                  <a:pt x="769930" y="0"/>
                </a:moveTo>
                <a:lnTo>
                  <a:pt x="774852" y="4923"/>
                </a:lnTo>
                <a:lnTo>
                  <a:pt x="0" y="779775"/>
                </a:lnTo>
                <a:lnTo>
                  <a:pt x="0" y="769930"/>
                </a:lnTo>
                <a:close/>
                <a:moveTo>
                  <a:pt x="720697" y="0"/>
                </a:moveTo>
                <a:lnTo>
                  <a:pt x="725621" y="4923"/>
                </a:lnTo>
                <a:lnTo>
                  <a:pt x="0" y="730544"/>
                </a:lnTo>
                <a:lnTo>
                  <a:pt x="0" y="720697"/>
                </a:lnTo>
                <a:close/>
                <a:moveTo>
                  <a:pt x="671465" y="0"/>
                </a:moveTo>
                <a:lnTo>
                  <a:pt x="676389" y="4923"/>
                </a:lnTo>
                <a:lnTo>
                  <a:pt x="0" y="681312"/>
                </a:lnTo>
                <a:lnTo>
                  <a:pt x="0" y="671465"/>
                </a:lnTo>
                <a:close/>
                <a:moveTo>
                  <a:pt x="622233" y="0"/>
                </a:moveTo>
                <a:lnTo>
                  <a:pt x="627156" y="4923"/>
                </a:lnTo>
                <a:lnTo>
                  <a:pt x="0" y="632079"/>
                </a:lnTo>
                <a:lnTo>
                  <a:pt x="0" y="622233"/>
                </a:lnTo>
                <a:close/>
                <a:moveTo>
                  <a:pt x="573001" y="0"/>
                </a:moveTo>
                <a:lnTo>
                  <a:pt x="577925" y="4923"/>
                </a:lnTo>
                <a:lnTo>
                  <a:pt x="0" y="582847"/>
                </a:lnTo>
                <a:lnTo>
                  <a:pt x="0" y="573001"/>
                </a:lnTo>
                <a:close/>
                <a:moveTo>
                  <a:pt x="523770" y="0"/>
                </a:moveTo>
                <a:lnTo>
                  <a:pt x="528692" y="4923"/>
                </a:lnTo>
                <a:lnTo>
                  <a:pt x="0" y="533616"/>
                </a:lnTo>
                <a:lnTo>
                  <a:pt x="0" y="523771"/>
                </a:lnTo>
                <a:close/>
                <a:moveTo>
                  <a:pt x="474539" y="0"/>
                </a:moveTo>
                <a:lnTo>
                  <a:pt x="479461" y="4923"/>
                </a:lnTo>
                <a:lnTo>
                  <a:pt x="0" y="484384"/>
                </a:lnTo>
                <a:lnTo>
                  <a:pt x="0" y="474539"/>
                </a:lnTo>
                <a:close/>
                <a:moveTo>
                  <a:pt x="425305" y="0"/>
                </a:moveTo>
                <a:lnTo>
                  <a:pt x="430230" y="4923"/>
                </a:lnTo>
                <a:lnTo>
                  <a:pt x="0" y="435153"/>
                </a:lnTo>
                <a:lnTo>
                  <a:pt x="0" y="425306"/>
                </a:lnTo>
                <a:close/>
                <a:moveTo>
                  <a:pt x="376074" y="0"/>
                </a:moveTo>
                <a:lnTo>
                  <a:pt x="380997" y="4923"/>
                </a:lnTo>
                <a:lnTo>
                  <a:pt x="0" y="385920"/>
                </a:lnTo>
                <a:lnTo>
                  <a:pt x="0" y="376074"/>
                </a:lnTo>
                <a:close/>
                <a:moveTo>
                  <a:pt x="326842" y="0"/>
                </a:moveTo>
                <a:lnTo>
                  <a:pt x="331765" y="4923"/>
                </a:lnTo>
                <a:lnTo>
                  <a:pt x="0" y="336688"/>
                </a:lnTo>
                <a:lnTo>
                  <a:pt x="0" y="326842"/>
                </a:lnTo>
                <a:close/>
                <a:moveTo>
                  <a:pt x="277610" y="0"/>
                </a:moveTo>
                <a:lnTo>
                  <a:pt x="282533" y="4923"/>
                </a:lnTo>
                <a:lnTo>
                  <a:pt x="0" y="287456"/>
                </a:lnTo>
                <a:lnTo>
                  <a:pt x="0" y="277610"/>
                </a:lnTo>
                <a:close/>
                <a:moveTo>
                  <a:pt x="228378" y="0"/>
                </a:moveTo>
                <a:lnTo>
                  <a:pt x="233301" y="4923"/>
                </a:lnTo>
                <a:lnTo>
                  <a:pt x="0" y="238224"/>
                </a:lnTo>
                <a:lnTo>
                  <a:pt x="0" y="228378"/>
                </a:lnTo>
                <a:close/>
                <a:moveTo>
                  <a:pt x="179146" y="0"/>
                </a:moveTo>
                <a:lnTo>
                  <a:pt x="184069" y="4923"/>
                </a:lnTo>
                <a:lnTo>
                  <a:pt x="0" y="188992"/>
                </a:lnTo>
                <a:lnTo>
                  <a:pt x="0" y="179146"/>
                </a:lnTo>
                <a:close/>
                <a:moveTo>
                  <a:pt x="129914" y="0"/>
                </a:moveTo>
                <a:lnTo>
                  <a:pt x="134837" y="4923"/>
                </a:lnTo>
                <a:lnTo>
                  <a:pt x="0" y="139761"/>
                </a:lnTo>
                <a:lnTo>
                  <a:pt x="0" y="129914"/>
                </a:lnTo>
                <a:close/>
                <a:moveTo>
                  <a:pt x="80682" y="0"/>
                </a:moveTo>
                <a:lnTo>
                  <a:pt x="85606" y="4923"/>
                </a:lnTo>
                <a:lnTo>
                  <a:pt x="0" y="90529"/>
                </a:lnTo>
                <a:lnTo>
                  <a:pt x="0" y="80682"/>
                </a:lnTo>
                <a:close/>
                <a:moveTo>
                  <a:pt x="31451" y="0"/>
                </a:moveTo>
                <a:lnTo>
                  <a:pt x="36374" y="4923"/>
                </a:lnTo>
                <a:lnTo>
                  <a:pt x="0" y="41297"/>
                </a:lnTo>
                <a:lnTo>
                  <a:pt x="0" y="31451"/>
                </a:lnTo>
                <a:close/>
              </a:path>
            </a:pathLst>
          </a:custGeom>
          <a:solidFill>
            <a:schemeClr val="tx2"/>
          </a:solidFill>
          <a:ln w="9525" cap="flat">
            <a:noFill/>
            <a:prstDash val="solid"/>
            <a:miter/>
          </a:ln>
        </p:spPr>
        <p:txBody>
          <a:bodyPr wrap="square" rtlCol="0" anchor="ctr">
            <a:noAutofit/>
          </a:bodyPr>
          <a:lstStyle/>
          <a:p>
            <a:endParaRPr lang="en-GB"/>
          </a:p>
        </p:txBody>
      </p:sp>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Tijdelijke aanduiding voor afbeelding 177">
            <a:extLst>
              <a:ext uri="{FF2B5EF4-FFF2-40B4-BE49-F238E27FC236}">
                <a16:creationId xmlns:a16="http://schemas.microsoft.com/office/drawing/2014/main" id="{EFC5D9A0-AE21-5240-928F-932C145150C5}"/>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3532606 w 9601201"/>
              <a:gd name="connsiteY1" fmla="*/ 0 h 4194895"/>
              <a:gd name="connsiteX2" fmla="*/ 3505200 w 9601201"/>
              <a:gd name="connsiteY2" fmla="*/ 27406 h 4194895"/>
              <a:gd name="connsiteX3" fmla="*/ 3505200 w 9601201"/>
              <a:gd name="connsiteY3" fmla="*/ 37252 h 4194895"/>
              <a:gd name="connsiteX4" fmla="*/ 3542452 w 9601201"/>
              <a:gd name="connsiteY4" fmla="*/ 0 h 4194895"/>
              <a:gd name="connsiteX5" fmla="*/ 3581838 w 9601201"/>
              <a:gd name="connsiteY5" fmla="*/ 0 h 4194895"/>
              <a:gd name="connsiteX6" fmla="*/ 3505200 w 9601201"/>
              <a:gd name="connsiteY6" fmla="*/ 76638 h 4194895"/>
              <a:gd name="connsiteX7" fmla="*/ 3505200 w 9601201"/>
              <a:gd name="connsiteY7" fmla="*/ 86484 h 4194895"/>
              <a:gd name="connsiteX8" fmla="*/ 3591684 w 9601201"/>
              <a:gd name="connsiteY8" fmla="*/ 0 h 4194895"/>
              <a:gd name="connsiteX9" fmla="*/ 3631070 w 9601201"/>
              <a:gd name="connsiteY9" fmla="*/ 0 h 4194895"/>
              <a:gd name="connsiteX10" fmla="*/ 3505200 w 9601201"/>
              <a:gd name="connsiteY10" fmla="*/ 125870 h 4194895"/>
              <a:gd name="connsiteX11" fmla="*/ 3505200 w 9601201"/>
              <a:gd name="connsiteY11" fmla="*/ 135717 h 4194895"/>
              <a:gd name="connsiteX12" fmla="*/ 3640917 w 9601201"/>
              <a:gd name="connsiteY12" fmla="*/ 0 h 4194895"/>
              <a:gd name="connsiteX13" fmla="*/ 3680302 w 9601201"/>
              <a:gd name="connsiteY13" fmla="*/ 0 h 4194895"/>
              <a:gd name="connsiteX14" fmla="*/ 3505200 w 9601201"/>
              <a:gd name="connsiteY14" fmla="*/ 175102 h 4194895"/>
              <a:gd name="connsiteX15" fmla="*/ 3505200 w 9601201"/>
              <a:gd name="connsiteY15" fmla="*/ 184949 h 4194895"/>
              <a:gd name="connsiteX16" fmla="*/ 3690149 w 9601201"/>
              <a:gd name="connsiteY16" fmla="*/ 0 h 4194895"/>
              <a:gd name="connsiteX17" fmla="*/ 3729535 w 9601201"/>
              <a:gd name="connsiteY17" fmla="*/ 0 h 4194895"/>
              <a:gd name="connsiteX18" fmla="*/ 3505200 w 9601201"/>
              <a:gd name="connsiteY18" fmla="*/ 224335 h 4194895"/>
              <a:gd name="connsiteX19" fmla="*/ 3505200 w 9601201"/>
              <a:gd name="connsiteY19" fmla="*/ 234180 h 4194895"/>
              <a:gd name="connsiteX20" fmla="*/ 3739380 w 9601201"/>
              <a:gd name="connsiteY20" fmla="*/ 0 h 4194895"/>
              <a:gd name="connsiteX21" fmla="*/ 3778767 w 9601201"/>
              <a:gd name="connsiteY21" fmla="*/ 0 h 4194895"/>
              <a:gd name="connsiteX22" fmla="*/ 3505200 w 9601201"/>
              <a:gd name="connsiteY22" fmla="*/ 273567 h 4194895"/>
              <a:gd name="connsiteX23" fmla="*/ 3505200 w 9601201"/>
              <a:gd name="connsiteY23" fmla="*/ 283411 h 4194895"/>
              <a:gd name="connsiteX24" fmla="*/ 3788611 w 9601201"/>
              <a:gd name="connsiteY24" fmla="*/ 0 h 4194895"/>
              <a:gd name="connsiteX25" fmla="*/ 3827997 w 9601201"/>
              <a:gd name="connsiteY25" fmla="*/ 0 h 4194895"/>
              <a:gd name="connsiteX26" fmla="*/ 3505200 w 9601201"/>
              <a:gd name="connsiteY26" fmla="*/ 322797 h 4194895"/>
              <a:gd name="connsiteX27" fmla="*/ 3505200 w 9601201"/>
              <a:gd name="connsiteY27" fmla="*/ 332644 h 4194895"/>
              <a:gd name="connsiteX28" fmla="*/ 3837844 w 9601201"/>
              <a:gd name="connsiteY28" fmla="*/ 0 h 4194895"/>
              <a:gd name="connsiteX29" fmla="*/ 3877229 w 9601201"/>
              <a:gd name="connsiteY29" fmla="*/ 0 h 4194895"/>
              <a:gd name="connsiteX30" fmla="*/ 3505200 w 9601201"/>
              <a:gd name="connsiteY30" fmla="*/ 372029 h 4194895"/>
              <a:gd name="connsiteX31" fmla="*/ 3505200 w 9601201"/>
              <a:gd name="connsiteY31" fmla="*/ 381876 h 4194895"/>
              <a:gd name="connsiteX32" fmla="*/ 3887076 w 9601201"/>
              <a:gd name="connsiteY32" fmla="*/ 0 h 4194895"/>
              <a:gd name="connsiteX33" fmla="*/ 3926461 w 9601201"/>
              <a:gd name="connsiteY33" fmla="*/ 0 h 4194895"/>
              <a:gd name="connsiteX34" fmla="*/ 3505200 w 9601201"/>
              <a:gd name="connsiteY34" fmla="*/ 421261 h 4194895"/>
              <a:gd name="connsiteX35" fmla="*/ 3505200 w 9601201"/>
              <a:gd name="connsiteY35" fmla="*/ 431107 h 4194895"/>
              <a:gd name="connsiteX36" fmla="*/ 3936307 w 9601201"/>
              <a:gd name="connsiteY36" fmla="*/ 0 h 4194895"/>
              <a:gd name="connsiteX37" fmla="*/ 3975694 w 9601201"/>
              <a:gd name="connsiteY37" fmla="*/ 0 h 4194895"/>
              <a:gd name="connsiteX38" fmla="*/ 3505200 w 9601201"/>
              <a:gd name="connsiteY38" fmla="*/ 470494 h 4194895"/>
              <a:gd name="connsiteX39" fmla="*/ 3505200 w 9601201"/>
              <a:gd name="connsiteY39" fmla="*/ 480340 h 4194895"/>
              <a:gd name="connsiteX40" fmla="*/ 3985540 w 9601201"/>
              <a:gd name="connsiteY40" fmla="*/ 0 h 4194895"/>
              <a:gd name="connsiteX41" fmla="*/ 4024926 w 9601201"/>
              <a:gd name="connsiteY41" fmla="*/ 0 h 4194895"/>
              <a:gd name="connsiteX42" fmla="*/ 3505200 w 9601201"/>
              <a:gd name="connsiteY42" fmla="*/ 519726 h 4194895"/>
              <a:gd name="connsiteX43" fmla="*/ 3505200 w 9601201"/>
              <a:gd name="connsiteY43" fmla="*/ 529571 h 4194895"/>
              <a:gd name="connsiteX44" fmla="*/ 4034771 w 9601201"/>
              <a:gd name="connsiteY44" fmla="*/ 0 h 4194895"/>
              <a:gd name="connsiteX45" fmla="*/ 4074158 w 9601201"/>
              <a:gd name="connsiteY45" fmla="*/ 0 h 4194895"/>
              <a:gd name="connsiteX46" fmla="*/ 3505200 w 9601201"/>
              <a:gd name="connsiteY46" fmla="*/ 568958 h 4194895"/>
              <a:gd name="connsiteX47" fmla="*/ 3505200 w 9601201"/>
              <a:gd name="connsiteY47" fmla="*/ 578803 h 4194895"/>
              <a:gd name="connsiteX48" fmla="*/ 4084003 w 9601201"/>
              <a:gd name="connsiteY48" fmla="*/ 0 h 4194895"/>
              <a:gd name="connsiteX49" fmla="*/ 4123388 w 9601201"/>
              <a:gd name="connsiteY49" fmla="*/ 0 h 4194895"/>
              <a:gd name="connsiteX50" fmla="*/ 3505200 w 9601201"/>
              <a:gd name="connsiteY50" fmla="*/ 618188 h 4194895"/>
              <a:gd name="connsiteX51" fmla="*/ 3505200 w 9601201"/>
              <a:gd name="connsiteY51" fmla="*/ 628036 h 4194895"/>
              <a:gd name="connsiteX52" fmla="*/ 4133236 w 9601201"/>
              <a:gd name="connsiteY52" fmla="*/ 0 h 4194895"/>
              <a:gd name="connsiteX53" fmla="*/ 4172620 w 9601201"/>
              <a:gd name="connsiteY53" fmla="*/ 0 h 4194895"/>
              <a:gd name="connsiteX54" fmla="*/ 3505200 w 9601201"/>
              <a:gd name="connsiteY54" fmla="*/ 667420 h 4194895"/>
              <a:gd name="connsiteX55" fmla="*/ 3505200 w 9601201"/>
              <a:gd name="connsiteY55" fmla="*/ 677268 h 4194895"/>
              <a:gd name="connsiteX56" fmla="*/ 4182468 w 9601201"/>
              <a:gd name="connsiteY56" fmla="*/ 0 h 4194895"/>
              <a:gd name="connsiteX57" fmla="*/ 4221853 w 9601201"/>
              <a:gd name="connsiteY57" fmla="*/ 0 h 4194895"/>
              <a:gd name="connsiteX58" fmla="*/ 3505200 w 9601201"/>
              <a:gd name="connsiteY58" fmla="*/ 716653 h 4194895"/>
              <a:gd name="connsiteX59" fmla="*/ 3505200 w 9601201"/>
              <a:gd name="connsiteY59" fmla="*/ 726500 h 4194895"/>
              <a:gd name="connsiteX60" fmla="*/ 4231700 w 9601201"/>
              <a:gd name="connsiteY60" fmla="*/ 0 h 4194895"/>
              <a:gd name="connsiteX61" fmla="*/ 4271085 w 9601201"/>
              <a:gd name="connsiteY61" fmla="*/ 0 h 4194895"/>
              <a:gd name="connsiteX62" fmla="*/ 3505200 w 9601201"/>
              <a:gd name="connsiteY62" fmla="*/ 765885 h 4194895"/>
              <a:gd name="connsiteX63" fmla="*/ 3505200 w 9601201"/>
              <a:gd name="connsiteY63" fmla="*/ 775731 h 4194895"/>
              <a:gd name="connsiteX64" fmla="*/ 4280931 w 9601201"/>
              <a:gd name="connsiteY64" fmla="*/ 0 h 4194895"/>
              <a:gd name="connsiteX65" fmla="*/ 4320317 w 9601201"/>
              <a:gd name="connsiteY65" fmla="*/ 0 h 4194895"/>
              <a:gd name="connsiteX66" fmla="*/ 3505200 w 9601201"/>
              <a:gd name="connsiteY66" fmla="*/ 815117 h 4194895"/>
              <a:gd name="connsiteX67" fmla="*/ 3505200 w 9601201"/>
              <a:gd name="connsiteY67" fmla="*/ 824964 h 4194895"/>
              <a:gd name="connsiteX68" fmla="*/ 4330164 w 9601201"/>
              <a:gd name="connsiteY68" fmla="*/ 0 h 4194895"/>
              <a:gd name="connsiteX69" fmla="*/ 4369549 w 9601201"/>
              <a:gd name="connsiteY69" fmla="*/ 0 h 4194895"/>
              <a:gd name="connsiteX70" fmla="*/ 3505200 w 9601201"/>
              <a:gd name="connsiteY70" fmla="*/ 864349 h 4194895"/>
              <a:gd name="connsiteX71" fmla="*/ 3505200 w 9601201"/>
              <a:gd name="connsiteY71" fmla="*/ 874194 h 4194895"/>
              <a:gd name="connsiteX72" fmla="*/ 4379394 w 9601201"/>
              <a:gd name="connsiteY72" fmla="*/ 0 h 4194895"/>
              <a:gd name="connsiteX73" fmla="*/ 4418781 w 9601201"/>
              <a:gd name="connsiteY73" fmla="*/ 0 h 4194895"/>
              <a:gd name="connsiteX74" fmla="*/ 3505200 w 9601201"/>
              <a:gd name="connsiteY74" fmla="*/ 913581 h 4194895"/>
              <a:gd name="connsiteX75" fmla="*/ 3505200 w 9601201"/>
              <a:gd name="connsiteY75" fmla="*/ 923426 h 4194895"/>
              <a:gd name="connsiteX76" fmla="*/ 4428626 w 9601201"/>
              <a:gd name="connsiteY76" fmla="*/ 0 h 4194895"/>
              <a:gd name="connsiteX77" fmla="*/ 4468012 w 9601201"/>
              <a:gd name="connsiteY77" fmla="*/ 0 h 4194895"/>
              <a:gd name="connsiteX78" fmla="*/ 3505200 w 9601201"/>
              <a:gd name="connsiteY78" fmla="*/ 962812 h 4194895"/>
              <a:gd name="connsiteX79" fmla="*/ 3505200 w 9601201"/>
              <a:gd name="connsiteY79" fmla="*/ 972659 h 4194895"/>
              <a:gd name="connsiteX80" fmla="*/ 4477859 w 9601201"/>
              <a:gd name="connsiteY80" fmla="*/ 0 h 4194895"/>
              <a:gd name="connsiteX81" fmla="*/ 4517245 w 9601201"/>
              <a:gd name="connsiteY81" fmla="*/ 0 h 4194895"/>
              <a:gd name="connsiteX82" fmla="*/ 3505200 w 9601201"/>
              <a:gd name="connsiteY82" fmla="*/ 1012045 h 4194895"/>
              <a:gd name="connsiteX83" fmla="*/ 3505200 w 9601201"/>
              <a:gd name="connsiteY83" fmla="*/ 1021891 h 4194895"/>
              <a:gd name="connsiteX84" fmla="*/ 4527091 w 9601201"/>
              <a:gd name="connsiteY84" fmla="*/ 0 h 4194895"/>
              <a:gd name="connsiteX85" fmla="*/ 4566477 w 9601201"/>
              <a:gd name="connsiteY85" fmla="*/ 0 h 4194895"/>
              <a:gd name="connsiteX86" fmla="*/ 3505200 w 9601201"/>
              <a:gd name="connsiteY86" fmla="*/ 1061277 h 4194895"/>
              <a:gd name="connsiteX87" fmla="*/ 3505200 w 9601201"/>
              <a:gd name="connsiteY87" fmla="*/ 1071123 h 4194895"/>
              <a:gd name="connsiteX88" fmla="*/ 4576323 w 9601201"/>
              <a:gd name="connsiteY88" fmla="*/ 0 h 4194895"/>
              <a:gd name="connsiteX89" fmla="*/ 4615708 w 9601201"/>
              <a:gd name="connsiteY89" fmla="*/ 0 h 4194895"/>
              <a:gd name="connsiteX90" fmla="*/ 3505200 w 9601201"/>
              <a:gd name="connsiteY90" fmla="*/ 1110508 h 4194895"/>
              <a:gd name="connsiteX91" fmla="*/ 3505200 w 9601201"/>
              <a:gd name="connsiteY91" fmla="*/ 1120355 h 4194895"/>
              <a:gd name="connsiteX92" fmla="*/ 4625555 w 9601201"/>
              <a:gd name="connsiteY92" fmla="*/ 0 h 4194895"/>
              <a:gd name="connsiteX93" fmla="*/ 4664940 w 9601201"/>
              <a:gd name="connsiteY93" fmla="*/ 0 h 4194895"/>
              <a:gd name="connsiteX94" fmla="*/ 3505200 w 9601201"/>
              <a:gd name="connsiteY94" fmla="*/ 1159740 h 4194895"/>
              <a:gd name="connsiteX95" fmla="*/ 3505200 w 9601201"/>
              <a:gd name="connsiteY95" fmla="*/ 1169586 h 4194895"/>
              <a:gd name="connsiteX96" fmla="*/ 4674786 w 9601201"/>
              <a:gd name="connsiteY96" fmla="*/ 0 h 4194895"/>
              <a:gd name="connsiteX97" fmla="*/ 4714172 w 9601201"/>
              <a:gd name="connsiteY97" fmla="*/ 0 h 4194895"/>
              <a:gd name="connsiteX98" fmla="*/ 3505200 w 9601201"/>
              <a:gd name="connsiteY98" fmla="*/ 1208972 h 4194895"/>
              <a:gd name="connsiteX99" fmla="*/ 3505200 w 9601201"/>
              <a:gd name="connsiteY99" fmla="*/ 1218818 h 4194895"/>
              <a:gd name="connsiteX100" fmla="*/ 4724018 w 9601201"/>
              <a:gd name="connsiteY100" fmla="*/ 0 h 4194895"/>
              <a:gd name="connsiteX101" fmla="*/ 4763404 w 9601201"/>
              <a:gd name="connsiteY101" fmla="*/ 0 h 4194895"/>
              <a:gd name="connsiteX102" fmla="*/ 3505200 w 9601201"/>
              <a:gd name="connsiteY102" fmla="*/ 1258204 h 4194895"/>
              <a:gd name="connsiteX103" fmla="*/ 3505200 w 9601201"/>
              <a:gd name="connsiteY103" fmla="*/ 1268050 h 4194895"/>
              <a:gd name="connsiteX104" fmla="*/ 4773250 w 9601201"/>
              <a:gd name="connsiteY104" fmla="*/ 0 h 4194895"/>
              <a:gd name="connsiteX105" fmla="*/ 4812636 w 9601201"/>
              <a:gd name="connsiteY105" fmla="*/ 0 h 4194895"/>
              <a:gd name="connsiteX106" fmla="*/ 3505200 w 9601201"/>
              <a:gd name="connsiteY106" fmla="*/ 1307436 h 4194895"/>
              <a:gd name="connsiteX107" fmla="*/ 3505200 w 9601201"/>
              <a:gd name="connsiteY107" fmla="*/ 1317282 h 4194895"/>
              <a:gd name="connsiteX108" fmla="*/ 4822482 w 9601201"/>
              <a:gd name="connsiteY108" fmla="*/ 0 h 4194895"/>
              <a:gd name="connsiteX109" fmla="*/ 4861868 w 9601201"/>
              <a:gd name="connsiteY109" fmla="*/ 0 h 4194895"/>
              <a:gd name="connsiteX110" fmla="*/ 3505200 w 9601201"/>
              <a:gd name="connsiteY110" fmla="*/ 1356668 h 4194895"/>
              <a:gd name="connsiteX111" fmla="*/ 3505200 w 9601201"/>
              <a:gd name="connsiteY111" fmla="*/ 1366514 h 4194895"/>
              <a:gd name="connsiteX112" fmla="*/ 4871714 w 9601201"/>
              <a:gd name="connsiteY112" fmla="*/ 0 h 4194895"/>
              <a:gd name="connsiteX113" fmla="*/ 4911099 w 9601201"/>
              <a:gd name="connsiteY113" fmla="*/ 0 h 4194895"/>
              <a:gd name="connsiteX114" fmla="*/ 3505200 w 9601201"/>
              <a:gd name="connsiteY114" fmla="*/ 1405899 h 4194895"/>
              <a:gd name="connsiteX115" fmla="*/ 3505200 w 9601201"/>
              <a:gd name="connsiteY115" fmla="*/ 1415746 h 4194895"/>
              <a:gd name="connsiteX116" fmla="*/ 4920946 w 9601201"/>
              <a:gd name="connsiteY116" fmla="*/ 0 h 4194895"/>
              <a:gd name="connsiteX117" fmla="*/ 4960331 w 9601201"/>
              <a:gd name="connsiteY117" fmla="*/ 0 h 4194895"/>
              <a:gd name="connsiteX118" fmla="*/ 3505200 w 9601201"/>
              <a:gd name="connsiteY118" fmla="*/ 1455131 h 4194895"/>
              <a:gd name="connsiteX119" fmla="*/ 3505200 w 9601201"/>
              <a:gd name="connsiteY119" fmla="*/ 1464978 h 4194895"/>
              <a:gd name="connsiteX120" fmla="*/ 4970177 w 9601201"/>
              <a:gd name="connsiteY120" fmla="*/ 0 h 4194895"/>
              <a:gd name="connsiteX121" fmla="*/ 5009563 w 9601201"/>
              <a:gd name="connsiteY121" fmla="*/ 0 h 4194895"/>
              <a:gd name="connsiteX122" fmla="*/ 3505200 w 9601201"/>
              <a:gd name="connsiteY122" fmla="*/ 1504363 h 4194895"/>
              <a:gd name="connsiteX123" fmla="*/ 3505200 w 9601201"/>
              <a:gd name="connsiteY123" fmla="*/ 1514210 h 4194895"/>
              <a:gd name="connsiteX124" fmla="*/ 5019410 w 9601201"/>
              <a:gd name="connsiteY124" fmla="*/ 0 h 4194895"/>
              <a:gd name="connsiteX125" fmla="*/ 5058794 w 9601201"/>
              <a:gd name="connsiteY125" fmla="*/ 0 h 4194895"/>
              <a:gd name="connsiteX126" fmla="*/ 3505200 w 9601201"/>
              <a:gd name="connsiteY126" fmla="*/ 1553595 h 4194895"/>
              <a:gd name="connsiteX127" fmla="*/ 3505200 w 9601201"/>
              <a:gd name="connsiteY127" fmla="*/ 1563442 h 4194895"/>
              <a:gd name="connsiteX128" fmla="*/ 5068642 w 9601201"/>
              <a:gd name="connsiteY128" fmla="*/ 0 h 4194895"/>
              <a:gd name="connsiteX129" fmla="*/ 5108026 w 9601201"/>
              <a:gd name="connsiteY129" fmla="*/ 0 h 4194895"/>
              <a:gd name="connsiteX130" fmla="*/ 3505200 w 9601201"/>
              <a:gd name="connsiteY130" fmla="*/ 1602827 h 4194895"/>
              <a:gd name="connsiteX131" fmla="*/ 3505200 w 9601201"/>
              <a:gd name="connsiteY131" fmla="*/ 1612673 h 4194895"/>
              <a:gd name="connsiteX132" fmla="*/ 5117873 w 9601201"/>
              <a:gd name="connsiteY132" fmla="*/ 0 h 4194895"/>
              <a:gd name="connsiteX133" fmla="*/ 5157259 w 9601201"/>
              <a:gd name="connsiteY133" fmla="*/ 0 h 4194895"/>
              <a:gd name="connsiteX134" fmla="*/ 3505200 w 9601201"/>
              <a:gd name="connsiteY134" fmla="*/ 1652059 h 4194895"/>
              <a:gd name="connsiteX135" fmla="*/ 3505200 w 9601201"/>
              <a:gd name="connsiteY135" fmla="*/ 1661905 h 4194895"/>
              <a:gd name="connsiteX136" fmla="*/ 5167105 w 9601201"/>
              <a:gd name="connsiteY136" fmla="*/ 0 h 4194895"/>
              <a:gd name="connsiteX137" fmla="*/ 5206491 w 9601201"/>
              <a:gd name="connsiteY137" fmla="*/ 0 h 4194895"/>
              <a:gd name="connsiteX138" fmla="*/ 3505200 w 9601201"/>
              <a:gd name="connsiteY138" fmla="*/ 1701291 h 4194895"/>
              <a:gd name="connsiteX139" fmla="*/ 3505200 w 9601201"/>
              <a:gd name="connsiteY139" fmla="*/ 1711137 h 4194895"/>
              <a:gd name="connsiteX140" fmla="*/ 5216337 w 9601201"/>
              <a:gd name="connsiteY140" fmla="*/ 0 h 4194895"/>
              <a:gd name="connsiteX141" fmla="*/ 5255723 w 9601201"/>
              <a:gd name="connsiteY141" fmla="*/ 0 h 4194895"/>
              <a:gd name="connsiteX142" fmla="*/ 3505200 w 9601201"/>
              <a:gd name="connsiteY142" fmla="*/ 1750523 h 4194895"/>
              <a:gd name="connsiteX143" fmla="*/ 3505200 w 9601201"/>
              <a:gd name="connsiteY143" fmla="*/ 1760369 h 4194895"/>
              <a:gd name="connsiteX144" fmla="*/ 5265569 w 9601201"/>
              <a:gd name="connsiteY144" fmla="*/ 0 h 4194895"/>
              <a:gd name="connsiteX145" fmla="*/ 5304955 w 9601201"/>
              <a:gd name="connsiteY145" fmla="*/ 0 h 4194895"/>
              <a:gd name="connsiteX146" fmla="*/ 3505200 w 9601201"/>
              <a:gd name="connsiteY146" fmla="*/ 1799755 h 4194895"/>
              <a:gd name="connsiteX147" fmla="*/ 3505200 w 9601201"/>
              <a:gd name="connsiteY147" fmla="*/ 1809601 h 4194895"/>
              <a:gd name="connsiteX148" fmla="*/ 5314800 w 9601201"/>
              <a:gd name="connsiteY148" fmla="*/ 0 h 4194895"/>
              <a:gd name="connsiteX149" fmla="*/ 5354186 w 9601201"/>
              <a:gd name="connsiteY149" fmla="*/ 0 h 4194895"/>
              <a:gd name="connsiteX150" fmla="*/ 3505200 w 9601201"/>
              <a:gd name="connsiteY150" fmla="*/ 1848986 h 4194895"/>
              <a:gd name="connsiteX151" fmla="*/ 3505200 w 9601201"/>
              <a:gd name="connsiteY151" fmla="*/ 1858833 h 4194895"/>
              <a:gd name="connsiteX152" fmla="*/ 5364032 w 9601201"/>
              <a:gd name="connsiteY152" fmla="*/ 0 h 4194895"/>
              <a:gd name="connsiteX153" fmla="*/ 5403418 w 9601201"/>
              <a:gd name="connsiteY153" fmla="*/ 0 h 4194895"/>
              <a:gd name="connsiteX154" fmla="*/ 3505200 w 9601201"/>
              <a:gd name="connsiteY154" fmla="*/ 1898218 h 4194895"/>
              <a:gd name="connsiteX155" fmla="*/ 3505200 w 9601201"/>
              <a:gd name="connsiteY155" fmla="*/ 1908065 h 4194895"/>
              <a:gd name="connsiteX156" fmla="*/ 5413265 w 9601201"/>
              <a:gd name="connsiteY156" fmla="*/ 0 h 4194895"/>
              <a:gd name="connsiteX157" fmla="*/ 5452650 w 9601201"/>
              <a:gd name="connsiteY157" fmla="*/ 0 h 4194895"/>
              <a:gd name="connsiteX158" fmla="*/ 3505200 w 9601201"/>
              <a:gd name="connsiteY158" fmla="*/ 1947450 h 4194895"/>
              <a:gd name="connsiteX159" fmla="*/ 3505200 w 9601201"/>
              <a:gd name="connsiteY159" fmla="*/ 1957297 h 4194895"/>
              <a:gd name="connsiteX160" fmla="*/ 5462497 w 9601201"/>
              <a:gd name="connsiteY160" fmla="*/ 0 h 4194895"/>
              <a:gd name="connsiteX161" fmla="*/ 5501882 w 9601201"/>
              <a:gd name="connsiteY161" fmla="*/ 0 h 4194895"/>
              <a:gd name="connsiteX162" fmla="*/ 3505200 w 9601201"/>
              <a:gd name="connsiteY162" fmla="*/ 1996682 h 4194895"/>
              <a:gd name="connsiteX163" fmla="*/ 3505200 w 9601201"/>
              <a:gd name="connsiteY163" fmla="*/ 2006528 h 4194895"/>
              <a:gd name="connsiteX164" fmla="*/ 5511728 w 9601201"/>
              <a:gd name="connsiteY164" fmla="*/ 0 h 4194895"/>
              <a:gd name="connsiteX165" fmla="*/ 5551114 w 9601201"/>
              <a:gd name="connsiteY165" fmla="*/ 0 h 4194895"/>
              <a:gd name="connsiteX166" fmla="*/ 3505200 w 9601201"/>
              <a:gd name="connsiteY166" fmla="*/ 2045914 h 4194895"/>
              <a:gd name="connsiteX167" fmla="*/ 3505200 w 9601201"/>
              <a:gd name="connsiteY167" fmla="*/ 2055760 h 4194895"/>
              <a:gd name="connsiteX168" fmla="*/ 5560960 w 9601201"/>
              <a:gd name="connsiteY168" fmla="*/ 0 h 4194895"/>
              <a:gd name="connsiteX169" fmla="*/ 5600346 w 9601201"/>
              <a:gd name="connsiteY169" fmla="*/ 0 h 4194895"/>
              <a:gd name="connsiteX170" fmla="*/ 3505200 w 9601201"/>
              <a:gd name="connsiteY170" fmla="*/ 2095146 h 4194895"/>
              <a:gd name="connsiteX171" fmla="*/ 3505200 w 9601201"/>
              <a:gd name="connsiteY171" fmla="*/ 2104992 h 4194895"/>
              <a:gd name="connsiteX172" fmla="*/ 5610191 w 9601201"/>
              <a:gd name="connsiteY172" fmla="*/ 0 h 4194895"/>
              <a:gd name="connsiteX173" fmla="*/ 5649578 w 9601201"/>
              <a:gd name="connsiteY173" fmla="*/ 0 h 4194895"/>
              <a:gd name="connsiteX174" fmla="*/ 3505200 w 9601201"/>
              <a:gd name="connsiteY174" fmla="*/ 2144378 h 4194895"/>
              <a:gd name="connsiteX175" fmla="*/ 3505200 w 9601201"/>
              <a:gd name="connsiteY175" fmla="*/ 2154224 h 4194895"/>
              <a:gd name="connsiteX176" fmla="*/ 5659423 w 9601201"/>
              <a:gd name="connsiteY176" fmla="*/ 0 h 4194895"/>
              <a:gd name="connsiteX177" fmla="*/ 5698809 w 9601201"/>
              <a:gd name="connsiteY177" fmla="*/ 0 h 4194895"/>
              <a:gd name="connsiteX178" fmla="*/ 3505200 w 9601201"/>
              <a:gd name="connsiteY178" fmla="*/ 2193610 h 4194895"/>
              <a:gd name="connsiteX179" fmla="*/ 3505200 w 9601201"/>
              <a:gd name="connsiteY179" fmla="*/ 2203456 h 4194895"/>
              <a:gd name="connsiteX180" fmla="*/ 5708656 w 9601201"/>
              <a:gd name="connsiteY180" fmla="*/ 0 h 4194895"/>
              <a:gd name="connsiteX181" fmla="*/ 5719764 w 9601201"/>
              <a:gd name="connsiteY181" fmla="*/ 0 h 4194895"/>
              <a:gd name="connsiteX182" fmla="*/ 5748040 w 9601201"/>
              <a:gd name="connsiteY182" fmla="*/ 0 h 4194895"/>
              <a:gd name="connsiteX183" fmla="*/ 3505200 w 9601201"/>
              <a:gd name="connsiteY183" fmla="*/ 2242841 h 4194895"/>
              <a:gd name="connsiteX184" fmla="*/ 3505200 w 9601201"/>
              <a:gd name="connsiteY184" fmla="*/ 2252688 h 4194895"/>
              <a:gd name="connsiteX185" fmla="*/ 5757888 w 9601201"/>
              <a:gd name="connsiteY185" fmla="*/ 0 h 4194895"/>
              <a:gd name="connsiteX186" fmla="*/ 5797273 w 9601201"/>
              <a:gd name="connsiteY186" fmla="*/ 0 h 4194895"/>
              <a:gd name="connsiteX187" fmla="*/ 3505200 w 9601201"/>
              <a:gd name="connsiteY187" fmla="*/ 2292073 h 4194895"/>
              <a:gd name="connsiteX188" fmla="*/ 3505200 w 9601201"/>
              <a:gd name="connsiteY188" fmla="*/ 2301920 h 4194895"/>
              <a:gd name="connsiteX189" fmla="*/ 5807119 w 9601201"/>
              <a:gd name="connsiteY189" fmla="*/ 0 h 4194895"/>
              <a:gd name="connsiteX190" fmla="*/ 5846505 w 9601201"/>
              <a:gd name="connsiteY190" fmla="*/ 0 h 4194895"/>
              <a:gd name="connsiteX191" fmla="*/ 3505200 w 9601201"/>
              <a:gd name="connsiteY191" fmla="*/ 2341305 h 4194895"/>
              <a:gd name="connsiteX192" fmla="*/ 3505200 w 9601201"/>
              <a:gd name="connsiteY192" fmla="*/ 2351152 h 4194895"/>
              <a:gd name="connsiteX193" fmla="*/ 5856351 w 9601201"/>
              <a:gd name="connsiteY193" fmla="*/ 0 h 4194895"/>
              <a:gd name="connsiteX194" fmla="*/ 5874887 w 9601201"/>
              <a:gd name="connsiteY194" fmla="*/ 0 h 4194895"/>
              <a:gd name="connsiteX195" fmla="*/ 5895737 w 9601201"/>
              <a:gd name="connsiteY195" fmla="*/ 0 h 4194895"/>
              <a:gd name="connsiteX196" fmla="*/ 3505200 w 9601201"/>
              <a:gd name="connsiteY196" fmla="*/ 2390537 h 4194895"/>
              <a:gd name="connsiteX197" fmla="*/ 3505200 w 9601201"/>
              <a:gd name="connsiteY197" fmla="*/ 2400383 h 4194895"/>
              <a:gd name="connsiteX198" fmla="*/ 5905583 w 9601201"/>
              <a:gd name="connsiteY198" fmla="*/ 0 h 4194895"/>
              <a:gd name="connsiteX199" fmla="*/ 5944969 w 9601201"/>
              <a:gd name="connsiteY199" fmla="*/ 0 h 4194895"/>
              <a:gd name="connsiteX200" fmla="*/ 3505200 w 9601201"/>
              <a:gd name="connsiteY200" fmla="*/ 2439769 h 4194895"/>
              <a:gd name="connsiteX201" fmla="*/ 3505200 w 9601201"/>
              <a:gd name="connsiteY201" fmla="*/ 2449615 h 4194895"/>
              <a:gd name="connsiteX202" fmla="*/ 5954815 w 9601201"/>
              <a:gd name="connsiteY202" fmla="*/ 0 h 4194895"/>
              <a:gd name="connsiteX203" fmla="*/ 5994201 w 9601201"/>
              <a:gd name="connsiteY203" fmla="*/ 0 h 4194895"/>
              <a:gd name="connsiteX204" fmla="*/ 3505200 w 9601201"/>
              <a:gd name="connsiteY204" fmla="*/ 2489001 h 4194895"/>
              <a:gd name="connsiteX205" fmla="*/ 3505200 w 9601201"/>
              <a:gd name="connsiteY205" fmla="*/ 2498847 h 4194895"/>
              <a:gd name="connsiteX206" fmla="*/ 6004046 w 9601201"/>
              <a:gd name="connsiteY206" fmla="*/ 0 h 4194895"/>
              <a:gd name="connsiteX207" fmla="*/ 6043432 w 9601201"/>
              <a:gd name="connsiteY207" fmla="*/ 0 h 4194895"/>
              <a:gd name="connsiteX208" fmla="*/ 3505200 w 9601201"/>
              <a:gd name="connsiteY208" fmla="*/ 2538233 h 4194895"/>
              <a:gd name="connsiteX209" fmla="*/ 3505200 w 9601201"/>
              <a:gd name="connsiteY209" fmla="*/ 2548079 h 4194895"/>
              <a:gd name="connsiteX210" fmla="*/ 6053278 w 9601201"/>
              <a:gd name="connsiteY210" fmla="*/ 0 h 4194895"/>
              <a:gd name="connsiteX211" fmla="*/ 6070389 w 9601201"/>
              <a:gd name="connsiteY211" fmla="*/ 0 h 4194895"/>
              <a:gd name="connsiteX212" fmla="*/ 6092664 w 9601201"/>
              <a:gd name="connsiteY212" fmla="*/ 0 h 4194895"/>
              <a:gd name="connsiteX213" fmla="*/ 3505200 w 9601201"/>
              <a:gd name="connsiteY213" fmla="*/ 2587465 h 4194895"/>
              <a:gd name="connsiteX214" fmla="*/ 3505200 w 9601201"/>
              <a:gd name="connsiteY214" fmla="*/ 2597311 h 4194895"/>
              <a:gd name="connsiteX215" fmla="*/ 6102510 w 9601201"/>
              <a:gd name="connsiteY215" fmla="*/ 0 h 4194895"/>
              <a:gd name="connsiteX216" fmla="*/ 6141896 w 9601201"/>
              <a:gd name="connsiteY216" fmla="*/ 0 h 4194895"/>
              <a:gd name="connsiteX217" fmla="*/ 3505200 w 9601201"/>
              <a:gd name="connsiteY217" fmla="*/ 2636696 h 4194895"/>
              <a:gd name="connsiteX218" fmla="*/ 3505200 w 9601201"/>
              <a:gd name="connsiteY218" fmla="*/ 2646543 h 4194895"/>
              <a:gd name="connsiteX219" fmla="*/ 6151742 w 9601201"/>
              <a:gd name="connsiteY219" fmla="*/ 0 h 4194895"/>
              <a:gd name="connsiteX220" fmla="*/ 6178809 w 9601201"/>
              <a:gd name="connsiteY220" fmla="*/ 0 h 4194895"/>
              <a:gd name="connsiteX221" fmla="*/ 6191128 w 9601201"/>
              <a:gd name="connsiteY221" fmla="*/ 0 h 4194895"/>
              <a:gd name="connsiteX222" fmla="*/ 3505200 w 9601201"/>
              <a:gd name="connsiteY222" fmla="*/ 2685928 h 4194895"/>
              <a:gd name="connsiteX223" fmla="*/ 3505200 w 9601201"/>
              <a:gd name="connsiteY223" fmla="*/ 2695775 h 4194895"/>
              <a:gd name="connsiteX224" fmla="*/ 6200974 w 9601201"/>
              <a:gd name="connsiteY224" fmla="*/ 0 h 4194895"/>
              <a:gd name="connsiteX225" fmla="*/ 6240359 w 9601201"/>
              <a:gd name="connsiteY225" fmla="*/ 0 h 4194895"/>
              <a:gd name="connsiteX226" fmla="*/ 3505200 w 9601201"/>
              <a:gd name="connsiteY226" fmla="*/ 2735160 h 4194895"/>
              <a:gd name="connsiteX227" fmla="*/ 3505200 w 9601201"/>
              <a:gd name="connsiteY227" fmla="*/ 2745007 h 4194895"/>
              <a:gd name="connsiteX228" fmla="*/ 6250205 w 9601201"/>
              <a:gd name="connsiteY228" fmla="*/ 0 h 4194895"/>
              <a:gd name="connsiteX229" fmla="*/ 6290547 w 9601201"/>
              <a:gd name="connsiteY229" fmla="*/ 0 h 4194895"/>
              <a:gd name="connsiteX230" fmla="*/ 3505200 w 9601201"/>
              <a:gd name="connsiteY230" fmla="*/ 2786348 h 4194895"/>
              <a:gd name="connsiteX231" fmla="*/ 3505200 w 9601201"/>
              <a:gd name="connsiteY231" fmla="*/ 2796197 h 4194895"/>
              <a:gd name="connsiteX232" fmla="*/ 6300392 w 9601201"/>
              <a:gd name="connsiteY232" fmla="*/ 0 h 4194895"/>
              <a:gd name="connsiteX233" fmla="*/ 6339779 w 9601201"/>
              <a:gd name="connsiteY233" fmla="*/ 0 h 4194895"/>
              <a:gd name="connsiteX234" fmla="*/ 3505200 w 9601201"/>
              <a:gd name="connsiteY234" fmla="*/ 2835598 h 4194895"/>
              <a:gd name="connsiteX235" fmla="*/ 3505200 w 9601201"/>
              <a:gd name="connsiteY235" fmla="*/ 2845446 h 4194895"/>
              <a:gd name="connsiteX236" fmla="*/ 6349624 w 9601201"/>
              <a:gd name="connsiteY236" fmla="*/ 0 h 4194895"/>
              <a:gd name="connsiteX237" fmla="*/ 6373169 w 9601201"/>
              <a:gd name="connsiteY237" fmla="*/ 0 h 4194895"/>
              <a:gd name="connsiteX238" fmla="*/ 6389011 w 9601201"/>
              <a:gd name="connsiteY238" fmla="*/ 0 h 4194895"/>
              <a:gd name="connsiteX239" fmla="*/ 3505200 w 9601201"/>
              <a:gd name="connsiteY239" fmla="*/ 2884848 h 4194895"/>
              <a:gd name="connsiteX240" fmla="*/ 3505200 w 9601201"/>
              <a:gd name="connsiteY240" fmla="*/ 2894696 h 4194895"/>
              <a:gd name="connsiteX241" fmla="*/ 6398857 w 9601201"/>
              <a:gd name="connsiteY241" fmla="*/ 0 h 4194895"/>
              <a:gd name="connsiteX242" fmla="*/ 6438243 w 9601201"/>
              <a:gd name="connsiteY242" fmla="*/ 0 h 4194895"/>
              <a:gd name="connsiteX243" fmla="*/ 3505200 w 9601201"/>
              <a:gd name="connsiteY243" fmla="*/ 2934097 h 4194895"/>
              <a:gd name="connsiteX244" fmla="*/ 3505200 w 9601201"/>
              <a:gd name="connsiteY244" fmla="*/ 2943946 h 4194895"/>
              <a:gd name="connsiteX245" fmla="*/ 6448089 w 9601201"/>
              <a:gd name="connsiteY245" fmla="*/ 0 h 4194895"/>
              <a:gd name="connsiteX246" fmla="*/ 6487476 w 9601201"/>
              <a:gd name="connsiteY246" fmla="*/ 0 h 4194895"/>
              <a:gd name="connsiteX247" fmla="*/ 3505200 w 9601201"/>
              <a:gd name="connsiteY247" fmla="*/ 2983347 h 4194895"/>
              <a:gd name="connsiteX248" fmla="*/ 3505200 w 9601201"/>
              <a:gd name="connsiteY248" fmla="*/ 2993195 h 4194895"/>
              <a:gd name="connsiteX249" fmla="*/ 6497320 w 9601201"/>
              <a:gd name="connsiteY249" fmla="*/ 0 h 4194895"/>
              <a:gd name="connsiteX250" fmla="*/ 6519680 w 9601201"/>
              <a:gd name="connsiteY250" fmla="*/ 0 h 4194895"/>
              <a:gd name="connsiteX251" fmla="*/ 6536708 w 9601201"/>
              <a:gd name="connsiteY251" fmla="*/ 0 h 4194895"/>
              <a:gd name="connsiteX252" fmla="*/ 3505200 w 9601201"/>
              <a:gd name="connsiteY252" fmla="*/ 3032597 h 4194895"/>
              <a:gd name="connsiteX253" fmla="*/ 3505200 w 9601201"/>
              <a:gd name="connsiteY253" fmla="*/ 3042445 h 4194895"/>
              <a:gd name="connsiteX254" fmla="*/ 6546552 w 9601201"/>
              <a:gd name="connsiteY254" fmla="*/ 0 h 4194895"/>
              <a:gd name="connsiteX255" fmla="*/ 6585939 w 9601201"/>
              <a:gd name="connsiteY255" fmla="*/ 0 h 4194895"/>
              <a:gd name="connsiteX256" fmla="*/ 3505200 w 9601201"/>
              <a:gd name="connsiteY256" fmla="*/ 3081846 h 4194895"/>
              <a:gd name="connsiteX257" fmla="*/ 3505200 w 9601201"/>
              <a:gd name="connsiteY257" fmla="*/ 3091695 h 4194895"/>
              <a:gd name="connsiteX258" fmla="*/ 6595784 w 9601201"/>
              <a:gd name="connsiteY258" fmla="*/ 0 h 4194895"/>
              <a:gd name="connsiteX259" fmla="*/ 6635171 w 9601201"/>
              <a:gd name="connsiteY259" fmla="*/ 0 h 4194895"/>
              <a:gd name="connsiteX260" fmla="*/ 3505200 w 9601201"/>
              <a:gd name="connsiteY260" fmla="*/ 3131096 h 4194895"/>
              <a:gd name="connsiteX261" fmla="*/ 3505200 w 9601201"/>
              <a:gd name="connsiteY261" fmla="*/ 3140945 h 4194895"/>
              <a:gd name="connsiteX262" fmla="*/ 6645016 w 9601201"/>
              <a:gd name="connsiteY262" fmla="*/ 0 h 4194895"/>
              <a:gd name="connsiteX263" fmla="*/ 6684403 w 9601201"/>
              <a:gd name="connsiteY263" fmla="*/ 0 h 4194895"/>
              <a:gd name="connsiteX264" fmla="*/ 3505200 w 9601201"/>
              <a:gd name="connsiteY264" fmla="*/ 3180346 h 4194895"/>
              <a:gd name="connsiteX265" fmla="*/ 3505200 w 9601201"/>
              <a:gd name="connsiteY265" fmla="*/ 3190193 h 4194895"/>
              <a:gd name="connsiteX266" fmla="*/ 6694248 w 9601201"/>
              <a:gd name="connsiteY266" fmla="*/ 0 h 4194895"/>
              <a:gd name="connsiteX267" fmla="*/ 6715544 w 9601201"/>
              <a:gd name="connsiteY267" fmla="*/ 0 h 4194895"/>
              <a:gd name="connsiteX268" fmla="*/ 6733635 w 9601201"/>
              <a:gd name="connsiteY268" fmla="*/ 0 h 4194895"/>
              <a:gd name="connsiteX269" fmla="*/ 3505200 w 9601201"/>
              <a:gd name="connsiteY269" fmla="*/ 3229595 h 4194895"/>
              <a:gd name="connsiteX270" fmla="*/ 3505200 w 9601201"/>
              <a:gd name="connsiteY270" fmla="*/ 3239443 h 4194895"/>
              <a:gd name="connsiteX271" fmla="*/ 6743479 w 9601201"/>
              <a:gd name="connsiteY271" fmla="*/ 0 h 4194895"/>
              <a:gd name="connsiteX272" fmla="*/ 6782867 w 9601201"/>
              <a:gd name="connsiteY272" fmla="*/ 0 h 4194895"/>
              <a:gd name="connsiteX273" fmla="*/ 3505200 w 9601201"/>
              <a:gd name="connsiteY273" fmla="*/ 3278844 h 4194895"/>
              <a:gd name="connsiteX274" fmla="*/ 3505200 w 9601201"/>
              <a:gd name="connsiteY274" fmla="*/ 3288693 h 4194895"/>
              <a:gd name="connsiteX275" fmla="*/ 6792711 w 9601201"/>
              <a:gd name="connsiteY275" fmla="*/ 0 h 4194895"/>
              <a:gd name="connsiteX276" fmla="*/ 6832099 w 9601201"/>
              <a:gd name="connsiteY276" fmla="*/ 0 h 4194895"/>
              <a:gd name="connsiteX277" fmla="*/ 3505200 w 9601201"/>
              <a:gd name="connsiteY277" fmla="*/ 3328094 h 4194895"/>
              <a:gd name="connsiteX278" fmla="*/ 3505200 w 9601201"/>
              <a:gd name="connsiteY278" fmla="*/ 3337942 h 4194895"/>
              <a:gd name="connsiteX279" fmla="*/ 6841943 w 9601201"/>
              <a:gd name="connsiteY279" fmla="*/ 0 h 4194895"/>
              <a:gd name="connsiteX280" fmla="*/ 6861140 w 9601201"/>
              <a:gd name="connsiteY280" fmla="*/ 0 h 4194895"/>
              <a:gd name="connsiteX281" fmla="*/ 6881330 w 9601201"/>
              <a:gd name="connsiteY281" fmla="*/ 0 h 4194895"/>
              <a:gd name="connsiteX282" fmla="*/ 3505200 w 9601201"/>
              <a:gd name="connsiteY282" fmla="*/ 3377343 h 4194895"/>
              <a:gd name="connsiteX283" fmla="*/ 3505200 w 9601201"/>
              <a:gd name="connsiteY283" fmla="*/ 3387192 h 4194895"/>
              <a:gd name="connsiteX284" fmla="*/ 6891175 w 9601201"/>
              <a:gd name="connsiteY284" fmla="*/ 0 h 4194895"/>
              <a:gd name="connsiteX285" fmla="*/ 6930563 w 9601201"/>
              <a:gd name="connsiteY285" fmla="*/ 0 h 4194895"/>
              <a:gd name="connsiteX286" fmla="*/ 3505200 w 9601201"/>
              <a:gd name="connsiteY286" fmla="*/ 3426593 h 4194895"/>
              <a:gd name="connsiteX287" fmla="*/ 3505200 w 9601201"/>
              <a:gd name="connsiteY287" fmla="*/ 3436442 h 4194895"/>
              <a:gd name="connsiteX288" fmla="*/ 6940407 w 9601201"/>
              <a:gd name="connsiteY288" fmla="*/ 0 h 4194895"/>
              <a:gd name="connsiteX289" fmla="*/ 6979794 w 9601201"/>
              <a:gd name="connsiteY289" fmla="*/ 0 h 4194895"/>
              <a:gd name="connsiteX290" fmla="*/ 3505200 w 9601201"/>
              <a:gd name="connsiteY290" fmla="*/ 3475843 h 4194895"/>
              <a:gd name="connsiteX291" fmla="*/ 3505200 w 9601201"/>
              <a:gd name="connsiteY291" fmla="*/ 3485690 h 4194895"/>
              <a:gd name="connsiteX292" fmla="*/ 6989639 w 9601201"/>
              <a:gd name="connsiteY292" fmla="*/ 0 h 4194895"/>
              <a:gd name="connsiteX293" fmla="*/ 7029026 w 9601201"/>
              <a:gd name="connsiteY293" fmla="*/ 0 h 4194895"/>
              <a:gd name="connsiteX294" fmla="*/ 3505200 w 9601201"/>
              <a:gd name="connsiteY294" fmla="*/ 3525093 h 4194895"/>
              <a:gd name="connsiteX295" fmla="*/ 3505200 w 9601201"/>
              <a:gd name="connsiteY295" fmla="*/ 3534940 h 4194895"/>
              <a:gd name="connsiteX296" fmla="*/ 7038871 w 9601201"/>
              <a:gd name="connsiteY296" fmla="*/ 0 h 4194895"/>
              <a:gd name="connsiteX297" fmla="*/ 7056647 w 9601201"/>
              <a:gd name="connsiteY297" fmla="*/ 0 h 4194895"/>
              <a:gd name="connsiteX298" fmla="*/ 7078257 w 9601201"/>
              <a:gd name="connsiteY298" fmla="*/ 0 h 4194895"/>
              <a:gd name="connsiteX299" fmla="*/ 3505200 w 9601201"/>
              <a:gd name="connsiteY299" fmla="*/ 3574341 h 4194895"/>
              <a:gd name="connsiteX300" fmla="*/ 3505200 w 9601201"/>
              <a:gd name="connsiteY300" fmla="*/ 3584190 h 4194895"/>
              <a:gd name="connsiteX301" fmla="*/ 7088103 w 9601201"/>
              <a:gd name="connsiteY301" fmla="*/ 0 h 4194895"/>
              <a:gd name="connsiteX302" fmla="*/ 7127490 w 9601201"/>
              <a:gd name="connsiteY302" fmla="*/ 0 h 4194895"/>
              <a:gd name="connsiteX303" fmla="*/ 3505200 w 9601201"/>
              <a:gd name="connsiteY303" fmla="*/ 3623591 h 4194895"/>
              <a:gd name="connsiteX304" fmla="*/ 3505200 w 9601201"/>
              <a:gd name="connsiteY304" fmla="*/ 3633439 h 4194895"/>
              <a:gd name="connsiteX305" fmla="*/ 7137334 w 9601201"/>
              <a:gd name="connsiteY305" fmla="*/ 0 h 4194895"/>
              <a:gd name="connsiteX306" fmla="*/ 7165097 w 9601201"/>
              <a:gd name="connsiteY306" fmla="*/ 0 h 4194895"/>
              <a:gd name="connsiteX307" fmla="*/ 7176721 w 9601201"/>
              <a:gd name="connsiteY307" fmla="*/ 0 h 4194895"/>
              <a:gd name="connsiteX308" fmla="*/ 3505200 w 9601201"/>
              <a:gd name="connsiteY308" fmla="*/ 3672840 h 4194895"/>
              <a:gd name="connsiteX309" fmla="*/ 3505200 w 9601201"/>
              <a:gd name="connsiteY309" fmla="*/ 3682689 h 4194895"/>
              <a:gd name="connsiteX310" fmla="*/ 7186566 w 9601201"/>
              <a:gd name="connsiteY310" fmla="*/ 0 h 4194895"/>
              <a:gd name="connsiteX311" fmla="*/ 7225953 w 9601201"/>
              <a:gd name="connsiteY311" fmla="*/ 0 h 4194895"/>
              <a:gd name="connsiteX312" fmla="*/ 3505200 w 9601201"/>
              <a:gd name="connsiteY312" fmla="*/ 3722090 h 4194895"/>
              <a:gd name="connsiteX313" fmla="*/ 3505200 w 9601201"/>
              <a:gd name="connsiteY313" fmla="*/ 3731939 h 4194895"/>
              <a:gd name="connsiteX314" fmla="*/ 7235798 w 9601201"/>
              <a:gd name="connsiteY314" fmla="*/ 0 h 4194895"/>
              <a:gd name="connsiteX315" fmla="*/ 7275186 w 9601201"/>
              <a:gd name="connsiteY315" fmla="*/ 0 h 4194895"/>
              <a:gd name="connsiteX316" fmla="*/ 3505200 w 9601201"/>
              <a:gd name="connsiteY316" fmla="*/ 3771340 h 4194895"/>
              <a:gd name="connsiteX317" fmla="*/ 3505200 w 9601201"/>
              <a:gd name="connsiteY317" fmla="*/ 3781188 h 4194895"/>
              <a:gd name="connsiteX318" fmla="*/ 7285030 w 9601201"/>
              <a:gd name="connsiteY318" fmla="*/ 0 h 4194895"/>
              <a:gd name="connsiteX319" fmla="*/ 7324417 w 9601201"/>
              <a:gd name="connsiteY319" fmla="*/ 0 h 4194895"/>
              <a:gd name="connsiteX320" fmla="*/ 3505200 w 9601201"/>
              <a:gd name="connsiteY320" fmla="*/ 3820590 h 4194895"/>
              <a:gd name="connsiteX321" fmla="*/ 3505200 w 9601201"/>
              <a:gd name="connsiteY321" fmla="*/ 3830438 h 4194895"/>
              <a:gd name="connsiteX322" fmla="*/ 7334262 w 9601201"/>
              <a:gd name="connsiteY322" fmla="*/ 0 h 4194895"/>
              <a:gd name="connsiteX323" fmla="*/ 7359457 w 9601201"/>
              <a:gd name="connsiteY323" fmla="*/ 0 h 4194895"/>
              <a:gd name="connsiteX324" fmla="*/ 7373649 w 9601201"/>
              <a:gd name="connsiteY324" fmla="*/ 0 h 4194895"/>
              <a:gd name="connsiteX325" fmla="*/ 3505200 w 9601201"/>
              <a:gd name="connsiteY325" fmla="*/ 3869839 h 4194895"/>
              <a:gd name="connsiteX326" fmla="*/ 3505200 w 9601201"/>
              <a:gd name="connsiteY326" fmla="*/ 3879688 h 4194895"/>
              <a:gd name="connsiteX327" fmla="*/ 7383494 w 9601201"/>
              <a:gd name="connsiteY327" fmla="*/ 0 h 4194895"/>
              <a:gd name="connsiteX328" fmla="*/ 7422881 w 9601201"/>
              <a:gd name="connsiteY328" fmla="*/ 0 h 4194895"/>
              <a:gd name="connsiteX329" fmla="*/ 3505200 w 9601201"/>
              <a:gd name="connsiteY329" fmla="*/ 3919089 h 4194895"/>
              <a:gd name="connsiteX330" fmla="*/ 3505200 w 9601201"/>
              <a:gd name="connsiteY330" fmla="*/ 3928936 h 4194895"/>
              <a:gd name="connsiteX331" fmla="*/ 7432726 w 9601201"/>
              <a:gd name="connsiteY331" fmla="*/ 0 h 4194895"/>
              <a:gd name="connsiteX332" fmla="*/ 7471762 w 9601201"/>
              <a:gd name="connsiteY332" fmla="*/ 0 h 4194895"/>
              <a:gd name="connsiteX333" fmla="*/ 7472112 w 9601201"/>
              <a:gd name="connsiteY333" fmla="*/ 0 h 4194895"/>
              <a:gd name="connsiteX334" fmla="*/ 3505200 w 9601201"/>
              <a:gd name="connsiteY334" fmla="*/ 3968338 h 4194895"/>
              <a:gd name="connsiteX335" fmla="*/ 3505200 w 9601201"/>
              <a:gd name="connsiteY335" fmla="*/ 3978186 h 4194895"/>
              <a:gd name="connsiteX336" fmla="*/ 7481957 w 9601201"/>
              <a:gd name="connsiteY336" fmla="*/ 0 h 4194895"/>
              <a:gd name="connsiteX337" fmla="*/ 7521344 w 9601201"/>
              <a:gd name="connsiteY337" fmla="*/ 0 h 4194895"/>
              <a:gd name="connsiteX338" fmla="*/ 3505200 w 9601201"/>
              <a:gd name="connsiteY338" fmla="*/ 4017587 h 4194895"/>
              <a:gd name="connsiteX339" fmla="*/ 3505200 w 9601201"/>
              <a:gd name="connsiteY339" fmla="*/ 4027436 h 4194895"/>
              <a:gd name="connsiteX340" fmla="*/ 7531190 w 9601201"/>
              <a:gd name="connsiteY340" fmla="*/ 0 h 4194895"/>
              <a:gd name="connsiteX341" fmla="*/ 7570576 w 9601201"/>
              <a:gd name="connsiteY341" fmla="*/ 0 h 4194895"/>
              <a:gd name="connsiteX342" fmla="*/ 3505200 w 9601201"/>
              <a:gd name="connsiteY342" fmla="*/ 4066837 h 4194895"/>
              <a:gd name="connsiteX343" fmla="*/ 3505200 w 9601201"/>
              <a:gd name="connsiteY343" fmla="*/ 4076687 h 4194895"/>
              <a:gd name="connsiteX344" fmla="*/ 7580422 w 9601201"/>
              <a:gd name="connsiteY344" fmla="*/ 0 h 4194895"/>
              <a:gd name="connsiteX345" fmla="*/ 7619809 w 9601201"/>
              <a:gd name="connsiteY345" fmla="*/ 0 h 4194895"/>
              <a:gd name="connsiteX346" fmla="*/ 3505200 w 9601201"/>
              <a:gd name="connsiteY346" fmla="*/ 4116087 h 4194895"/>
              <a:gd name="connsiteX347" fmla="*/ 3505200 w 9601201"/>
              <a:gd name="connsiteY347" fmla="*/ 4125935 h 4194895"/>
              <a:gd name="connsiteX348" fmla="*/ 7629653 w 9601201"/>
              <a:gd name="connsiteY348" fmla="*/ 0 h 4194895"/>
              <a:gd name="connsiteX349" fmla="*/ 7669041 w 9601201"/>
              <a:gd name="connsiteY349" fmla="*/ 0 h 4194895"/>
              <a:gd name="connsiteX350" fmla="*/ 3505200 w 9601201"/>
              <a:gd name="connsiteY350" fmla="*/ 4165338 h 4194895"/>
              <a:gd name="connsiteX351" fmla="*/ 3505200 w 9601201"/>
              <a:gd name="connsiteY351" fmla="*/ 4175185 h 4194895"/>
              <a:gd name="connsiteX352" fmla="*/ 7678885 w 9601201"/>
              <a:gd name="connsiteY352" fmla="*/ 0 h 4194895"/>
              <a:gd name="connsiteX353" fmla="*/ 7718272 w 9601201"/>
              <a:gd name="connsiteY353" fmla="*/ 0 h 4194895"/>
              <a:gd name="connsiteX354" fmla="*/ 3530496 w 9601201"/>
              <a:gd name="connsiteY354" fmla="*/ 4189281 h 4194895"/>
              <a:gd name="connsiteX355" fmla="*/ 3535419 w 9601201"/>
              <a:gd name="connsiteY355" fmla="*/ 4194204 h 4194895"/>
              <a:gd name="connsiteX356" fmla="*/ 7728117 w 9601201"/>
              <a:gd name="connsiteY356" fmla="*/ 0 h 4194895"/>
              <a:gd name="connsiteX357" fmla="*/ 7767505 w 9601201"/>
              <a:gd name="connsiteY357" fmla="*/ 0 h 4194895"/>
              <a:gd name="connsiteX358" fmla="*/ 3579728 w 9601201"/>
              <a:gd name="connsiteY358" fmla="*/ 4189281 h 4194895"/>
              <a:gd name="connsiteX359" fmla="*/ 3584651 w 9601201"/>
              <a:gd name="connsiteY359" fmla="*/ 4194204 h 4194895"/>
              <a:gd name="connsiteX360" fmla="*/ 7777348 w 9601201"/>
              <a:gd name="connsiteY360" fmla="*/ 0 h 4194895"/>
              <a:gd name="connsiteX361" fmla="*/ 7816736 w 9601201"/>
              <a:gd name="connsiteY361" fmla="*/ 0 h 4194895"/>
              <a:gd name="connsiteX362" fmla="*/ 3628960 w 9601201"/>
              <a:gd name="connsiteY362" fmla="*/ 4189281 h 4194895"/>
              <a:gd name="connsiteX363" fmla="*/ 3633883 w 9601201"/>
              <a:gd name="connsiteY363" fmla="*/ 4194204 h 4194895"/>
              <a:gd name="connsiteX364" fmla="*/ 7826580 w 9601201"/>
              <a:gd name="connsiteY364" fmla="*/ 0 h 4194895"/>
              <a:gd name="connsiteX365" fmla="*/ 7865967 w 9601201"/>
              <a:gd name="connsiteY365" fmla="*/ 0 h 4194895"/>
              <a:gd name="connsiteX366" fmla="*/ 3678191 w 9601201"/>
              <a:gd name="connsiteY366" fmla="*/ 4189281 h 4194895"/>
              <a:gd name="connsiteX367" fmla="*/ 3683115 w 9601201"/>
              <a:gd name="connsiteY367" fmla="*/ 4194204 h 4194895"/>
              <a:gd name="connsiteX368" fmla="*/ 7875812 w 9601201"/>
              <a:gd name="connsiteY368" fmla="*/ 0 h 4194895"/>
              <a:gd name="connsiteX369" fmla="*/ 7915200 w 9601201"/>
              <a:gd name="connsiteY369" fmla="*/ 0 h 4194895"/>
              <a:gd name="connsiteX370" fmla="*/ 3727423 w 9601201"/>
              <a:gd name="connsiteY370" fmla="*/ 4189281 h 4194895"/>
              <a:gd name="connsiteX371" fmla="*/ 3732347 w 9601201"/>
              <a:gd name="connsiteY371" fmla="*/ 4194204 h 4194895"/>
              <a:gd name="connsiteX372" fmla="*/ 7925044 w 9601201"/>
              <a:gd name="connsiteY372" fmla="*/ 0 h 4194895"/>
              <a:gd name="connsiteX373" fmla="*/ 7964431 w 9601201"/>
              <a:gd name="connsiteY373" fmla="*/ 0 h 4194895"/>
              <a:gd name="connsiteX374" fmla="*/ 3776655 w 9601201"/>
              <a:gd name="connsiteY374" fmla="*/ 4189281 h 4194895"/>
              <a:gd name="connsiteX375" fmla="*/ 3781578 w 9601201"/>
              <a:gd name="connsiteY375" fmla="*/ 4194204 h 4194895"/>
              <a:gd name="connsiteX376" fmla="*/ 7974276 w 9601201"/>
              <a:gd name="connsiteY376" fmla="*/ 0 h 4194895"/>
              <a:gd name="connsiteX377" fmla="*/ 8013663 w 9601201"/>
              <a:gd name="connsiteY377" fmla="*/ 0 h 4194895"/>
              <a:gd name="connsiteX378" fmla="*/ 3825887 w 9601201"/>
              <a:gd name="connsiteY378" fmla="*/ 4189281 h 4194895"/>
              <a:gd name="connsiteX379" fmla="*/ 3830810 w 9601201"/>
              <a:gd name="connsiteY379" fmla="*/ 4194204 h 4194895"/>
              <a:gd name="connsiteX380" fmla="*/ 8023508 w 9601201"/>
              <a:gd name="connsiteY380" fmla="*/ 0 h 4194895"/>
              <a:gd name="connsiteX381" fmla="*/ 8062895 w 9601201"/>
              <a:gd name="connsiteY381" fmla="*/ 0 h 4194895"/>
              <a:gd name="connsiteX382" fmla="*/ 3875119 w 9601201"/>
              <a:gd name="connsiteY382" fmla="*/ 4189281 h 4194895"/>
              <a:gd name="connsiteX383" fmla="*/ 3880042 w 9601201"/>
              <a:gd name="connsiteY383" fmla="*/ 4194204 h 4194895"/>
              <a:gd name="connsiteX384" fmla="*/ 8072740 w 9601201"/>
              <a:gd name="connsiteY384" fmla="*/ 0 h 4194895"/>
              <a:gd name="connsiteX385" fmla="*/ 8105031 w 9601201"/>
              <a:gd name="connsiteY385" fmla="*/ 0 h 4194895"/>
              <a:gd name="connsiteX386" fmla="*/ 8112127 w 9601201"/>
              <a:gd name="connsiteY386" fmla="*/ 0 h 4194895"/>
              <a:gd name="connsiteX387" fmla="*/ 3924351 w 9601201"/>
              <a:gd name="connsiteY387" fmla="*/ 4189281 h 4194895"/>
              <a:gd name="connsiteX388" fmla="*/ 3929274 w 9601201"/>
              <a:gd name="connsiteY388" fmla="*/ 4194204 h 4194895"/>
              <a:gd name="connsiteX389" fmla="*/ 8121971 w 9601201"/>
              <a:gd name="connsiteY389" fmla="*/ 0 h 4194895"/>
              <a:gd name="connsiteX390" fmla="*/ 8161359 w 9601201"/>
              <a:gd name="connsiteY390" fmla="*/ 0 h 4194895"/>
              <a:gd name="connsiteX391" fmla="*/ 3973583 w 9601201"/>
              <a:gd name="connsiteY391" fmla="*/ 4189281 h 4194895"/>
              <a:gd name="connsiteX392" fmla="*/ 3978507 w 9601201"/>
              <a:gd name="connsiteY392" fmla="*/ 4194204 h 4194895"/>
              <a:gd name="connsiteX393" fmla="*/ 8171204 w 9601201"/>
              <a:gd name="connsiteY393" fmla="*/ 0 h 4194895"/>
              <a:gd name="connsiteX394" fmla="*/ 8188457 w 9601201"/>
              <a:gd name="connsiteY394" fmla="*/ 0 h 4194895"/>
              <a:gd name="connsiteX395" fmla="*/ 8210591 w 9601201"/>
              <a:gd name="connsiteY395" fmla="*/ 0 h 4194895"/>
              <a:gd name="connsiteX396" fmla="*/ 4022815 w 9601201"/>
              <a:gd name="connsiteY396" fmla="*/ 4189281 h 4194895"/>
              <a:gd name="connsiteX397" fmla="*/ 4027738 w 9601201"/>
              <a:gd name="connsiteY397" fmla="*/ 4194204 h 4194895"/>
              <a:gd name="connsiteX398" fmla="*/ 8220436 w 9601201"/>
              <a:gd name="connsiteY398" fmla="*/ 0 h 4194895"/>
              <a:gd name="connsiteX399" fmla="*/ 8260576 w 9601201"/>
              <a:gd name="connsiteY399" fmla="*/ 0 h 4194895"/>
              <a:gd name="connsiteX400" fmla="*/ 4072048 w 9601201"/>
              <a:gd name="connsiteY400" fmla="*/ 4189281 h 4194895"/>
              <a:gd name="connsiteX401" fmla="*/ 4076970 w 9601201"/>
              <a:gd name="connsiteY401" fmla="*/ 4194204 h 4194895"/>
              <a:gd name="connsiteX402" fmla="*/ 8270420 w 9601201"/>
              <a:gd name="connsiteY402" fmla="*/ 0 h 4194895"/>
              <a:gd name="connsiteX403" fmla="*/ 8309808 w 9601201"/>
              <a:gd name="connsiteY403" fmla="*/ 0 h 4194895"/>
              <a:gd name="connsiteX404" fmla="*/ 4121278 w 9601201"/>
              <a:gd name="connsiteY404" fmla="*/ 4189281 h 4194895"/>
              <a:gd name="connsiteX405" fmla="*/ 4126201 w 9601201"/>
              <a:gd name="connsiteY405" fmla="*/ 4194204 h 4194895"/>
              <a:gd name="connsiteX406" fmla="*/ 8319652 w 9601201"/>
              <a:gd name="connsiteY406" fmla="*/ 0 h 4194895"/>
              <a:gd name="connsiteX407" fmla="*/ 8359040 w 9601201"/>
              <a:gd name="connsiteY407" fmla="*/ 0 h 4194895"/>
              <a:gd name="connsiteX408" fmla="*/ 4170510 w 9601201"/>
              <a:gd name="connsiteY408" fmla="*/ 4189281 h 4194895"/>
              <a:gd name="connsiteX409" fmla="*/ 4175433 w 9601201"/>
              <a:gd name="connsiteY409" fmla="*/ 4194204 h 4194895"/>
              <a:gd name="connsiteX410" fmla="*/ 8368884 w 9601201"/>
              <a:gd name="connsiteY410" fmla="*/ 0 h 4194895"/>
              <a:gd name="connsiteX411" fmla="*/ 8408271 w 9601201"/>
              <a:gd name="connsiteY411" fmla="*/ 0 h 4194895"/>
              <a:gd name="connsiteX412" fmla="*/ 4219742 w 9601201"/>
              <a:gd name="connsiteY412" fmla="*/ 4189281 h 4194895"/>
              <a:gd name="connsiteX413" fmla="*/ 4224665 w 9601201"/>
              <a:gd name="connsiteY413" fmla="*/ 4194204 h 4194895"/>
              <a:gd name="connsiteX414" fmla="*/ 8418116 w 9601201"/>
              <a:gd name="connsiteY414" fmla="*/ 0 h 4194895"/>
              <a:gd name="connsiteX415" fmla="*/ 8457502 w 9601201"/>
              <a:gd name="connsiteY415" fmla="*/ 0 h 4194895"/>
              <a:gd name="connsiteX416" fmla="*/ 4268974 w 9601201"/>
              <a:gd name="connsiteY416" fmla="*/ 4189281 h 4194895"/>
              <a:gd name="connsiteX417" fmla="*/ 4273898 w 9601201"/>
              <a:gd name="connsiteY417" fmla="*/ 4194204 h 4194895"/>
              <a:gd name="connsiteX418" fmla="*/ 8467348 w 9601201"/>
              <a:gd name="connsiteY418" fmla="*/ 0 h 4194895"/>
              <a:gd name="connsiteX419" fmla="*/ 8506735 w 9601201"/>
              <a:gd name="connsiteY419" fmla="*/ 0 h 4194895"/>
              <a:gd name="connsiteX420" fmla="*/ 4318206 w 9601201"/>
              <a:gd name="connsiteY420" fmla="*/ 4189281 h 4194895"/>
              <a:gd name="connsiteX421" fmla="*/ 4323130 w 9601201"/>
              <a:gd name="connsiteY421" fmla="*/ 4194204 h 4194895"/>
              <a:gd name="connsiteX422" fmla="*/ 8516580 w 9601201"/>
              <a:gd name="connsiteY422" fmla="*/ 0 h 4194895"/>
              <a:gd name="connsiteX423" fmla="*/ 8541614 w 9601201"/>
              <a:gd name="connsiteY423" fmla="*/ 0 h 4194895"/>
              <a:gd name="connsiteX424" fmla="*/ 8555967 w 9601201"/>
              <a:gd name="connsiteY424" fmla="*/ 0 h 4194895"/>
              <a:gd name="connsiteX425" fmla="*/ 4367439 w 9601201"/>
              <a:gd name="connsiteY425" fmla="*/ 4189281 h 4194895"/>
              <a:gd name="connsiteX426" fmla="*/ 4372361 w 9601201"/>
              <a:gd name="connsiteY426" fmla="*/ 4194204 h 4194895"/>
              <a:gd name="connsiteX427" fmla="*/ 8565811 w 9601201"/>
              <a:gd name="connsiteY427" fmla="*/ 0 h 4194895"/>
              <a:gd name="connsiteX428" fmla="*/ 8605198 w 9601201"/>
              <a:gd name="connsiteY428" fmla="*/ 0 h 4194895"/>
              <a:gd name="connsiteX429" fmla="*/ 4416671 w 9601201"/>
              <a:gd name="connsiteY429" fmla="*/ 4189281 h 4194895"/>
              <a:gd name="connsiteX430" fmla="*/ 4421593 w 9601201"/>
              <a:gd name="connsiteY430" fmla="*/ 4194204 h 4194895"/>
              <a:gd name="connsiteX431" fmla="*/ 8615042 w 9601201"/>
              <a:gd name="connsiteY431" fmla="*/ 0 h 4194895"/>
              <a:gd name="connsiteX432" fmla="*/ 8654430 w 9601201"/>
              <a:gd name="connsiteY432" fmla="*/ 0 h 4194895"/>
              <a:gd name="connsiteX433" fmla="*/ 4465901 w 9601201"/>
              <a:gd name="connsiteY433" fmla="*/ 4189281 h 4194895"/>
              <a:gd name="connsiteX434" fmla="*/ 4470825 w 9601201"/>
              <a:gd name="connsiteY434" fmla="*/ 4194204 h 4194895"/>
              <a:gd name="connsiteX435" fmla="*/ 8664274 w 9601201"/>
              <a:gd name="connsiteY435" fmla="*/ 0 h 4194895"/>
              <a:gd name="connsiteX436" fmla="*/ 8703662 w 9601201"/>
              <a:gd name="connsiteY436" fmla="*/ 0 h 4194895"/>
              <a:gd name="connsiteX437" fmla="*/ 4515133 w 9601201"/>
              <a:gd name="connsiteY437" fmla="*/ 4189281 h 4194895"/>
              <a:gd name="connsiteX438" fmla="*/ 4520057 w 9601201"/>
              <a:gd name="connsiteY438" fmla="*/ 4194204 h 4194895"/>
              <a:gd name="connsiteX439" fmla="*/ 8713507 w 9601201"/>
              <a:gd name="connsiteY439" fmla="*/ 0 h 4194895"/>
              <a:gd name="connsiteX440" fmla="*/ 8752894 w 9601201"/>
              <a:gd name="connsiteY440" fmla="*/ 0 h 4194895"/>
              <a:gd name="connsiteX441" fmla="*/ 4564365 w 9601201"/>
              <a:gd name="connsiteY441" fmla="*/ 4189281 h 4194895"/>
              <a:gd name="connsiteX442" fmla="*/ 4569290 w 9601201"/>
              <a:gd name="connsiteY442" fmla="*/ 4194204 h 4194895"/>
              <a:gd name="connsiteX443" fmla="*/ 8762739 w 9601201"/>
              <a:gd name="connsiteY443" fmla="*/ 0 h 4194895"/>
              <a:gd name="connsiteX444" fmla="*/ 8802126 w 9601201"/>
              <a:gd name="connsiteY444" fmla="*/ 0 h 4194895"/>
              <a:gd name="connsiteX445" fmla="*/ 4613597 w 9601201"/>
              <a:gd name="connsiteY445" fmla="*/ 4189281 h 4194895"/>
              <a:gd name="connsiteX446" fmla="*/ 4618521 w 9601201"/>
              <a:gd name="connsiteY446" fmla="*/ 4194204 h 4194895"/>
              <a:gd name="connsiteX447" fmla="*/ 8811971 w 9601201"/>
              <a:gd name="connsiteY447" fmla="*/ 0 h 4194895"/>
              <a:gd name="connsiteX448" fmla="*/ 8830566 w 9601201"/>
              <a:gd name="connsiteY448" fmla="*/ 0 h 4194895"/>
              <a:gd name="connsiteX449" fmla="*/ 8839157 w 9601201"/>
              <a:gd name="connsiteY449" fmla="*/ 0 h 4194895"/>
              <a:gd name="connsiteX450" fmla="*/ 8839157 w 9601201"/>
              <a:gd name="connsiteY450" fmla="*/ 2 h 4194895"/>
              <a:gd name="connsiteX451" fmla="*/ 8851357 w 9601201"/>
              <a:gd name="connsiteY451" fmla="*/ 2 h 4194895"/>
              <a:gd name="connsiteX452" fmla="*/ 4662830 w 9601201"/>
              <a:gd name="connsiteY452" fmla="*/ 4189281 h 4194895"/>
              <a:gd name="connsiteX453" fmla="*/ 4667752 w 9601201"/>
              <a:gd name="connsiteY453" fmla="*/ 4194204 h 4194895"/>
              <a:gd name="connsiteX454" fmla="*/ 8861201 w 9601201"/>
              <a:gd name="connsiteY454" fmla="*/ 2 h 4194895"/>
              <a:gd name="connsiteX455" fmla="*/ 8900588 w 9601201"/>
              <a:gd name="connsiteY455" fmla="*/ 2 h 4194895"/>
              <a:gd name="connsiteX456" fmla="*/ 4712062 w 9601201"/>
              <a:gd name="connsiteY456" fmla="*/ 4189281 h 4194895"/>
              <a:gd name="connsiteX457" fmla="*/ 4716984 w 9601201"/>
              <a:gd name="connsiteY457" fmla="*/ 4194204 h 4194895"/>
              <a:gd name="connsiteX458" fmla="*/ 8910432 w 9601201"/>
              <a:gd name="connsiteY458" fmla="*/ 2 h 4194895"/>
              <a:gd name="connsiteX459" fmla="*/ 8949820 w 9601201"/>
              <a:gd name="connsiteY459" fmla="*/ 2 h 4194895"/>
              <a:gd name="connsiteX460" fmla="*/ 4761293 w 9601201"/>
              <a:gd name="connsiteY460" fmla="*/ 4189281 h 4194895"/>
              <a:gd name="connsiteX461" fmla="*/ 4766216 w 9601201"/>
              <a:gd name="connsiteY461" fmla="*/ 4194204 h 4194895"/>
              <a:gd name="connsiteX462" fmla="*/ 8959664 w 9601201"/>
              <a:gd name="connsiteY462" fmla="*/ 2 h 4194895"/>
              <a:gd name="connsiteX463" fmla="*/ 8999051 w 9601201"/>
              <a:gd name="connsiteY463" fmla="*/ 2 h 4194895"/>
              <a:gd name="connsiteX464" fmla="*/ 4810524 w 9601201"/>
              <a:gd name="connsiteY464" fmla="*/ 4189281 h 4194895"/>
              <a:gd name="connsiteX465" fmla="*/ 4815448 w 9601201"/>
              <a:gd name="connsiteY465" fmla="*/ 4194204 h 4194895"/>
              <a:gd name="connsiteX466" fmla="*/ 9008896 w 9601201"/>
              <a:gd name="connsiteY466" fmla="*/ 2 h 4194895"/>
              <a:gd name="connsiteX467" fmla="*/ 9048283 w 9601201"/>
              <a:gd name="connsiteY467" fmla="*/ 2 h 4194895"/>
              <a:gd name="connsiteX468" fmla="*/ 4859756 w 9601201"/>
              <a:gd name="connsiteY468" fmla="*/ 4189281 h 4194895"/>
              <a:gd name="connsiteX469" fmla="*/ 4864680 w 9601201"/>
              <a:gd name="connsiteY469" fmla="*/ 4194204 h 4194895"/>
              <a:gd name="connsiteX470" fmla="*/ 9058129 w 9601201"/>
              <a:gd name="connsiteY470" fmla="*/ 2 h 4194895"/>
              <a:gd name="connsiteX471" fmla="*/ 9097515 w 9601201"/>
              <a:gd name="connsiteY471" fmla="*/ 2 h 4194895"/>
              <a:gd name="connsiteX472" fmla="*/ 4908988 w 9601201"/>
              <a:gd name="connsiteY472" fmla="*/ 4189281 h 4194895"/>
              <a:gd name="connsiteX473" fmla="*/ 4913913 w 9601201"/>
              <a:gd name="connsiteY473" fmla="*/ 4194204 h 4194895"/>
              <a:gd name="connsiteX474" fmla="*/ 9107361 w 9601201"/>
              <a:gd name="connsiteY474" fmla="*/ 2 h 4194895"/>
              <a:gd name="connsiteX475" fmla="*/ 9146747 w 9601201"/>
              <a:gd name="connsiteY475" fmla="*/ 2 h 4194895"/>
              <a:gd name="connsiteX476" fmla="*/ 4958220 w 9601201"/>
              <a:gd name="connsiteY476" fmla="*/ 4189281 h 4194895"/>
              <a:gd name="connsiteX477" fmla="*/ 4963143 w 9601201"/>
              <a:gd name="connsiteY477" fmla="*/ 4194204 h 4194895"/>
              <a:gd name="connsiteX478" fmla="*/ 9156592 w 9601201"/>
              <a:gd name="connsiteY478" fmla="*/ 2 h 4194895"/>
              <a:gd name="connsiteX479" fmla="*/ 9195979 w 9601201"/>
              <a:gd name="connsiteY479" fmla="*/ 2 h 4194895"/>
              <a:gd name="connsiteX480" fmla="*/ 5007453 w 9601201"/>
              <a:gd name="connsiteY480" fmla="*/ 4189281 h 4194895"/>
              <a:gd name="connsiteX481" fmla="*/ 5012375 w 9601201"/>
              <a:gd name="connsiteY481" fmla="*/ 4194204 h 4194895"/>
              <a:gd name="connsiteX482" fmla="*/ 9205823 w 9601201"/>
              <a:gd name="connsiteY482" fmla="*/ 2 h 4194895"/>
              <a:gd name="connsiteX483" fmla="*/ 9245211 w 9601201"/>
              <a:gd name="connsiteY483" fmla="*/ 2 h 4194895"/>
              <a:gd name="connsiteX484" fmla="*/ 5056684 w 9601201"/>
              <a:gd name="connsiteY484" fmla="*/ 4189281 h 4194895"/>
              <a:gd name="connsiteX485" fmla="*/ 5061607 w 9601201"/>
              <a:gd name="connsiteY485" fmla="*/ 4194204 h 4194895"/>
              <a:gd name="connsiteX486" fmla="*/ 9255055 w 9601201"/>
              <a:gd name="connsiteY486" fmla="*/ 2 h 4194895"/>
              <a:gd name="connsiteX487" fmla="*/ 9294443 w 9601201"/>
              <a:gd name="connsiteY487" fmla="*/ 2 h 4194895"/>
              <a:gd name="connsiteX488" fmla="*/ 5105916 w 9601201"/>
              <a:gd name="connsiteY488" fmla="*/ 4189281 h 4194895"/>
              <a:gd name="connsiteX489" fmla="*/ 5110839 w 9601201"/>
              <a:gd name="connsiteY489" fmla="*/ 4194204 h 4194895"/>
              <a:gd name="connsiteX490" fmla="*/ 9304287 w 9601201"/>
              <a:gd name="connsiteY490" fmla="*/ 2 h 4194895"/>
              <a:gd name="connsiteX491" fmla="*/ 9343675 w 9601201"/>
              <a:gd name="connsiteY491" fmla="*/ 2 h 4194895"/>
              <a:gd name="connsiteX492" fmla="*/ 5155148 w 9601201"/>
              <a:gd name="connsiteY492" fmla="*/ 4189281 h 4194895"/>
              <a:gd name="connsiteX493" fmla="*/ 5160071 w 9601201"/>
              <a:gd name="connsiteY493" fmla="*/ 4194204 h 4194895"/>
              <a:gd name="connsiteX494" fmla="*/ 9353519 w 9601201"/>
              <a:gd name="connsiteY494" fmla="*/ 2 h 4194895"/>
              <a:gd name="connsiteX495" fmla="*/ 9392906 w 9601201"/>
              <a:gd name="connsiteY495" fmla="*/ 2 h 4194895"/>
              <a:gd name="connsiteX496" fmla="*/ 5204380 w 9601201"/>
              <a:gd name="connsiteY496" fmla="*/ 4189281 h 4194895"/>
              <a:gd name="connsiteX497" fmla="*/ 5209304 w 9601201"/>
              <a:gd name="connsiteY497" fmla="*/ 4194204 h 4194895"/>
              <a:gd name="connsiteX498" fmla="*/ 9402752 w 9601201"/>
              <a:gd name="connsiteY498" fmla="*/ 2 h 4194895"/>
              <a:gd name="connsiteX499" fmla="*/ 9442139 w 9601201"/>
              <a:gd name="connsiteY499" fmla="*/ 2 h 4194895"/>
              <a:gd name="connsiteX500" fmla="*/ 5253611 w 9601201"/>
              <a:gd name="connsiteY500" fmla="*/ 4189281 h 4194895"/>
              <a:gd name="connsiteX501" fmla="*/ 5258536 w 9601201"/>
              <a:gd name="connsiteY501" fmla="*/ 4194204 h 4194895"/>
              <a:gd name="connsiteX502" fmla="*/ 9451983 w 9601201"/>
              <a:gd name="connsiteY502" fmla="*/ 2 h 4194895"/>
              <a:gd name="connsiteX503" fmla="*/ 9491371 w 9601201"/>
              <a:gd name="connsiteY503" fmla="*/ 2 h 4194895"/>
              <a:gd name="connsiteX504" fmla="*/ 5302844 w 9601201"/>
              <a:gd name="connsiteY504" fmla="*/ 4189281 h 4194895"/>
              <a:gd name="connsiteX505" fmla="*/ 5307766 w 9601201"/>
              <a:gd name="connsiteY505" fmla="*/ 4194204 h 4194895"/>
              <a:gd name="connsiteX506" fmla="*/ 9501215 w 9601201"/>
              <a:gd name="connsiteY506" fmla="*/ 2 h 4194895"/>
              <a:gd name="connsiteX507" fmla="*/ 9540603 w 9601201"/>
              <a:gd name="connsiteY507" fmla="*/ 2 h 4194895"/>
              <a:gd name="connsiteX508" fmla="*/ 5352076 w 9601201"/>
              <a:gd name="connsiteY508" fmla="*/ 4189281 h 4194895"/>
              <a:gd name="connsiteX509" fmla="*/ 5356998 w 9601201"/>
              <a:gd name="connsiteY509" fmla="*/ 4194204 h 4194895"/>
              <a:gd name="connsiteX510" fmla="*/ 9550447 w 9601201"/>
              <a:gd name="connsiteY510" fmla="*/ 2 h 4194895"/>
              <a:gd name="connsiteX511" fmla="*/ 9589834 w 9601201"/>
              <a:gd name="connsiteY511" fmla="*/ 2 h 4194895"/>
              <a:gd name="connsiteX512" fmla="*/ 5401307 w 9601201"/>
              <a:gd name="connsiteY512" fmla="*/ 4189281 h 4194895"/>
              <a:gd name="connsiteX513" fmla="*/ 5406230 w 9601201"/>
              <a:gd name="connsiteY513" fmla="*/ 4194204 h 4194895"/>
              <a:gd name="connsiteX514" fmla="*/ 9599678 w 9601201"/>
              <a:gd name="connsiteY514" fmla="*/ 2 h 4194895"/>
              <a:gd name="connsiteX515" fmla="*/ 9601199 w 9601201"/>
              <a:gd name="connsiteY515" fmla="*/ 2 h 4194895"/>
              <a:gd name="connsiteX516" fmla="*/ 9601199 w 9601201"/>
              <a:gd name="connsiteY516" fmla="*/ 1 h 4194895"/>
              <a:gd name="connsiteX517" fmla="*/ 9601200 w 9601201"/>
              <a:gd name="connsiteY517" fmla="*/ 1 h 4194895"/>
              <a:gd name="connsiteX518" fmla="*/ 9601200 w 9601201"/>
              <a:gd name="connsiteY518" fmla="*/ 37875 h 4194895"/>
              <a:gd name="connsiteX519" fmla="*/ 5450539 w 9601201"/>
              <a:gd name="connsiteY519" fmla="*/ 4189281 h 4194895"/>
              <a:gd name="connsiteX520" fmla="*/ 5455462 w 9601201"/>
              <a:gd name="connsiteY520" fmla="*/ 4194204 h 4194895"/>
              <a:gd name="connsiteX521" fmla="*/ 9601200 w 9601201"/>
              <a:gd name="connsiteY521" fmla="*/ 47721 h 4194895"/>
              <a:gd name="connsiteX522" fmla="*/ 9601200 w 9601201"/>
              <a:gd name="connsiteY522" fmla="*/ 87116 h 4194895"/>
              <a:gd name="connsiteX523" fmla="*/ 5499771 w 9601201"/>
              <a:gd name="connsiteY523" fmla="*/ 4189281 h 4194895"/>
              <a:gd name="connsiteX524" fmla="*/ 5504695 w 9601201"/>
              <a:gd name="connsiteY524" fmla="*/ 4194204 h 4194895"/>
              <a:gd name="connsiteX525" fmla="*/ 9601200 w 9601201"/>
              <a:gd name="connsiteY525" fmla="*/ 96962 h 4194895"/>
              <a:gd name="connsiteX526" fmla="*/ 9601200 w 9601201"/>
              <a:gd name="connsiteY526" fmla="*/ 136356 h 4194895"/>
              <a:gd name="connsiteX527" fmla="*/ 5549003 w 9601201"/>
              <a:gd name="connsiteY527" fmla="*/ 4189281 h 4194895"/>
              <a:gd name="connsiteX528" fmla="*/ 5553927 w 9601201"/>
              <a:gd name="connsiteY528" fmla="*/ 4194204 h 4194895"/>
              <a:gd name="connsiteX529" fmla="*/ 9601200 w 9601201"/>
              <a:gd name="connsiteY529" fmla="*/ 146203 h 4194895"/>
              <a:gd name="connsiteX530" fmla="*/ 9601200 w 9601201"/>
              <a:gd name="connsiteY530" fmla="*/ 185598 h 4194895"/>
              <a:gd name="connsiteX531" fmla="*/ 5598236 w 9601201"/>
              <a:gd name="connsiteY531" fmla="*/ 4189281 h 4194895"/>
              <a:gd name="connsiteX532" fmla="*/ 5603158 w 9601201"/>
              <a:gd name="connsiteY532" fmla="*/ 4194204 h 4194895"/>
              <a:gd name="connsiteX533" fmla="*/ 9601200 w 9601201"/>
              <a:gd name="connsiteY533" fmla="*/ 195444 h 4194895"/>
              <a:gd name="connsiteX534" fmla="*/ 9601200 w 9601201"/>
              <a:gd name="connsiteY534" fmla="*/ 234838 h 4194895"/>
              <a:gd name="connsiteX535" fmla="*/ 5647468 w 9601201"/>
              <a:gd name="connsiteY535" fmla="*/ 4189281 h 4194895"/>
              <a:gd name="connsiteX536" fmla="*/ 5652389 w 9601201"/>
              <a:gd name="connsiteY536" fmla="*/ 4194204 h 4194895"/>
              <a:gd name="connsiteX537" fmla="*/ 9601200 w 9601201"/>
              <a:gd name="connsiteY537" fmla="*/ 244684 h 4194895"/>
              <a:gd name="connsiteX538" fmla="*/ 9601200 w 9601201"/>
              <a:gd name="connsiteY538" fmla="*/ 284078 h 4194895"/>
              <a:gd name="connsiteX539" fmla="*/ 5696699 w 9601201"/>
              <a:gd name="connsiteY539" fmla="*/ 4189281 h 4194895"/>
              <a:gd name="connsiteX540" fmla="*/ 5701621 w 9601201"/>
              <a:gd name="connsiteY540" fmla="*/ 4194204 h 4194895"/>
              <a:gd name="connsiteX541" fmla="*/ 9601200 w 9601201"/>
              <a:gd name="connsiteY541" fmla="*/ 293924 h 4194895"/>
              <a:gd name="connsiteX542" fmla="*/ 9601200 w 9601201"/>
              <a:gd name="connsiteY542" fmla="*/ 333319 h 4194895"/>
              <a:gd name="connsiteX543" fmla="*/ 5745930 w 9601201"/>
              <a:gd name="connsiteY543" fmla="*/ 4189281 h 4194895"/>
              <a:gd name="connsiteX544" fmla="*/ 5750854 w 9601201"/>
              <a:gd name="connsiteY544" fmla="*/ 4194204 h 4194895"/>
              <a:gd name="connsiteX545" fmla="*/ 9601200 w 9601201"/>
              <a:gd name="connsiteY545" fmla="*/ 343165 h 4194895"/>
              <a:gd name="connsiteX546" fmla="*/ 9601200 w 9601201"/>
              <a:gd name="connsiteY546" fmla="*/ 382560 h 4194895"/>
              <a:gd name="connsiteX547" fmla="*/ 5795162 w 9601201"/>
              <a:gd name="connsiteY547" fmla="*/ 4189281 h 4194895"/>
              <a:gd name="connsiteX548" fmla="*/ 5800085 w 9601201"/>
              <a:gd name="connsiteY548" fmla="*/ 4194204 h 4194895"/>
              <a:gd name="connsiteX549" fmla="*/ 9601200 w 9601201"/>
              <a:gd name="connsiteY549" fmla="*/ 392406 h 4194895"/>
              <a:gd name="connsiteX550" fmla="*/ 9601200 w 9601201"/>
              <a:gd name="connsiteY550" fmla="*/ 431800 h 4194895"/>
              <a:gd name="connsiteX551" fmla="*/ 5844393 w 9601201"/>
              <a:gd name="connsiteY551" fmla="*/ 4189281 h 4194895"/>
              <a:gd name="connsiteX552" fmla="*/ 5849318 w 9601201"/>
              <a:gd name="connsiteY552" fmla="*/ 4194204 h 4194895"/>
              <a:gd name="connsiteX553" fmla="*/ 9601200 w 9601201"/>
              <a:gd name="connsiteY553" fmla="*/ 441648 h 4194895"/>
              <a:gd name="connsiteX554" fmla="*/ 9601200 w 9601201"/>
              <a:gd name="connsiteY554" fmla="*/ 481041 h 4194895"/>
              <a:gd name="connsiteX555" fmla="*/ 5893625 w 9601201"/>
              <a:gd name="connsiteY555" fmla="*/ 4189281 h 4194895"/>
              <a:gd name="connsiteX556" fmla="*/ 5898549 w 9601201"/>
              <a:gd name="connsiteY556" fmla="*/ 4194204 h 4194895"/>
              <a:gd name="connsiteX557" fmla="*/ 9601200 w 9601201"/>
              <a:gd name="connsiteY557" fmla="*/ 490888 h 4194895"/>
              <a:gd name="connsiteX558" fmla="*/ 9601200 w 9601201"/>
              <a:gd name="connsiteY558" fmla="*/ 530283 h 4194895"/>
              <a:gd name="connsiteX559" fmla="*/ 5942859 w 9601201"/>
              <a:gd name="connsiteY559" fmla="*/ 4189281 h 4194895"/>
              <a:gd name="connsiteX560" fmla="*/ 5947781 w 9601201"/>
              <a:gd name="connsiteY560" fmla="*/ 4194204 h 4194895"/>
              <a:gd name="connsiteX561" fmla="*/ 9601200 w 9601201"/>
              <a:gd name="connsiteY561" fmla="*/ 540129 h 4194895"/>
              <a:gd name="connsiteX562" fmla="*/ 9601200 w 9601201"/>
              <a:gd name="connsiteY562" fmla="*/ 579523 h 4194895"/>
              <a:gd name="connsiteX563" fmla="*/ 5992089 w 9601201"/>
              <a:gd name="connsiteY563" fmla="*/ 4189281 h 4194895"/>
              <a:gd name="connsiteX564" fmla="*/ 5997013 w 9601201"/>
              <a:gd name="connsiteY564" fmla="*/ 4194204 h 4194895"/>
              <a:gd name="connsiteX565" fmla="*/ 9601200 w 9601201"/>
              <a:gd name="connsiteY565" fmla="*/ 589370 h 4194895"/>
              <a:gd name="connsiteX566" fmla="*/ 9601200 w 9601201"/>
              <a:gd name="connsiteY566" fmla="*/ 628764 h 4194895"/>
              <a:gd name="connsiteX567" fmla="*/ 6041321 w 9601201"/>
              <a:gd name="connsiteY567" fmla="*/ 4189281 h 4194895"/>
              <a:gd name="connsiteX568" fmla="*/ 6046244 w 9601201"/>
              <a:gd name="connsiteY568" fmla="*/ 4194204 h 4194895"/>
              <a:gd name="connsiteX569" fmla="*/ 9601200 w 9601201"/>
              <a:gd name="connsiteY569" fmla="*/ 638609 h 4194895"/>
              <a:gd name="connsiteX570" fmla="*/ 9601200 w 9601201"/>
              <a:gd name="connsiteY570" fmla="*/ 678004 h 4194895"/>
              <a:gd name="connsiteX571" fmla="*/ 6090553 w 9601201"/>
              <a:gd name="connsiteY571" fmla="*/ 4189281 h 4194895"/>
              <a:gd name="connsiteX572" fmla="*/ 6095476 w 9601201"/>
              <a:gd name="connsiteY572" fmla="*/ 4194204 h 4194895"/>
              <a:gd name="connsiteX573" fmla="*/ 9601200 w 9601201"/>
              <a:gd name="connsiteY573" fmla="*/ 687850 h 4194895"/>
              <a:gd name="connsiteX574" fmla="*/ 9601200 w 9601201"/>
              <a:gd name="connsiteY574" fmla="*/ 689695 h 4194895"/>
              <a:gd name="connsiteX575" fmla="*/ 9601201 w 9601201"/>
              <a:gd name="connsiteY575" fmla="*/ 689695 h 4194895"/>
              <a:gd name="connsiteX576" fmla="*/ 9601201 w 9601201"/>
              <a:gd name="connsiteY576" fmla="*/ 727244 h 4194895"/>
              <a:gd name="connsiteX577" fmla="*/ 6139785 w 9601201"/>
              <a:gd name="connsiteY577" fmla="*/ 4189281 h 4194895"/>
              <a:gd name="connsiteX578" fmla="*/ 6144709 w 9601201"/>
              <a:gd name="connsiteY578" fmla="*/ 4194204 h 4194895"/>
              <a:gd name="connsiteX579" fmla="*/ 9601201 w 9601201"/>
              <a:gd name="connsiteY579" fmla="*/ 737091 h 4194895"/>
              <a:gd name="connsiteX580" fmla="*/ 9601201 w 9601201"/>
              <a:gd name="connsiteY580" fmla="*/ 776484 h 4194895"/>
              <a:gd name="connsiteX581" fmla="*/ 6189017 w 9601201"/>
              <a:gd name="connsiteY581" fmla="*/ 4189281 h 4194895"/>
              <a:gd name="connsiteX582" fmla="*/ 6193941 w 9601201"/>
              <a:gd name="connsiteY582" fmla="*/ 4194204 h 4194895"/>
              <a:gd name="connsiteX583" fmla="*/ 9601201 w 9601201"/>
              <a:gd name="connsiteY583" fmla="*/ 786331 h 4194895"/>
              <a:gd name="connsiteX584" fmla="*/ 9601201 w 9601201"/>
              <a:gd name="connsiteY584" fmla="*/ 825726 h 4194895"/>
              <a:gd name="connsiteX585" fmla="*/ 6238250 w 9601201"/>
              <a:gd name="connsiteY585" fmla="*/ 4189281 h 4194895"/>
              <a:gd name="connsiteX586" fmla="*/ 6243172 w 9601201"/>
              <a:gd name="connsiteY586" fmla="*/ 4194204 h 4194895"/>
              <a:gd name="connsiteX587" fmla="*/ 9601201 w 9601201"/>
              <a:gd name="connsiteY587" fmla="*/ 835572 h 4194895"/>
              <a:gd name="connsiteX588" fmla="*/ 9601201 w 9601201"/>
              <a:gd name="connsiteY588" fmla="*/ 875603 h 4194895"/>
              <a:gd name="connsiteX589" fmla="*/ 6288713 w 9601201"/>
              <a:gd name="connsiteY589" fmla="*/ 4189281 h 4194895"/>
              <a:gd name="connsiteX590" fmla="*/ 6293635 w 9601201"/>
              <a:gd name="connsiteY590" fmla="*/ 4194204 h 4194895"/>
              <a:gd name="connsiteX591" fmla="*/ 9601201 w 9601201"/>
              <a:gd name="connsiteY591" fmla="*/ 885450 h 4194895"/>
              <a:gd name="connsiteX592" fmla="*/ 9601201 w 9601201"/>
              <a:gd name="connsiteY592" fmla="*/ 924852 h 4194895"/>
              <a:gd name="connsiteX593" fmla="*/ 6337944 w 9601201"/>
              <a:gd name="connsiteY593" fmla="*/ 4189281 h 4194895"/>
              <a:gd name="connsiteX594" fmla="*/ 6342867 w 9601201"/>
              <a:gd name="connsiteY594" fmla="*/ 4194204 h 4194895"/>
              <a:gd name="connsiteX595" fmla="*/ 9601201 w 9601201"/>
              <a:gd name="connsiteY595" fmla="*/ 934699 h 4194895"/>
              <a:gd name="connsiteX596" fmla="*/ 9601201 w 9601201"/>
              <a:gd name="connsiteY596" fmla="*/ 974102 h 4194895"/>
              <a:gd name="connsiteX597" fmla="*/ 6387176 w 9601201"/>
              <a:gd name="connsiteY597" fmla="*/ 4189281 h 4194895"/>
              <a:gd name="connsiteX598" fmla="*/ 6392099 w 9601201"/>
              <a:gd name="connsiteY598" fmla="*/ 4194204 h 4194895"/>
              <a:gd name="connsiteX599" fmla="*/ 9601201 w 9601201"/>
              <a:gd name="connsiteY599" fmla="*/ 983949 h 4194895"/>
              <a:gd name="connsiteX600" fmla="*/ 9601201 w 9601201"/>
              <a:gd name="connsiteY600" fmla="*/ 1023350 h 4194895"/>
              <a:gd name="connsiteX601" fmla="*/ 6436407 w 9601201"/>
              <a:gd name="connsiteY601" fmla="*/ 4189281 h 4194895"/>
              <a:gd name="connsiteX602" fmla="*/ 6441331 w 9601201"/>
              <a:gd name="connsiteY602" fmla="*/ 4194204 h 4194895"/>
              <a:gd name="connsiteX603" fmla="*/ 9601201 w 9601201"/>
              <a:gd name="connsiteY603" fmla="*/ 1033198 h 4194895"/>
              <a:gd name="connsiteX604" fmla="*/ 9601201 w 9601201"/>
              <a:gd name="connsiteY604" fmla="*/ 1072600 h 4194895"/>
              <a:gd name="connsiteX605" fmla="*/ 6485639 w 9601201"/>
              <a:gd name="connsiteY605" fmla="*/ 4189281 h 4194895"/>
              <a:gd name="connsiteX606" fmla="*/ 6490564 w 9601201"/>
              <a:gd name="connsiteY606" fmla="*/ 4194204 h 4194895"/>
              <a:gd name="connsiteX607" fmla="*/ 9601201 w 9601201"/>
              <a:gd name="connsiteY607" fmla="*/ 1082448 h 4194895"/>
              <a:gd name="connsiteX608" fmla="*/ 9601201 w 9601201"/>
              <a:gd name="connsiteY608" fmla="*/ 1121850 h 4194895"/>
              <a:gd name="connsiteX609" fmla="*/ 6534871 w 9601201"/>
              <a:gd name="connsiteY609" fmla="*/ 4189281 h 4194895"/>
              <a:gd name="connsiteX610" fmla="*/ 6539795 w 9601201"/>
              <a:gd name="connsiteY610" fmla="*/ 4194204 h 4194895"/>
              <a:gd name="connsiteX611" fmla="*/ 9601201 w 9601201"/>
              <a:gd name="connsiteY611" fmla="*/ 1131698 h 4194895"/>
              <a:gd name="connsiteX612" fmla="*/ 9601201 w 9601201"/>
              <a:gd name="connsiteY612" fmla="*/ 1171101 h 4194895"/>
              <a:gd name="connsiteX613" fmla="*/ 6584105 w 9601201"/>
              <a:gd name="connsiteY613" fmla="*/ 4189281 h 4194895"/>
              <a:gd name="connsiteX614" fmla="*/ 6589026 w 9601201"/>
              <a:gd name="connsiteY614" fmla="*/ 4194204 h 4194895"/>
              <a:gd name="connsiteX615" fmla="*/ 9601201 w 9601201"/>
              <a:gd name="connsiteY615" fmla="*/ 1180947 h 4194895"/>
              <a:gd name="connsiteX616" fmla="*/ 9601201 w 9601201"/>
              <a:gd name="connsiteY616" fmla="*/ 1220349 h 4194895"/>
              <a:gd name="connsiteX617" fmla="*/ 6633335 w 9601201"/>
              <a:gd name="connsiteY617" fmla="*/ 4189281 h 4194895"/>
              <a:gd name="connsiteX618" fmla="*/ 6638258 w 9601201"/>
              <a:gd name="connsiteY618" fmla="*/ 4194204 h 4194895"/>
              <a:gd name="connsiteX619" fmla="*/ 9601201 w 9601201"/>
              <a:gd name="connsiteY619" fmla="*/ 1230197 h 4194895"/>
              <a:gd name="connsiteX620" fmla="*/ 9601201 w 9601201"/>
              <a:gd name="connsiteY620" fmla="*/ 1269599 h 4194895"/>
              <a:gd name="connsiteX621" fmla="*/ 6682567 w 9601201"/>
              <a:gd name="connsiteY621" fmla="*/ 4189281 h 4194895"/>
              <a:gd name="connsiteX622" fmla="*/ 6687491 w 9601201"/>
              <a:gd name="connsiteY622" fmla="*/ 4194204 h 4194895"/>
              <a:gd name="connsiteX623" fmla="*/ 9601201 w 9601201"/>
              <a:gd name="connsiteY623" fmla="*/ 1279447 h 4194895"/>
              <a:gd name="connsiteX624" fmla="*/ 9601201 w 9601201"/>
              <a:gd name="connsiteY624" fmla="*/ 1318849 h 4194895"/>
              <a:gd name="connsiteX625" fmla="*/ 6731800 w 9601201"/>
              <a:gd name="connsiteY625" fmla="*/ 4189281 h 4194895"/>
              <a:gd name="connsiteX626" fmla="*/ 6736723 w 9601201"/>
              <a:gd name="connsiteY626" fmla="*/ 4194204 h 4194895"/>
              <a:gd name="connsiteX627" fmla="*/ 9601201 w 9601201"/>
              <a:gd name="connsiteY627" fmla="*/ 1328696 h 4194895"/>
              <a:gd name="connsiteX628" fmla="*/ 9601201 w 9601201"/>
              <a:gd name="connsiteY628" fmla="*/ 1368099 h 4194895"/>
              <a:gd name="connsiteX629" fmla="*/ 6781032 w 9601201"/>
              <a:gd name="connsiteY629" fmla="*/ 4189281 h 4194895"/>
              <a:gd name="connsiteX630" fmla="*/ 6785955 w 9601201"/>
              <a:gd name="connsiteY630" fmla="*/ 4194204 h 4194895"/>
              <a:gd name="connsiteX631" fmla="*/ 9601201 w 9601201"/>
              <a:gd name="connsiteY631" fmla="*/ 1377946 h 4194895"/>
              <a:gd name="connsiteX632" fmla="*/ 9601201 w 9601201"/>
              <a:gd name="connsiteY632" fmla="*/ 1417348 h 4194895"/>
              <a:gd name="connsiteX633" fmla="*/ 6830264 w 9601201"/>
              <a:gd name="connsiteY633" fmla="*/ 4189281 h 4194895"/>
              <a:gd name="connsiteX634" fmla="*/ 6835187 w 9601201"/>
              <a:gd name="connsiteY634" fmla="*/ 4194204 h 4194895"/>
              <a:gd name="connsiteX635" fmla="*/ 9601201 w 9601201"/>
              <a:gd name="connsiteY635" fmla="*/ 1427196 h 4194895"/>
              <a:gd name="connsiteX636" fmla="*/ 9601201 w 9601201"/>
              <a:gd name="connsiteY636" fmla="*/ 1466598 h 4194895"/>
              <a:gd name="connsiteX637" fmla="*/ 6879496 w 9601201"/>
              <a:gd name="connsiteY637" fmla="*/ 4189281 h 4194895"/>
              <a:gd name="connsiteX638" fmla="*/ 6884417 w 9601201"/>
              <a:gd name="connsiteY638" fmla="*/ 4194204 h 4194895"/>
              <a:gd name="connsiteX639" fmla="*/ 9601201 w 9601201"/>
              <a:gd name="connsiteY639" fmla="*/ 1476444 h 4194895"/>
              <a:gd name="connsiteX640" fmla="*/ 9601201 w 9601201"/>
              <a:gd name="connsiteY640" fmla="*/ 1515847 h 4194895"/>
              <a:gd name="connsiteX641" fmla="*/ 6928727 w 9601201"/>
              <a:gd name="connsiteY641" fmla="*/ 4189281 h 4194895"/>
              <a:gd name="connsiteX642" fmla="*/ 6933649 w 9601201"/>
              <a:gd name="connsiteY642" fmla="*/ 4194204 h 4194895"/>
              <a:gd name="connsiteX643" fmla="*/ 9601201 w 9601201"/>
              <a:gd name="connsiteY643" fmla="*/ 1525694 h 4194895"/>
              <a:gd name="connsiteX644" fmla="*/ 9601201 w 9601201"/>
              <a:gd name="connsiteY644" fmla="*/ 1565096 h 4194895"/>
              <a:gd name="connsiteX645" fmla="*/ 6977958 w 9601201"/>
              <a:gd name="connsiteY645" fmla="*/ 4189281 h 4194895"/>
              <a:gd name="connsiteX646" fmla="*/ 6982883 w 9601201"/>
              <a:gd name="connsiteY646" fmla="*/ 4194204 h 4194895"/>
              <a:gd name="connsiteX647" fmla="*/ 9601201 w 9601201"/>
              <a:gd name="connsiteY647" fmla="*/ 1574945 h 4194895"/>
              <a:gd name="connsiteX648" fmla="*/ 9601201 w 9601201"/>
              <a:gd name="connsiteY648" fmla="*/ 1614346 h 4194895"/>
              <a:gd name="connsiteX649" fmla="*/ 7027190 w 9601201"/>
              <a:gd name="connsiteY649" fmla="*/ 4189281 h 4194895"/>
              <a:gd name="connsiteX650" fmla="*/ 7032115 w 9601201"/>
              <a:gd name="connsiteY650" fmla="*/ 4194204 h 4194895"/>
              <a:gd name="connsiteX651" fmla="*/ 9601201 w 9601201"/>
              <a:gd name="connsiteY651" fmla="*/ 1624194 h 4194895"/>
              <a:gd name="connsiteX652" fmla="*/ 9601201 w 9601201"/>
              <a:gd name="connsiteY652" fmla="*/ 1663596 h 4194895"/>
              <a:gd name="connsiteX653" fmla="*/ 7076423 w 9601201"/>
              <a:gd name="connsiteY653" fmla="*/ 4189281 h 4194895"/>
              <a:gd name="connsiteX654" fmla="*/ 7081346 w 9601201"/>
              <a:gd name="connsiteY654" fmla="*/ 4194204 h 4194895"/>
              <a:gd name="connsiteX655" fmla="*/ 9601201 w 9601201"/>
              <a:gd name="connsiteY655" fmla="*/ 1673443 h 4194895"/>
              <a:gd name="connsiteX656" fmla="*/ 9601201 w 9601201"/>
              <a:gd name="connsiteY656" fmla="*/ 1712846 h 4194895"/>
              <a:gd name="connsiteX657" fmla="*/ 7125655 w 9601201"/>
              <a:gd name="connsiteY657" fmla="*/ 4189281 h 4194895"/>
              <a:gd name="connsiteX658" fmla="*/ 7130578 w 9601201"/>
              <a:gd name="connsiteY658" fmla="*/ 4194204 h 4194895"/>
              <a:gd name="connsiteX659" fmla="*/ 9601201 w 9601201"/>
              <a:gd name="connsiteY659" fmla="*/ 1722693 h 4194895"/>
              <a:gd name="connsiteX660" fmla="*/ 9601201 w 9601201"/>
              <a:gd name="connsiteY660" fmla="*/ 1762096 h 4194895"/>
              <a:gd name="connsiteX661" fmla="*/ 7174887 w 9601201"/>
              <a:gd name="connsiteY661" fmla="*/ 4189281 h 4194895"/>
              <a:gd name="connsiteX662" fmla="*/ 7179809 w 9601201"/>
              <a:gd name="connsiteY662" fmla="*/ 4194204 h 4194895"/>
              <a:gd name="connsiteX663" fmla="*/ 9601201 w 9601201"/>
              <a:gd name="connsiteY663" fmla="*/ 1771942 h 4194895"/>
              <a:gd name="connsiteX664" fmla="*/ 9601201 w 9601201"/>
              <a:gd name="connsiteY664" fmla="*/ 1811345 h 4194895"/>
              <a:gd name="connsiteX665" fmla="*/ 7224119 w 9601201"/>
              <a:gd name="connsiteY665" fmla="*/ 4189281 h 4194895"/>
              <a:gd name="connsiteX666" fmla="*/ 7229041 w 9601201"/>
              <a:gd name="connsiteY666" fmla="*/ 4194204 h 4194895"/>
              <a:gd name="connsiteX667" fmla="*/ 9601201 w 9601201"/>
              <a:gd name="connsiteY667" fmla="*/ 1821192 h 4194895"/>
              <a:gd name="connsiteX668" fmla="*/ 9601201 w 9601201"/>
              <a:gd name="connsiteY668" fmla="*/ 1860593 h 4194895"/>
              <a:gd name="connsiteX669" fmla="*/ 7273349 w 9601201"/>
              <a:gd name="connsiteY669" fmla="*/ 4189281 h 4194895"/>
              <a:gd name="connsiteX670" fmla="*/ 7278274 w 9601201"/>
              <a:gd name="connsiteY670" fmla="*/ 4194204 h 4194895"/>
              <a:gd name="connsiteX671" fmla="*/ 9601201 w 9601201"/>
              <a:gd name="connsiteY671" fmla="*/ 1870442 h 4194895"/>
              <a:gd name="connsiteX672" fmla="*/ 9601201 w 9601201"/>
              <a:gd name="connsiteY672" fmla="*/ 1909843 h 4194895"/>
              <a:gd name="connsiteX673" fmla="*/ 7322581 w 9601201"/>
              <a:gd name="connsiteY673" fmla="*/ 4189281 h 4194895"/>
              <a:gd name="connsiteX674" fmla="*/ 7327506 w 9601201"/>
              <a:gd name="connsiteY674" fmla="*/ 4194204 h 4194895"/>
              <a:gd name="connsiteX675" fmla="*/ 9601201 w 9601201"/>
              <a:gd name="connsiteY675" fmla="*/ 1919692 h 4194895"/>
              <a:gd name="connsiteX676" fmla="*/ 9601201 w 9601201"/>
              <a:gd name="connsiteY676" fmla="*/ 1959093 h 4194895"/>
              <a:gd name="connsiteX677" fmla="*/ 7371813 w 9601201"/>
              <a:gd name="connsiteY677" fmla="*/ 4189281 h 4194895"/>
              <a:gd name="connsiteX678" fmla="*/ 7376737 w 9601201"/>
              <a:gd name="connsiteY678" fmla="*/ 4194204 h 4194895"/>
              <a:gd name="connsiteX679" fmla="*/ 9601201 w 9601201"/>
              <a:gd name="connsiteY679" fmla="*/ 1968940 h 4194895"/>
              <a:gd name="connsiteX680" fmla="*/ 9601201 w 9601201"/>
              <a:gd name="connsiteY680" fmla="*/ 2008343 h 4194895"/>
              <a:gd name="connsiteX681" fmla="*/ 7421045 w 9601201"/>
              <a:gd name="connsiteY681" fmla="*/ 4189281 h 4194895"/>
              <a:gd name="connsiteX682" fmla="*/ 7425969 w 9601201"/>
              <a:gd name="connsiteY682" fmla="*/ 4194204 h 4194895"/>
              <a:gd name="connsiteX683" fmla="*/ 9601201 w 9601201"/>
              <a:gd name="connsiteY683" fmla="*/ 2018190 h 4194895"/>
              <a:gd name="connsiteX684" fmla="*/ 9601201 w 9601201"/>
              <a:gd name="connsiteY684" fmla="*/ 2057592 h 4194895"/>
              <a:gd name="connsiteX685" fmla="*/ 7470277 w 9601201"/>
              <a:gd name="connsiteY685" fmla="*/ 4189281 h 4194895"/>
              <a:gd name="connsiteX686" fmla="*/ 7475200 w 9601201"/>
              <a:gd name="connsiteY686" fmla="*/ 4194204 h 4194895"/>
              <a:gd name="connsiteX687" fmla="*/ 9601201 w 9601201"/>
              <a:gd name="connsiteY687" fmla="*/ 2067439 h 4194895"/>
              <a:gd name="connsiteX688" fmla="*/ 9601201 w 9601201"/>
              <a:gd name="connsiteY688" fmla="*/ 2106841 h 4194895"/>
              <a:gd name="connsiteX689" fmla="*/ 7519507 w 9601201"/>
              <a:gd name="connsiteY689" fmla="*/ 4189281 h 4194895"/>
              <a:gd name="connsiteX690" fmla="*/ 7524432 w 9601201"/>
              <a:gd name="connsiteY690" fmla="*/ 4194204 h 4194895"/>
              <a:gd name="connsiteX691" fmla="*/ 9601201 w 9601201"/>
              <a:gd name="connsiteY691" fmla="*/ 2116689 h 4194895"/>
              <a:gd name="connsiteX692" fmla="*/ 9601201 w 9601201"/>
              <a:gd name="connsiteY692" fmla="*/ 2156090 h 4194895"/>
              <a:gd name="connsiteX693" fmla="*/ 7568739 w 9601201"/>
              <a:gd name="connsiteY693" fmla="*/ 4189281 h 4194895"/>
              <a:gd name="connsiteX694" fmla="*/ 7573665 w 9601201"/>
              <a:gd name="connsiteY694" fmla="*/ 4194204 h 4194895"/>
              <a:gd name="connsiteX695" fmla="*/ 9601201 w 9601201"/>
              <a:gd name="connsiteY695" fmla="*/ 2165939 h 4194895"/>
              <a:gd name="connsiteX696" fmla="*/ 9601201 w 9601201"/>
              <a:gd name="connsiteY696" fmla="*/ 2205341 h 4194895"/>
              <a:gd name="connsiteX697" fmla="*/ 7617973 w 9601201"/>
              <a:gd name="connsiteY697" fmla="*/ 4189281 h 4194895"/>
              <a:gd name="connsiteX698" fmla="*/ 7622897 w 9601201"/>
              <a:gd name="connsiteY698" fmla="*/ 4194204 h 4194895"/>
              <a:gd name="connsiteX699" fmla="*/ 9601201 w 9601201"/>
              <a:gd name="connsiteY699" fmla="*/ 2215189 h 4194895"/>
              <a:gd name="connsiteX700" fmla="*/ 9601201 w 9601201"/>
              <a:gd name="connsiteY700" fmla="*/ 2254590 h 4194895"/>
              <a:gd name="connsiteX701" fmla="*/ 7667204 w 9601201"/>
              <a:gd name="connsiteY701" fmla="*/ 4189281 h 4194895"/>
              <a:gd name="connsiteX702" fmla="*/ 7672129 w 9601201"/>
              <a:gd name="connsiteY702" fmla="*/ 4194204 h 4194895"/>
              <a:gd name="connsiteX703" fmla="*/ 9601201 w 9601201"/>
              <a:gd name="connsiteY703" fmla="*/ 2264439 h 4194895"/>
              <a:gd name="connsiteX704" fmla="*/ 9601201 w 9601201"/>
              <a:gd name="connsiteY704" fmla="*/ 2303840 h 4194895"/>
              <a:gd name="connsiteX705" fmla="*/ 7716436 w 9601201"/>
              <a:gd name="connsiteY705" fmla="*/ 4189281 h 4194895"/>
              <a:gd name="connsiteX706" fmla="*/ 7721361 w 9601201"/>
              <a:gd name="connsiteY706" fmla="*/ 4194204 h 4194895"/>
              <a:gd name="connsiteX707" fmla="*/ 9601201 w 9601201"/>
              <a:gd name="connsiteY707" fmla="*/ 2313688 h 4194895"/>
              <a:gd name="connsiteX708" fmla="*/ 9601201 w 9601201"/>
              <a:gd name="connsiteY708" fmla="*/ 2353089 h 4194895"/>
              <a:gd name="connsiteX709" fmla="*/ 7765668 w 9601201"/>
              <a:gd name="connsiteY709" fmla="*/ 4189281 h 4194895"/>
              <a:gd name="connsiteX710" fmla="*/ 7770593 w 9601201"/>
              <a:gd name="connsiteY710" fmla="*/ 4194204 h 4194895"/>
              <a:gd name="connsiteX711" fmla="*/ 9601201 w 9601201"/>
              <a:gd name="connsiteY711" fmla="*/ 2362938 h 4194895"/>
              <a:gd name="connsiteX712" fmla="*/ 9601201 w 9601201"/>
              <a:gd name="connsiteY712" fmla="*/ 2402338 h 4194895"/>
              <a:gd name="connsiteX713" fmla="*/ 7814899 w 9601201"/>
              <a:gd name="connsiteY713" fmla="*/ 4189281 h 4194895"/>
              <a:gd name="connsiteX714" fmla="*/ 7819823 w 9601201"/>
              <a:gd name="connsiteY714" fmla="*/ 4194204 h 4194895"/>
              <a:gd name="connsiteX715" fmla="*/ 9601201 w 9601201"/>
              <a:gd name="connsiteY715" fmla="*/ 2412186 h 4194895"/>
              <a:gd name="connsiteX716" fmla="*/ 9601201 w 9601201"/>
              <a:gd name="connsiteY716" fmla="*/ 2451588 h 4194895"/>
              <a:gd name="connsiteX717" fmla="*/ 7864131 w 9601201"/>
              <a:gd name="connsiteY717" fmla="*/ 4189281 h 4194895"/>
              <a:gd name="connsiteX718" fmla="*/ 7869055 w 9601201"/>
              <a:gd name="connsiteY718" fmla="*/ 4194204 h 4194895"/>
              <a:gd name="connsiteX719" fmla="*/ 9601201 w 9601201"/>
              <a:gd name="connsiteY719" fmla="*/ 2461436 h 4194895"/>
              <a:gd name="connsiteX720" fmla="*/ 9601201 w 9601201"/>
              <a:gd name="connsiteY720" fmla="*/ 2500838 h 4194895"/>
              <a:gd name="connsiteX721" fmla="*/ 7913363 w 9601201"/>
              <a:gd name="connsiteY721" fmla="*/ 4189281 h 4194895"/>
              <a:gd name="connsiteX722" fmla="*/ 7918288 w 9601201"/>
              <a:gd name="connsiteY722" fmla="*/ 4194204 h 4194895"/>
              <a:gd name="connsiteX723" fmla="*/ 9601201 w 9601201"/>
              <a:gd name="connsiteY723" fmla="*/ 2510687 h 4194895"/>
              <a:gd name="connsiteX724" fmla="*/ 9601201 w 9601201"/>
              <a:gd name="connsiteY724" fmla="*/ 2550087 h 4194895"/>
              <a:gd name="connsiteX725" fmla="*/ 7962595 w 9601201"/>
              <a:gd name="connsiteY725" fmla="*/ 4189281 h 4194895"/>
              <a:gd name="connsiteX726" fmla="*/ 7967520 w 9601201"/>
              <a:gd name="connsiteY726" fmla="*/ 4194204 h 4194895"/>
              <a:gd name="connsiteX727" fmla="*/ 9601201 w 9601201"/>
              <a:gd name="connsiteY727" fmla="*/ 2559936 h 4194895"/>
              <a:gd name="connsiteX728" fmla="*/ 9601201 w 9601201"/>
              <a:gd name="connsiteY728" fmla="*/ 2599336 h 4194895"/>
              <a:gd name="connsiteX729" fmla="*/ 8011827 w 9601201"/>
              <a:gd name="connsiteY729" fmla="*/ 4189281 h 4194895"/>
              <a:gd name="connsiteX730" fmla="*/ 8016752 w 9601201"/>
              <a:gd name="connsiteY730" fmla="*/ 4194204 h 4194895"/>
              <a:gd name="connsiteX731" fmla="*/ 9601201 w 9601201"/>
              <a:gd name="connsiteY731" fmla="*/ 2609186 h 4194895"/>
              <a:gd name="connsiteX732" fmla="*/ 9601201 w 9601201"/>
              <a:gd name="connsiteY732" fmla="*/ 2648586 h 4194895"/>
              <a:gd name="connsiteX733" fmla="*/ 8061059 w 9601201"/>
              <a:gd name="connsiteY733" fmla="*/ 4189281 h 4194895"/>
              <a:gd name="connsiteX734" fmla="*/ 8065984 w 9601201"/>
              <a:gd name="connsiteY734" fmla="*/ 4194204 h 4194895"/>
              <a:gd name="connsiteX735" fmla="*/ 9601201 w 9601201"/>
              <a:gd name="connsiteY735" fmla="*/ 2658436 h 4194895"/>
              <a:gd name="connsiteX736" fmla="*/ 9601201 w 9601201"/>
              <a:gd name="connsiteY736" fmla="*/ 2697835 h 4194895"/>
              <a:gd name="connsiteX737" fmla="*/ 8110290 w 9601201"/>
              <a:gd name="connsiteY737" fmla="*/ 4189281 h 4194895"/>
              <a:gd name="connsiteX738" fmla="*/ 8115215 w 9601201"/>
              <a:gd name="connsiteY738" fmla="*/ 4194204 h 4194895"/>
              <a:gd name="connsiteX739" fmla="*/ 9601201 w 9601201"/>
              <a:gd name="connsiteY739" fmla="*/ 2707684 h 4194895"/>
              <a:gd name="connsiteX740" fmla="*/ 9601201 w 9601201"/>
              <a:gd name="connsiteY740" fmla="*/ 2747084 h 4194895"/>
              <a:gd name="connsiteX741" fmla="*/ 8159521 w 9601201"/>
              <a:gd name="connsiteY741" fmla="*/ 4189281 h 4194895"/>
              <a:gd name="connsiteX742" fmla="*/ 8164446 w 9601201"/>
              <a:gd name="connsiteY742" fmla="*/ 4194204 h 4194895"/>
              <a:gd name="connsiteX743" fmla="*/ 9601201 w 9601201"/>
              <a:gd name="connsiteY743" fmla="*/ 2756934 h 4194895"/>
              <a:gd name="connsiteX744" fmla="*/ 9601201 w 9601201"/>
              <a:gd name="connsiteY744" fmla="*/ 2796334 h 4194895"/>
              <a:gd name="connsiteX745" fmla="*/ 8208753 w 9601201"/>
              <a:gd name="connsiteY745" fmla="*/ 4189281 h 4194895"/>
              <a:gd name="connsiteX746" fmla="*/ 8213679 w 9601201"/>
              <a:gd name="connsiteY746" fmla="*/ 4194204 h 4194895"/>
              <a:gd name="connsiteX747" fmla="*/ 9601201 w 9601201"/>
              <a:gd name="connsiteY747" fmla="*/ 2806184 h 4194895"/>
              <a:gd name="connsiteX748" fmla="*/ 9601201 w 9601201"/>
              <a:gd name="connsiteY748" fmla="*/ 2845585 h 4194895"/>
              <a:gd name="connsiteX749" fmla="*/ 8257987 w 9601201"/>
              <a:gd name="connsiteY749" fmla="*/ 4189281 h 4194895"/>
              <a:gd name="connsiteX750" fmla="*/ 8262911 w 9601201"/>
              <a:gd name="connsiteY750" fmla="*/ 4194204 h 4194895"/>
              <a:gd name="connsiteX751" fmla="*/ 9601201 w 9601201"/>
              <a:gd name="connsiteY751" fmla="*/ 2855434 h 4194895"/>
              <a:gd name="connsiteX752" fmla="*/ 9601201 w 9601201"/>
              <a:gd name="connsiteY752" fmla="*/ 2894835 h 4194895"/>
              <a:gd name="connsiteX753" fmla="*/ 8307219 w 9601201"/>
              <a:gd name="connsiteY753" fmla="*/ 4189281 h 4194895"/>
              <a:gd name="connsiteX754" fmla="*/ 8312143 w 9601201"/>
              <a:gd name="connsiteY754" fmla="*/ 4194204 h 4194895"/>
              <a:gd name="connsiteX755" fmla="*/ 9601201 w 9601201"/>
              <a:gd name="connsiteY755" fmla="*/ 2904683 h 4194895"/>
              <a:gd name="connsiteX756" fmla="*/ 9601201 w 9601201"/>
              <a:gd name="connsiteY756" fmla="*/ 2944084 h 4194895"/>
              <a:gd name="connsiteX757" fmla="*/ 8356451 w 9601201"/>
              <a:gd name="connsiteY757" fmla="*/ 4189281 h 4194895"/>
              <a:gd name="connsiteX758" fmla="*/ 8361375 w 9601201"/>
              <a:gd name="connsiteY758" fmla="*/ 4194204 h 4194895"/>
              <a:gd name="connsiteX759" fmla="*/ 9601201 w 9601201"/>
              <a:gd name="connsiteY759" fmla="*/ 2953933 h 4194895"/>
              <a:gd name="connsiteX760" fmla="*/ 9601201 w 9601201"/>
              <a:gd name="connsiteY760" fmla="*/ 2993334 h 4194895"/>
              <a:gd name="connsiteX761" fmla="*/ 8405683 w 9601201"/>
              <a:gd name="connsiteY761" fmla="*/ 4189281 h 4194895"/>
              <a:gd name="connsiteX762" fmla="*/ 8410607 w 9601201"/>
              <a:gd name="connsiteY762" fmla="*/ 4194204 h 4194895"/>
              <a:gd name="connsiteX763" fmla="*/ 9601201 w 9601201"/>
              <a:gd name="connsiteY763" fmla="*/ 3003182 h 4194895"/>
              <a:gd name="connsiteX764" fmla="*/ 9601201 w 9601201"/>
              <a:gd name="connsiteY764" fmla="*/ 3042582 h 4194895"/>
              <a:gd name="connsiteX765" fmla="*/ 8454913 w 9601201"/>
              <a:gd name="connsiteY765" fmla="*/ 4189281 h 4194895"/>
              <a:gd name="connsiteX766" fmla="*/ 8459837 w 9601201"/>
              <a:gd name="connsiteY766" fmla="*/ 4194204 h 4194895"/>
              <a:gd name="connsiteX767" fmla="*/ 9601201 w 9601201"/>
              <a:gd name="connsiteY767" fmla="*/ 3052431 h 4194895"/>
              <a:gd name="connsiteX768" fmla="*/ 9601201 w 9601201"/>
              <a:gd name="connsiteY768" fmla="*/ 3091832 h 4194895"/>
              <a:gd name="connsiteX769" fmla="*/ 8504145 w 9601201"/>
              <a:gd name="connsiteY769" fmla="*/ 4189281 h 4194895"/>
              <a:gd name="connsiteX770" fmla="*/ 8509069 w 9601201"/>
              <a:gd name="connsiteY770" fmla="*/ 4194204 h 4194895"/>
              <a:gd name="connsiteX771" fmla="*/ 9601201 w 9601201"/>
              <a:gd name="connsiteY771" fmla="*/ 3101680 h 4194895"/>
              <a:gd name="connsiteX772" fmla="*/ 9601201 w 9601201"/>
              <a:gd name="connsiteY772" fmla="*/ 3141082 h 4194895"/>
              <a:gd name="connsiteX773" fmla="*/ 8553378 w 9601201"/>
              <a:gd name="connsiteY773" fmla="*/ 4189281 h 4194895"/>
              <a:gd name="connsiteX774" fmla="*/ 8558303 w 9601201"/>
              <a:gd name="connsiteY774" fmla="*/ 4194204 h 4194895"/>
              <a:gd name="connsiteX775" fmla="*/ 9601201 w 9601201"/>
              <a:gd name="connsiteY775" fmla="*/ 3150932 h 4194895"/>
              <a:gd name="connsiteX776" fmla="*/ 9601201 w 9601201"/>
              <a:gd name="connsiteY776" fmla="*/ 3190332 h 4194895"/>
              <a:gd name="connsiteX777" fmla="*/ 8602610 w 9601201"/>
              <a:gd name="connsiteY777" fmla="*/ 4189281 h 4194895"/>
              <a:gd name="connsiteX778" fmla="*/ 8607535 w 9601201"/>
              <a:gd name="connsiteY778" fmla="*/ 4194204 h 4194895"/>
              <a:gd name="connsiteX779" fmla="*/ 9601201 w 9601201"/>
              <a:gd name="connsiteY779" fmla="*/ 3200181 h 4194895"/>
              <a:gd name="connsiteX780" fmla="*/ 9601201 w 9601201"/>
              <a:gd name="connsiteY780" fmla="*/ 3239581 h 4194895"/>
              <a:gd name="connsiteX781" fmla="*/ 8651841 w 9601201"/>
              <a:gd name="connsiteY781" fmla="*/ 4189281 h 4194895"/>
              <a:gd name="connsiteX782" fmla="*/ 8656766 w 9601201"/>
              <a:gd name="connsiteY782" fmla="*/ 4194204 h 4194895"/>
              <a:gd name="connsiteX783" fmla="*/ 9601201 w 9601201"/>
              <a:gd name="connsiteY783" fmla="*/ 3249430 h 4194895"/>
              <a:gd name="connsiteX784" fmla="*/ 9601201 w 9601201"/>
              <a:gd name="connsiteY784" fmla="*/ 3288831 h 4194895"/>
              <a:gd name="connsiteX785" fmla="*/ 8701073 w 9601201"/>
              <a:gd name="connsiteY785" fmla="*/ 4189281 h 4194895"/>
              <a:gd name="connsiteX786" fmla="*/ 8705998 w 9601201"/>
              <a:gd name="connsiteY786" fmla="*/ 4194204 h 4194895"/>
              <a:gd name="connsiteX787" fmla="*/ 9601201 w 9601201"/>
              <a:gd name="connsiteY787" fmla="*/ 3298680 h 4194895"/>
              <a:gd name="connsiteX788" fmla="*/ 9601201 w 9601201"/>
              <a:gd name="connsiteY788" fmla="*/ 3338079 h 4194895"/>
              <a:gd name="connsiteX789" fmla="*/ 8750304 w 9601201"/>
              <a:gd name="connsiteY789" fmla="*/ 4189281 h 4194895"/>
              <a:gd name="connsiteX790" fmla="*/ 8755229 w 9601201"/>
              <a:gd name="connsiteY790" fmla="*/ 4194204 h 4194895"/>
              <a:gd name="connsiteX791" fmla="*/ 9601201 w 9601201"/>
              <a:gd name="connsiteY791" fmla="*/ 3347929 h 4194895"/>
              <a:gd name="connsiteX792" fmla="*/ 9601201 w 9601201"/>
              <a:gd name="connsiteY792" fmla="*/ 3387329 h 4194895"/>
              <a:gd name="connsiteX793" fmla="*/ 8799536 w 9601201"/>
              <a:gd name="connsiteY793" fmla="*/ 4189281 h 4194895"/>
              <a:gd name="connsiteX794" fmla="*/ 8804461 w 9601201"/>
              <a:gd name="connsiteY794" fmla="*/ 4194204 h 4194895"/>
              <a:gd name="connsiteX795" fmla="*/ 9601201 w 9601201"/>
              <a:gd name="connsiteY795" fmla="*/ 3397178 h 4194895"/>
              <a:gd name="connsiteX796" fmla="*/ 9601201 w 9601201"/>
              <a:gd name="connsiteY796" fmla="*/ 3436580 h 4194895"/>
              <a:gd name="connsiteX797" fmla="*/ 8848769 w 9601201"/>
              <a:gd name="connsiteY797" fmla="*/ 4189281 h 4194895"/>
              <a:gd name="connsiteX798" fmla="*/ 8853693 w 9601201"/>
              <a:gd name="connsiteY798" fmla="*/ 4194204 h 4194895"/>
              <a:gd name="connsiteX799" fmla="*/ 9601201 w 9601201"/>
              <a:gd name="connsiteY799" fmla="*/ 3446428 h 4194895"/>
              <a:gd name="connsiteX800" fmla="*/ 9601201 w 9601201"/>
              <a:gd name="connsiteY800" fmla="*/ 3485829 h 4194895"/>
              <a:gd name="connsiteX801" fmla="*/ 8898001 w 9601201"/>
              <a:gd name="connsiteY801" fmla="*/ 4189281 h 4194895"/>
              <a:gd name="connsiteX802" fmla="*/ 8902925 w 9601201"/>
              <a:gd name="connsiteY802" fmla="*/ 4194204 h 4194895"/>
              <a:gd name="connsiteX803" fmla="*/ 9601201 w 9601201"/>
              <a:gd name="connsiteY803" fmla="*/ 3495678 h 4194895"/>
              <a:gd name="connsiteX804" fmla="*/ 9601201 w 9601201"/>
              <a:gd name="connsiteY804" fmla="*/ 3524970 h 4194895"/>
              <a:gd name="connsiteX805" fmla="*/ 9601200 w 9601201"/>
              <a:gd name="connsiteY805" fmla="*/ 3524970 h 4194895"/>
              <a:gd name="connsiteX806" fmla="*/ 9601200 w 9601201"/>
              <a:gd name="connsiteY806" fmla="*/ 3535080 h 4194895"/>
              <a:gd name="connsiteX807" fmla="*/ 8947233 w 9601201"/>
              <a:gd name="connsiteY807" fmla="*/ 4189281 h 4194895"/>
              <a:gd name="connsiteX808" fmla="*/ 8952157 w 9601201"/>
              <a:gd name="connsiteY808" fmla="*/ 4194204 h 4194895"/>
              <a:gd name="connsiteX809" fmla="*/ 9601200 w 9601201"/>
              <a:gd name="connsiteY809" fmla="*/ 3544929 h 4194895"/>
              <a:gd name="connsiteX810" fmla="*/ 9601200 w 9601201"/>
              <a:gd name="connsiteY810" fmla="*/ 3584330 h 4194895"/>
              <a:gd name="connsiteX811" fmla="*/ 8996465 w 9601201"/>
              <a:gd name="connsiteY811" fmla="*/ 4189281 h 4194895"/>
              <a:gd name="connsiteX812" fmla="*/ 9001389 w 9601201"/>
              <a:gd name="connsiteY812" fmla="*/ 4194204 h 4194895"/>
              <a:gd name="connsiteX813" fmla="*/ 9601200 w 9601201"/>
              <a:gd name="connsiteY813" fmla="*/ 3594178 h 4194895"/>
              <a:gd name="connsiteX814" fmla="*/ 9601200 w 9601201"/>
              <a:gd name="connsiteY814" fmla="*/ 3633579 h 4194895"/>
              <a:gd name="connsiteX815" fmla="*/ 9045697 w 9601201"/>
              <a:gd name="connsiteY815" fmla="*/ 4189281 h 4194895"/>
              <a:gd name="connsiteX816" fmla="*/ 9050620 w 9601201"/>
              <a:gd name="connsiteY816" fmla="*/ 4194204 h 4194895"/>
              <a:gd name="connsiteX817" fmla="*/ 9601200 w 9601201"/>
              <a:gd name="connsiteY817" fmla="*/ 3643427 h 4194895"/>
              <a:gd name="connsiteX818" fmla="*/ 9601200 w 9601201"/>
              <a:gd name="connsiteY818" fmla="*/ 3682827 h 4194895"/>
              <a:gd name="connsiteX819" fmla="*/ 9094927 w 9601201"/>
              <a:gd name="connsiteY819" fmla="*/ 4189281 h 4194895"/>
              <a:gd name="connsiteX820" fmla="*/ 9099852 w 9601201"/>
              <a:gd name="connsiteY820" fmla="*/ 4194204 h 4194895"/>
              <a:gd name="connsiteX821" fmla="*/ 9601200 w 9601201"/>
              <a:gd name="connsiteY821" fmla="*/ 3692677 h 4194895"/>
              <a:gd name="connsiteX822" fmla="*/ 9601200 w 9601201"/>
              <a:gd name="connsiteY822" fmla="*/ 3732077 h 4194895"/>
              <a:gd name="connsiteX823" fmla="*/ 9144159 w 9601201"/>
              <a:gd name="connsiteY823" fmla="*/ 4189281 h 4194895"/>
              <a:gd name="connsiteX824" fmla="*/ 9149085 w 9601201"/>
              <a:gd name="connsiteY824" fmla="*/ 4194204 h 4194895"/>
              <a:gd name="connsiteX825" fmla="*/ 9601200 w 9601201"/>
              <a:gd name="connsiteY825" fmla="*/ 3741927 h 4194895"/>
              <a:gd name="connsiteX826" fmla="*/ 9601200 w 9601201"/>
              <a:gd name="connsiteY826" fmla="*/ 3781328 h 4194895"/>
              <a:gd name="connsiteX827" fmla="*/ 9193393 w 9601201"/>
              <a:gd name="connsiteY827" fmla="*/ 4189281 h 4194895"/>
              <a:gd name="connsiteX828" fmla="*/ 9198317 w 9601201"/>
              <a:gd name="connsiteY828" fmla="*/ 4194204 h 4194895"/>
              <a:gd name="connsiteX829" fmla="*/ 9601200 w 9601201"/>
              <a:gd name="connsiteY829" fmla="*/ 3791177 h 4194895"/>
              <a:gd name="connsiteX830" fmla="*/ 9601200 w 9601201"/>
              <a:gd name="connsiteY830" fmla="*/ 3830577 h 4194895"/>
              <a:gd name="connsiteX831" fmla="*/ 9242624 w 9601201"/>
              <a:gd name="connsiteY831" fmla="*/ 4189281 h 4194895"/>
              <a:gd name="connsiteX832" fmla="*/ 9247549 w 9601201"/>
              <a:gd name="connsiteY832" fmla="*/ 4194204 h 4194895"/>
              <a:gd name="connsiteX833" fmla="*/ 9601200 w 9601201"/>
              <a:gd name="connsiteY833" fmla="*/ 3840427 h 4194895"/>
              <a:gd name="connsiteX834" fmla="*/ 9601200 w 9601201"/>
              <a:gd name="connsiteY834" fmla="*/ 3879882 h 4194895"/>
              <a:gd name="connsiteX835" fmla="*/ 9291856 w 9601201"/>
              <a:gd name="connsiteY835" fmla="*/ 4189281 h 4194895"/>
              <a:gd name="connsiteX836" fmla="*/ 9296781 w 9601201"/>
              <a:gd name="connsiteY836" fmla="*/ 4194204 h 4194895"/>
              <a:gd name="connsiteX837" fmla="*/ 9601200 w 9601201"/>
              <a:gd name="connsiteY837" fmla="*/ 3889731 h 4194895"/>
              <a:gd name="connsiteX838" fmla="*/ 9601200 w 9601201"/>
              <a:gd name="connsiteY838" fmla="*/ 3929123 h 4194895"/>
              <a:gd name="connsiteX839" fmla="*/ 9341088 w 9601201"/>
              <a:gd name="connsiteY839" fmla="*/ 4189281 h 4194895"/>
              <a:gd name="connsiteX840" fmla="*/ 9346013 w 9601201"/>
              <a:gd name="connsiteY840" fmla="*/ 4194204 h 4194895"/>
              <a:gd name="connsiteX841" fmla="*/ 9601200 w 9601201"/>
              <a:gd name="connsiteY841" fmla="*/ 3938972 h 4194895"/>
              <a:gd name="connsiteX842" fmla="*/ 9601200 w 9601201"/>
              <a:gd name="connsiteY842" fmla="*/ 3978363 h 4194895"/>
              <a:gd name="connsiteX843" fmla="*/ 9390319 w 9601201"/>
              <a:gd name="connsiteY843" fmla="*/ 4189281 h 4194895"/>
              <a:gd name="connsiteX844" fmla="*/ 9395243 w 9601201"/>
              <a:gd name="connsiteY844" fmla="*/ 4194204 h 4194895"/>
              <a:gd name="connsiteX845" fmla="*/ 9601200 w 9601201"/>
              <a:gd name="connsiteY845" fmla="*/ 3988211 h 4194895"/>
              <a:gd name="connsiteX846" fmla="*/ 9601200 w 9601201"/>
              <a:gd name="connsiteY846" fmla="*/ 4027603 h 4194895"/>
              <a:gd name="connsiteX847" fmla="*/ 9439551 w 9601201"/>
              <a:gd name="connsiteY847" fmla="*/ 4189281 h 4194895"/>
              <a:gd name="connsiteX848" fmla="*/ 9444475 w 9601201"/>
              <a:gd name="connsiteY848" fmla="*/ 4194204 h 4194895"/>
              <a:gd name="connsiteX849" fmla="*/ 9601200 w 9601201"/>
              <a:gd name="connsiteY849" fmla="*/ 4037451 h 4194895"/>
              <a:gd name="connsiteX850" fmla="*/ 9601200 w 9601201"/>
              <a:gd name="connsiteY850" fmla="*/ 4076844 h 4194895"/>
              <a:gd name="connsiteX851" fmla="*/ 9488783 w 9601201"/>
              <a:gd name="connsiteY851" fmla="*/ 4189281 h 4194895"/>
              <a:gd name="connsiteX852" fmla="*/ 9493708 w 9601201"/>
              <a:gd name="connsiteY852" fmla="*/ 4194204 h 4194895"/>
              <a:gd name="connsiteX853" fmla="*/ 9601200 w 9601201"/>
              <a:gd name="connsiteY853" fmla="*/ 4086693 h 4194895"/>
              <a:gd name="connsiteX854" fmla="*/ 9601200 w 9601201"/>
              <a:gd name="connsiteY854" fmla="*/ 4126085 h 4194895"/>
              <a:gd name="connsiteX855" fmla="*/ 9538015 w 9601201"/>
              <a:gd name="connsiteY855" fmla="*/ 4189281 h 4194895"/>
              <a:gd name="connsiteX856" fmla="*/ 9542940 w 9601201"/>
              <a:gd name="connsiteY856" fmla="*/ 4194204 h 4194895"/>
              <a:gd name="connsiteX857" fmla="*/ 9601200 w 9601201"/>
              <a:gd name="connsiteY857" fmla="*/ 4135934 h 4194895"/>
              <a:gd name="connsiteX858" fmla="*/ 9601200 w 9601201"/>
              <a:gd name="connsiteY858" fmla="*/ 4175326 h 4194895"/>
              <a:gd name="connsiteX859" fmla="*/ 9587247 w 9601201"/>
              <a:gd name="connsiteY859" fmla="*/ 4189281 h 4194895"/>
              <a:gd name="connsiteX860" fmla="*/ 9592172 w 9601201"/>
              <a:gd name="connsiteY860" fmla="*/ 4194204 h 4194895"/>
              <a:gd name="connsiteX861" fmla="*/ 9601200 w 9601201"/>
              <a:gd name="connsiteY861" fmla="*/ 4185175 h 4194895"/>
              <a:gd name="connsiteX862" fmla="*/ 9601200 w 9601201"/>
              <a:gd name="connsiteY862" fmla="*/ 4194895 h 4194895"/>
              <a:gd name="connsiteX863" fmla="*/ 7083425 w 9601201"/>
              <a:gd name="connsiteY863" fmla="*/ 4194895 h 4194895"/>
              <a:gd name="connsiteX864" fmla="*/ 4291693 w 9601201"/>
              <a:gd name="connsiteY864" fmla="*/ 4194895 h 4194895"/>
              <a:gd name="connsiteX865" fmla="*/ 4291693 w 9601201"/>
              <a:gd name="connsiteY865" fmla="*/ 4194894 h 4194895"/>
              <a:gd name="connsiteX866" fmla="*/ 0 w 9601201"/>
              <a:gd name="connsiteY866" fmla="*/ 4194894 h 4194895"/>
              <a:gd name="connsiteX867" fmla="*/ 0 w 9601201"/>
              <a:gd name="connsiteY867" fmla="*/ 1 h 4194895"/>
              <a:gd name="connsiteX868" fmla="*/ 3505201 w 9601201"/>
              <a:gd name="connsiteY868"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Lst>
            <a:rect l="l" t="t" r="r" b="b"/>
            <a:pathLst>
              <a:path w="9601201" h="4194895">
                <a:moveTo>
                  <a:pt x="3505201" y="0"/>
                </a:moveTo>
                <a:lnTo>
                  <a:pt x="3532606" y="0"/>
                </a:lnTo>
                <a:lnTo>
                  <a:pt x="3505200" y="27406"/>
                </a:lnTo>
                <a:lnTo>
                  <a:pt x="3505200" y="37252"/>
                </a:lnTo>
                <a:lnTo>
                  <a:pt x="3542452" y="0"/>
                </a:lnTo>
                <a:lnTo>
                  <a:pt x="3581838" y="0"/>
                </a:lnTo>
                <a:lnTo>
                  <a:pt x="3505200" y="76638"/>
                </a:lnTo>
                <a:lnTo>
                  <a:pt x="3505200" y="86484"/>
                </a:lnTo>
                <a:lnTo>
                  <a:pt x="3591684" y="0"/>
                </a:lnTo>
                <a:lnTo>
                  <a:pt x="3631070" y="0"/>
                </a:lnTo>
                <a:lnTo>
                  <a:pt x="3505200" y="125870"/>
                </a:lnTo>
                <a:lnTo>
                  <a:pt x="3505200" y="135717"/>
                </a:lnTo>
                <a:lnTo>
                  <a:pt x="3640917" y="0"/>
                </a:lnTo>
                <a:lnTo>
                  <a:pt x="3680302" y="0"/>
                </a:lnTo>
                <a:lnTo>
                  <a:pt x="3505200" y="175102"/>
                </a:lnTo>
                <a:lnTo>
                  <a:pt x="3505200" y="184949"/>
                </a:lnTo>
                <a:lnTo>
                  <a:pt x="3690149" y="0"/>
                </a:lnTo>
                <a:lnTo>
                  <a:pt x="3729535" y="0"/>
                </a:lnTo>
                <a:lnTo>
                  <a:pt x="3505200" y="224335"/>
                </a:lnTo>
                <a:lnTo>
                  <a:pt x="3505200" y="234180"/>
                </a:lnTo>
                <a:lnTo>
                  <a:pt x="3739380" y="0"/>
                </a:lnTo>
                <a:lnTo>
                  <a:pt x="3778767" y="0"/>
                </a:lnTo>
                <a:lnTo>
                  <a:pt x="3505200" y="273567"/>
                </a:lnTo>
                <a:lnTo>
                  <a:pt x="3505200" y="283411"/>
                </a:lnTo>
                <a:lnTo>
                  <a:pt x="3788611" y="0"/>
                </a:lnTo>
                <a:lnTo>
                  <a:pt x="3827997" y="0"/>
                </a:lnTo>
                <a:lnTo>
                  <a:pt x="3505200" y="322797"/>
                </a:lnTo>
                <a:lnTo>
                  <a:pt x="3505200" y="332644"/>
                </a:lnTo>
                <a:lnTo>
                  <a:pt x="3837844" y="0"/>
                </a:lnTo>
                <a:lnTo>
                  <a:pt x="3877229" y="0"/>
                </a:lnTo>
                <a:lnTo>
                  <a:pt x="3505200" y="372029"/>
                </a:lnTo>
                <a:lnTo>
                  <a:pt x="3505200" y="381876"/>
                </a:lnTo>
                <a:lnTo>
                  <a:pt x="3887076" y="0"/>
                </a:lnTo>
                <a:lnTo>
                  <a:pt x="3926461" y="0"/>
                </a:lnTo>
                <a:lnTo>
                  <a:pt x="3505200" y="421261"/>
                </a:lnTo>
                <a:lnTo>
                  <a:pt x="3505200" y="431107"/>
                </a:lnTo>
                <a:lnTo>
                  <a:pt x="3936307" y="0"/>
                </a:lnTo>
                <a:lnTo>
                  <a:pt x="3975694" y="0"/>
                </a:lnTo>
                <a:lnTo>
                  <a:pt x="3505200" y="470494"/>
                </a:lnTo>
                <a:lnTo>
                  <a:pt x="3505200" y="480340"/>
                </a:lnTo>
                <a:lnTo>
                  <a:pt x="3985540" y="0"/>
                </a:lnTo>
                <a:lnTo>
                  <a:pt x="4024926" y="0"/>
                </a:lnTo>
                <a:lnTo>
                  <a:pt x="3505200" y="519726"/>
                </a:lnTo>
                <a:lnTo>
                  <a:pt x="3505200" y="529571"/>
                </a:lnTo>
                <a:lnTo>
                  <a:pt x="4034771" y="0"/>
                </a:lnTo>
                <a:lnTo>
                  <a:pt x="4074158" y="0"/>
                </a:lnTo>
                <a:lnTo>
                  <a:pt x="3505200" y="568958"/>
                </a:lnTo>
                <a:lnTo>
                  <a:pt x="3505200" y="578803"/>
                </a:lnTo>
                <a:lnTo>
                  <a:pt x="4084003" y="0"/>
                </a:lnTo>
                <a:lnTo>
                  <a:pt x="4123388" y="0"/>
                </a:lnTo>
                <a:lnTo>
                  <a:pt x="3505200" y="618188"/>
                </a:lnTo>
                <a:lnTo>
                  <a:pt x="3505200" y="628036"/>
                </a:lnTo>
                <a:lnTo>
                  <a:pt x="4133236" y="0"/>
                </a:lnTo>
                <a:lnTo>
                  <a:pt x="4172620" y="0"/>
                </a:lnTo>
                <a:lnTo>
                  <a:pt x="3505200" y="667420"/>
                </a:lnTo>
                <a:lnTo>
                  <a:pt x="3505200" y="677268"/>
                </a:lnTo>
                <a:lnTo>
                  <a:pt x="4182468" y="0"/>
                </a:lnTo>
                <a:lnTo>
                  <a:pt x="4221853" y="0"/>
                </a:lnTo>
                <a:lnTo>
                  <a:pt x="3505200" y="716653"/>
                </a:lnTo>
                <a:lnTo>
                  <a:pt x="3505200" y="726500"/>
                </a:lnTo>
                <a:lnTo>
                  <a:pt x="4231700" y="0"/>
                </a:lnTo>
                <a:lnTo>
                  <a:pt x="4271085" y="0"/>
                </a:lnTo>
                <a:lnTo>
                  <a:pt x="3505200" y="765885"/>
                </a:lnTo>
                <a:lnTo>
                  <a:pt x="3505200" y="775731"/>
                </a:lnTo>
                <a:lnTo>
                  <a:pt x="4280931" y="0"/>
                </a:lnTo>
                <a:lnTo>
                  <a:pt x="4320317" y="0"/>
                </a:lnTo>
                <a:lnTo>
                  <a:pt x="3505200" y="815117"/>
                </a:lnTo>
                <a:lnTo>
                  <a:pt x="3505200" y="824964"/>
                </a:lnTo>
                <a:lnTo>
                  <a:pt x="4330164" y="0"/>
                </a:lnTo>
                <a:lnTo>
                  <a:pt x="4369549" y="0"/>
                </a:lnTo>
                <a:lnTo>
                  <a:pt x="3505200" y="864349"/>
                </a:lnTo>
                <a:lnTo>
                  <a:pt x="3505200" y="874194"/>
                </a:lnTo>
                <a:lnTo>
                  <a:pt x="4379394" y="0"/>
                </a:lnTo>
                <a:lnTo>
                  <a:pt x="4418781" y="0"/>
                </a:lnTo>
                <a:lnTo>
                  <a:pt x="3505200" y="913581"/>
                </a:lnTo>
                <a:lnTo>
                  <a:pt x="3505200" y="923426"/>
                </a:lnTo>
                <a:lnTo>
                  <a:pt x="4428626" y="0"/>
                </a:lnTo>
                <a:lnTo>
                  <a:pt x="4468012" y="0"/>
                </a:lnTo>
                <a:lnTo>
                  <a:pt x="3505200" y="962812"/>
                </a:lnTo>
                <a:lnTo>
                  <a:pt x="3505200" y="972659"/>
                </a:lnTo>
                <a:lnTo>
                  <a:pt x="4477859" y="0"/>
                </a:lnTo>
                <a:lnTo>
                  <a:pt x="4517245" y="0"/>
                </a:lnTo>
                <a:lnTo>
                  <a:pt x="3505200" y="1012045"/>
                </a:lnTo>
                <a:lnTo>
                  <a:pt x="3505200" y="1021891"/>
                </a:lnTo>
                <a:lnTo>
                  <a:pt x="4527091" y="0"/>
                </a:lnTo>
                <a:lnTo>
                  <a:pt x="4566477" y="0"/>
                </a:lnTo>
                <a:lnTo>
                  <a:pt x="3505200" y="1061277"/>
                </a:lnTo>
                <a:lnTo>
                  <a:pt x="3505200" y="1071123"/>
                </a:lnTo>
                <a:lnTo>
                  <a:pt x="4576323" y="0"/>
                </a:lnTo>
                <a:lnTo>
                  <a:pt x="4615708" y="0"/>
                </a:lnTo>
                <a:lnTo>
                  <a:pt x="3505200" y="1110508"/>
                </a:lnTo>
                <a:lnTo>
                  <a:pt x="3505200" y="1120355"/>
                </a:lnTo>
                <a:lnTo>
                  <a:pt x="4625555" y="0"/>
                </a:lnTo>
                <a:lnTo>
                  <a:pt x="4664940" y="0"/>
                </a:lnTo>
                <a:lnTo>
                  <a:pt x="3505200" y="1159740"/>
                </a:lnTo>
                <a:lnTo>
                  <a:pt x="3505200" y="1169586"/>
                </a:lnTo>
                <a:lnTo>
                  <a:pt x="4674786" y="0"/>
                </a:lnTo>
                <a:lnTo>
                  <a:pt x="4714172" y="0"/>
                </a:lnTo>
                <a:lnTo>
                  <a:pt x="3505200" y="1208972"/>
                </a:lnTo>
                <a:lnTo>
                  <a:pt x="3505200" y="1218818"/>
                </a:lnTo>
                <a:lnTo>
                  <a:pt x="4724018" y="0"/>
                </a:lnTo>
                <a:lnTo>
                  <a:pt x="4763404" y="0"/>
                </a:lnTo>
                <a:lnTo>
                  <a:pt x="3505200" y="1258204"/>
                </a:lnTo>
                <a:lnTo>
                  <a:pt x="3505200" y="1268050"/>
                </a:lnTo>
                <a:lnTo>
                  <a:pt x="4773250" y="0"/>
                </a:lnTo>
                <a:lnTo>
                  <a:pt x="4812636" y="0"/>
                </a:lnTo>
                <a:lnTo>
                  <a:pt x="3505200" y="1307436"/>
                </a:lnTo>
                <a:lnTo>
                  <a:pt x="3505200" y="1317282"/>
                </a:lnTo>
                <a:lnTo>
                  <a:pt x="4822482" y="0"/>
                </a:lnTo>
                <a:lnTo>
                  <a:pt x="4861868" y="0"/>
                </a:lnTo>
                <a:lnTo>
                  <a:pt x="3505200" y="1356668"/>
                </a:lnTo>
                <a:lnTo>
                  <a:pt x="3505200" y="1366514"/>
                </a:lnTo>
                <a:lnTo>
                  <a:pt x="4871714" y="0"/>
                </a:lnTo>
                <a:lnTo>
                  <a:pt x="4911099" y="0"/>
                </a:lnTo>
                <a:lnTo>
                  <a:pt x="3505200" y="1405899"/>
                </a:lnTo>
                <a:lnTo>
                  <a:pt x="3505200" y="1415746"/>
                </a:lnTo>
                <a:lnTo>
                  <a:pt x="4920946" y="0"/>
                </a:lnTo>
                <a:lnTo>
                  <a:pt x="4960331" y="0"/>
                </a:lnTo>
                <a:lnTo>
                  <a:pt x="3505200" y="1455131"/>
                </a:lnTo>
                <a:lnTo>
                  <a:pt x="3505200" y="1464978"/>
                </a:lnTo>
                <a:lnTo>
                  <a:pt x="4970177" y="0"/>
                </a:lnTo>
                <a:lnTo>
                  <a:pt x="5009563" y="0"/>
                </a:lnTo>
                <a:lnTo>
                  <a:pt x="3505200" y="1504363"/>
                </a:lnTo>
                <a:lnTo>
                  <a:pt x="3505200" y="1514210"/>
                </a:lnTo>
                <a:lnTo>
                  <a:pt x="5019410" y="0"/>
                </a:lnTo>
                <a:lnTo>
                  <a:pt x="5058794" y="0"/>
                </a:lnTo>
                <a:lnTo>
                  <a:pt x="3505200" y="1553595"/>
                </a:lnTo>
                <a:lnTo>
                  <a:pt x="3505200" y="1563442"/>
                </a:lnTo>
                <a:lnTo>
                  <a:pt x="5068642" y="0"/>
                </a:lnTo>
                <a:lnTo>
                  <a:pt x="5108026" y="0"/>
                </a:lnTo>
                <a:lnTo>
                  <a:pt x="3505200" y="1602827"/>
                </a:lnTo>
                <a:lnTo>
                  <a:pt x="3505200" y="1612673"/>
                </a:lnTo>
                <a:lnTo>
                  <a:pt x="5117873" y="0"/>
                </a:lnTo>
                <a:lnTo>
                  <a:pt x="5157259" y="0"/>
                </a:lnTo>
                <a:lnTo>
                  <a:pt x="3505200" y="1652059"/>
                </a:lnTo>
                <a:lnTo>
                  <a:pt x="3505200" y="1661905"/>
                </a:lnTo>
                <a:lnTo>
                  <a:pt x="5167105" y="0"/>
                </a:lnTo>
                <a:lnTo>
                  <a:pt x="5206491" y="0"/>
                </a:lnTo>
                <a:lnTo>
                  <a:pt x="3505200" y="1701291"/>
                </a:lnTo>
                <a:lnTo>
                  <a:pt x="3505200" y="1711137"/>
                </a:lnTo>
                <a:lnTo>
                  <a:pt x="5216337" y="0"/>
                </a:lnTo>
                <a:lnTo>
                  <a:pt x="5255723" y="0"/>
                </a:lnTo>
                <a:lnTo>
                  <a:pt x="3505200" y="1750523"/>
                </a:lnTo>
                <a:lnTo>
                  <a:pt x="3505200" y="1760369"/>
                </a:lnTo>
                <a:lnTo>
                  <a:pt x="5265569" y="0"/>
                </a:lnTo>
                <a:lnTo>
                  <a:pt x="5304955" y="0"/>
                </a:lnTo>
                <a:lnTo>
                  <a:pt x="3505200" y="1799755"/>
                </a:lnTo>
                <a:lnTo>
                  <a:pt x="3505200" y="1809601"/>
                </a:lnTo>
                <a:lnTo>
                  <a:pt x="5314800" y="0"/>
                </a:lnTo>
                <a:lnTo>
                  <a:pt x="5354186" y="0"/>
                </a:lnTo>
                <a:lnTo>
                  <a:pt x="3505200" y="1848986"/>
                </a:lnTo>
                <a:lnTo>
                  <a:pt x="3505200" y="1858833"/>
                </a:lnTo>
                <a:lnTo>
                  <a:pt x="5364032" y="0"/>
                </a:lnTo>
                <a:lnTo>
                  <a:pt x="5403418" y="0"/>
                </a:lnTo>
                <a:lnTo>
                  <a:pt x="3505200" y="1898218"/>
                </a:lnTo>
                <a:lnTo>
                  <a:pt x="3505200" y="1908065"/>
                </a:lnTo>
                <a:lnTo>
                  <a:pt x="5413265" y="0"/>
                </a:lnTo>
                <a:lnTo>
                  <a:pt x="5452650" y="0"/>
                </a:lnTo>
                <a:lnTo>
                  <a:pt x="3505200" y="1947450"/>
                </a:lnTo>
                <a:lnTo>
                  <a:pt x="3505200" y="1957297"/>
                </a:lnTo>
                <a:lnTo>
                  <a:pt x="5462497" y="0"/>
                </a:lnTo>
                <a:lnTo>
                  <a:pt x="5501882" y="0"/>
                </a:lnTo>
                <a:lnTo>
                  <a:pt x="3505200" y="1996682"/>
                </a:lnTo>
                <a:lnTo>
                  <a:pt x="3505200" y="2006528"/>
                </a:lnTo>
                <a:lnTo>
                  <a:pt x="5511728" y="0"/>
                </a:lnTo>
                <a:lnTo>
                  <a:pt x="5551114" y="0"/>
                </a:lnTo>
                <a:lnTo>
                  <a:pt x="3505200" y="2045914"/>
                </a:lnTo>
                <a:lnTo>
                  <a:pt x="3505200" y="2055760"/>
                </a:lnTo>
                <a:lnTo>
                  <a:pt x="5560960" y="0"/>
                </a:lnTo>
                <a:lnTo>
                  <a:pt x="5600346" y="0"/>
                </a:lnTo>
                <a:lnTo>
                  <a:pt x="3505200" y="2095146"/>
                </a:lnTo>
                <a:lnTo>
                  <a:pt x="3505200" y="2104992"/>
                </a:lnTo>
                <a:lnTo>
                  <a:pt x="5610191" y="0"/>
                </a:lnTo>
                <a:lnTo>
                  <a:pt x="5649578" y="0"/>
                </a:lnTo>
                <a:lnTo>
                  <a:pt x="3505200" y="2144378"/>
                </a:lnTo>
                <a:lnTo>
                  <a:pt x="3505200" y="2154224"/>
                </a:lnTo>
                <a:lnTo>
                  <a:pt x="5659423" y="0"/>
                </a:lnTo>
                <a:lnTo>
                  <a:pt x="5698809" y="0"/>
                </a:lnTo>
                <a:lnTo>
                  <a:pt x="3505200" y="2193610"/>
                </a:lnTo>
                <a:lnTo>
                  <a:pt x="3505200" y="2203456"/>
                </a:lnTo>
                <a:lnTo>
                  <a:pt x="5708656" y="0"/>
                </a:lnTo>
                <a:lnTo>
                  <a:pt x="5719764" y="0"/>
                </a:lnTo>
                <a:lnTo>
                  <a:pt x="5748040" y="0"/>
                </a:lnTo>
                <a:lnTo>
                  <a:pt x="3505200" y="2242841"/>
                </a:lnTo>
                <a:lnTo>
                  <a:pt x="3505200" y="2252688"/>
                </a:lnTo>
                <a:lnTo>
                  <a:pt x="5757888" y="0"/>
                </a:lnTo>
                <a:lnTo>
                  <a:pt x="5797273" y="0"/>
                </a:lnTo>
                <a:lnTo>
                  <a:pt x="3505200" y="2292073"/>
                </a:lnTo>
                <a:lnTo>
                  <a:pt x="3505200" y="2301920"/>
                </a:lnTo>
                <a:lnTo>
                  <a:pt x="5807119" y="0"/>
                </a:lnTo>
                <a:lnTo>
                  <a:pt x="5846505" y="0"/>
                </a:lnTo>
                <a:lnTo>
                  <a:pt x="3505200" y="2341305"/>
                </a:lnTo>
                <a:lnTo>
                  <a:pt x="3505200" y="2351152"/>
                </a:lnTo>
                <a:lnTo>
                  <a:pt x="5856351" y="0"/>
                </a:lnTo>
                <a:lnTo>
                  <a:pt x="5874887" y="0"/>
                </a:lnTo>
                <a:lnTo>
                  <a:pt x="5895737" y="0"/>
                </a:lnTo>
                <a:lnTo>
                  <a:pt x="3505200" y="2390537"/>
                </a:lnTo>
                <a:lnTo>
                  <a:pt x="3505200" y="2400383"/>
                </a:lnTo>
                <a:lnTo>
                  <a:pt x="5905583" y="0"/>
                </a:lnTo>
                <a:lnTo>
                  <a:pt x="5944969" y="0"/>
                </a:lnTo>
                <a:lnTo>
                  <a:pt x="3505200" y="2439769"/>
                </a:lnTo>
                <a:lnTo>
                  <a:pt x="3505200" y="2449615"/>
                </a:lnTo>
                <a:lnTo>
                  <a:pt x="5954815" y="0"/>
                </a:lnTo>
                <a:lnTo>
                  <a:pt x="5994201" y="0"/>
                </a:lnTo>
                <a:lnTo>
                  <a:pt x="3505200" y="2489001"/>
                </a:lnTo>
                <a:lnTo>
                  <a:pt x="3505200" y="2498847"/>
                </a:lnTo>
                <a:lnTo>
                  <a:pt x="6004046" y="0"/>
                </a:lnTo>
                <a:lnTo>
                  <a:pt x="6043432" y="0"/>
                </a:lnTo>
                <a:lnTo>
                  <a:pt x="3505200" y="2538233"/>
                </a:lnTo>
                <a:lnTo>
                  <a:pt x="3505200" y="2548079"/>
                </a:lnTo>
                <a:lnTo>
                  <a:pt x="6053278" y="0"/>
                </a:lnTo>
                <a:lnTo>
                  <a:pt x="6070389" y="0"/>
                </a:lnTo>
                <a:lnTo>
                  <a:pt x="6092664" y="0"/>
                </a:lnTo>
                <a:lnTo>
                  <a:pt x="3505200" y="2587465"/>
                </a:lnTo>
                <a:lnTo>
                  <a:pt x="3505200" y="2597311"/>
                </a:lnTo>
                <a:lnTo>
                  <a:pt x="6102510" y="0"/>
                </a:lnTo>
                <a:lnTo>
                  <a:pt x="6141896" y="0"/>
                </a:lnTo>
                <a:lnTo>
                  <a:pt x="3505200" y="2636696"/>
                </a:lnTo>
                <a:lnTo>
                  <a:pt x="3505200" y="2646543"/>
                </a:lnTo>
                <a:lnTo>
                  <a:pt x="6151742" y="0"/>
                </a:lnTo>
                <a:lnTo>
                  <a:pt x="6178809" y="0"/>
                </a:lnTo>
                <a:lnTo>
                  <a:pt x="6191128" y="0"/>
                </a:lnTo>
                <a:lnTo>
                  <a:pt x="3505200" y="2685928"/>
                </a:lnTo>
                <a:lnTo>
                  <a:pt x="3505200" y="2695775"/>
                </a:lnTo>
                <a:lnTo>
                  <a:pt x="6200974" y="0"/>
                </a:lnTo>
                <a:lnTo>
                  <a:pt x="6240359" y="0"/>
                </a:lnTo>
                <a:lnTo>
                  <a:pt x="3505200" y="2735160"/>
                </a:lnTo>
                <a:lnTo>
                  <a:pt x="3505200" y="2745007"/>
                </a:lnTo>
                <a:lnTo>
                  <a:pt x="6250205" y="0"/>
                </a:lnTo>
                <a:lnTo>
                  <a:pt x="6290547" y="0"/>
                </a:lnTo>
                <a:lnTo>
                  <a:pt x="3505200" y="2786348"/>
                </a:lnTo>
                <a:lnTo>
                  <a:pt x="3505200" y="2796197"/>
                </a:lnTo>
                <a:lnTo>
                  <a:pt x="6300392" y="0"/>
                </a:lnTo>
                <a:lnTo>
                  <a:pt x="6339779" y="0"/>
                </a:lnTo>
                <a:lnTo>
                  <a:pt x="3505200" y="2835598"/>
                </a:lnTo>
                <a:lnTo>
                  <a:pt x="3505200" y="2845446"/>
                </a:lnTo>
                <a:lnTo>
                  <a:pt x="6349624" y="0"/>
                </a:lnTo>
                <a:lnTo>
                  <a:pt x="6373169" y="0"/>
                </a:lnTo>
                <a:lnTo>
                  <a:pt x="6389011" y="0"/>
                </a:lnTo>
                <a:lnTo>
                  <a:pt x="3505200" y="2884848"/>
                </a:lnTo>
                <a:lnTo>
                  <a:pt x="3505200" y="2894696"/>
                </a:lnTo>
                <a:lnTo>
                  <a:pt x="6398857" y="0"/>
                </a:lnTo>
                <a:lnTo>
                  <a:pt x="6438243" y="0"/>
                </a:lnTo>
                <a:lnTo>
                  <a:pt x="3505200" y="2934097"/>
                </a:lnTo>
                <a:lnTo>
                  <a:pt x="3505200" y="2943946"/>
                </a:lnTo>
                <a:lnTo>
                  <a:pt x="6448089" y="0"/>
                </a:lnTo>
                <a:lnTo>
                  <a:pt x="6487476" y="0"/>
                </a:lnTo>
                <a:lnTo>
                  <a:pt x="3505200" y="2983347"/>
                </a:lnTo>
                <a:lnTo>
                  <a:pt x="3505200" y="2993195"/>
                </a:lnTo>
                <a:lnTo>
                  <a:pt x="6497320" y="0"/>
                </a:lnTo>
                <a:lnTo>
                  <a:pt x="6519680" y="0"/>
                </a:lnTo>
                <a:lnTo>
                  <a:pt x="6536708" y="0"/>
                </a:lnTo>
                <a:lnTo>
                  <a:pt x="3505200" y="3032597"/>
                </a:lnTo>
                <a:lnTo>
                  <a:pt x="3505200" y="3042445"/>
                </a:lnTo>
                <a:lnTo>
                  <a:pt x="6546552" y="0"/>
                </a:lnTo>
                <a:lnTo>
                  <a:pt x="6585939" y="0"/>
                </a:lnTo>
                <a:lnTo>
                  <a:pt x="3505200" y="3081846"/>
                </a:lnTo>
                <a:lnTo>
                  <a:pt x="3505200" y="3091695"/>
                </a:lnTo>
                <a:lnTo>
                  <a:pt x="6595784" y="0"/>
                </a:lnTo>
                <a:lnTo>
                  <a:pt x="6635171" y="0"/>
                </a:lnTo>
                <a:lnTo>
                  <a:pt x="3505200" y="3131096"/>
                </a:lnTo>
                <a:lnTo>
                  <a:pt x="3505200" y="3140945"/>
                </a:lnTo>
                <a:lnTo>
                  <a:pt x="6645016" y="0"/>
                </a:lnTo>
                <a:lnTo>
                  <a:pt x="6684403" y="0"/>
                </a:lnTo>
                <a:lnTo>
                  <a:pt x="3505200" y="3180346"/>
                </a:lnTo>
                <a:lnTo>
                  <a:pt x="3505200" y="3190193"/>
                </a:lnTo>
                <a:lnTo>
                  <a:pt x="6694248" y="0"/>
                </a:lnTo>
                <a:lnTo>
                  <a:pt x="6715544" y="0"/>
                </a:lnTo>
                <a:lnTo>
                  <a:pt x="6733635" y="0"/>
                </a:lnTo>
                <a:lnTo>
                  <a:pt x="3505200" y="3229595"/>
                </a:lnTo>
                <a:lnTo>
                  <a:pt x="3505200" y="3239443"/>
                </a:lnTo>
                <a:lnTo>
                  <a:pt x="6743479" y="0"/>
                </a:lnTo>
                <a:lnTo>
                  <a:pt x="6782867" y="0"/>
                </a:lnTo>
                <a:lnTo>
                  <a:pt x="3505200" y="3278844"/>
                </a:lnTo>
                <a:lnTo>
                  <a:pt x="3505200" y="3288693"/>
                </a:lnTo>
                <a:lnTo>
                  <a:pt x="6792711" y="0"/>
                </a:lnTo>
                <a:lnTo>
                  <a:pt x="6832099" y="0"/>
                </a:lnTo>
                <a:lnTo>
                  <a:pt x="3505200" y="3328094"/>
                </a:lnTo>
                <a:lnTo>
                  <a:pt x="3505200" y="3337942"/>
                </a:lnTo>
                <a:lnTo>
                  <a:pt x="6841943" y="0"/>
                </a:lnTo>
                <a:lnTo>
                  <a:pt x="6861140" y="0"/>
                </a:lnTo>
                <a:lnTo>
                  <a:pt x="6881330" y="0"/>
                </a:lnTo>
                <a:lnTo>
                  <a:pt x="3505200" y="3377343"/>
                </a:lnTo>
                <a:lnTo>
                  <a:pt x="3505200" y="3387192"/>
                </a:lnTo>
                <a:lnTo>
                  <a:pt x="6891175" y="0"/>
                </a:lnTo>
                <a:lnTo>
                  <a:pt x="6930563" y="0"/>
                </a:lnTo>
                <a:lnTo>
                  <a:pt x="3505200" y="3426593"/>
                </a:lnTo>
                <a:lnTo>
                  <a:pt x="3505200" y="3436442"/>
                </a:lnTo>
                <a:lnTo>
                  <a:pt x="6940407" y="0"/>
                </a:lnTo>
                <a:lnTo>
                  <a:pt x="6979794" y="0"/>
                </a:lnTo>
                <a:lnTo>
                  <a:pt x="3505200" y="3475843"/>
                </a:lnTo>
                <a:lnTo>
                  <a:pt x="3505200" y="3485690"/>
                </a:lnTo>
                <a:lnTo>
                  <a:pt x="6989639" y="0"/>
                </a:lnTo>
                <a:lnTo>
                  <a:pt x="7029026" y="0"/>
                </a:lnTo>
                <a:lnTo>
                  <a:pt x="3505200" y="3525093"/>
                </a:lnTo>
                <a:lnTo>
                  <a:pt x="3505200" y="3534940"/>
                </a:lnTo>
                <a:lnTo>
                  <a:pt x="7038871" y="0"/>
                </a:lnTo>
                <a:lnTo>
                  <a:pt x="7056647" y="0"/>
                </a:lnTo>
                <a:lnTo>
                  <a:pt x="7078257" y="0"/>
                </a:lnTo>
                <a:lnTo>
                  <a:pt x="3505200" y="3574341"/>
                </a:lnTo>
                <a:lnTo>
                  <a:pt x="3505200" y="3584190"/>
                </a:lnTo>
                <a:lnTo>
                  <a:pt x="7088103" y="0"/>
                </a:lnTo>
                <a:lnTo>
                  <a:pt x="7127490" y="0"/>
                </a:lnTo>
                <a:lnTo>
                  <a:pt x="3505200" y="3623591"/>
                </a:lnTo>
                <a:lnTo>
                  <a:pt x="3505200" y="3633439"/>
                </a:lnTo>
                <a:lnTo>
                  <a:pt x="7137334" y="0"/>
                </a:lnTo>
                <a:lnTo>
                  <a:pt x="7165097" y="0"/>
                </a:lnTo>
                <a:lnTo>
                  <a:pt x="7176721" y="0"/>
                </a:lnTo>
                <a:lnTo>
                  <a:pt x="3505200" y="3672840"/>
                </a:lnTo>
                <a:lnTo>
                  <a:pt x="3505200" y="3682689"/>
                </a:lnTo>
                <a:lnTo>
                  <a:pt x="7186566" y="0"/>
                </a:lnTo>
                <a:lnTo>
                  <a:pt x="7225953" y="0"/>
                </a:lnTo>
                <a:lnTo>
                  <a:pt x="3505200" y="3722090"/>
                </a:lnTo>
                <a:lnTo>
                  <a:pt x="3505200" y="3731939"/>
                </a:lnTo>
                <a:lnTo>
                  <a:pt x="7235798" y="0"/>
                </a:lnTo>
                <a:lnTo>
                  <a:pt x="7275186" y="0"/>
                </a:lnTo>
                <a:lnTo>
                  <a:pt x="3505200" y="3771340"/>
                </a:lnTo>
                <a:lnTo>
                  <a:pt x="3505200" y="3781188"/>
                </a:lnTo>
                <a:lnTo>
                  <a:pt x="7285030" y="0"/>
                </a:lnTo>
                <a:lnTo>
                  <a:pt x="7324417" y="0"/>
                </a:lnTo>
                <a:lnTo>
                  <a:pt x="3505200" y="3820590"/>
                </a:lnTo>
                <a:lnTo>
                  <a:pt x="3505200" y="3830438"/>
                </a:lnTo>
                <a:lnTo>
                  <a:pt x="7334262" y="0"/>
                </a:lnTo>
                <a:lnTo>
                  <a:pt x="7359457" y="0"/>
                </a:lnTo>
                <a:lnTo>
                  <a:pt x="7373649" y="0"/>
                </a:lnTo>
                <a:lnTo>
                  <a:pt x="3505200" y="3869839"/>
                </a:lnTo>
                <a:lnTo>
                  <a:pt x="3505200" y="3879688"/>
                </a:lnTo>
                <a:lnTo>
                  <a:pt x="7383494" y="0"/>
                </a:lnTo>
                <a:lnTo>
                  <a:pt x="7422881" y="0"/>
                </a:lnTo>
                <a:lnTo>
                  <a:pt x="3505200" y="3919089"/>
                </a:lnTo>
                <a:lnTo>
                  <a:pt x="3505200" y="3928936"/>
                </a:lnTo>
                <a:lnTo>
                  <a:pt x="7432726" y="0"/>
                </a:lnTo>
                <a:lnTo>
                  <a:pt x="7471762" y="0"/>
                </a:lnTo>
                <a:lnTo>
                  <a:pt x="7472112" y="0"/>
                </a:lnTo>
                <a:lnTo>
                  <a:pt x="3505200" y="3968338"/>
                </a:lnTo>
                <a:lnTo>
                  <a:pt x="3505200" y="3978186"/>
                </a:lnTo>
                <a:lnTo>
                  <a:pt x="7481957" y="0"/>
                </a:lnTo>
                <a:lnTo>
                  <a:pt x="7521344" y="0"/>
                </a:lnTo>
                <a:lnTo>
                  <a:pt x="3505200" y="4017587"/>
                </a:lnTo>
                <a:lnTo>
                  <a:pt x="3505200" y="4027436"/>
                </a:lnTo>
                <a:lnTo>
                  <a:pt x="7531190" y="0"/>
                </a:lnTo>
                <a:lnTo>
                  <a:pt x="7570576" y="0"/>
                </a:lnTo>
                <a:lnTo>
                  <a:pt x="3505200" y="4066837"/>
                </a:lnTo>
                <a:lnTo>
                  <a:pt x="3505200" y="4076687"/>
                </a:lnTo>
                <a:lnTo>
                  <a:pt x="7580422" y="0"/>
                </a:lnTo>
                <a:lnTo>
                  <a:pt x="7619809" y="0"/>
                </a:lnTo>
                <a:lnTo>
                  <a:pt x="3505200" y="4116087"/>
                </a:lnTo>
                <a:lnTo>
                  <a:pt x="3505200" y="4125935"/>
                </a:lnTo>
                <a:lnTo>
                  <a:pt x="7629653" y="0"/>
                </a:lnTo>
                <a:lnTo>
                  <a:pt x="7669041" y="0"/>
                </a:lnTo>
                <a:lnTo>
                  <a:pt x="3505200" y="4165338"/>
                </a:lnTo>
                <a:lnTo>
                  <a:pt x="3505200" y="4175185"/>
                </a:lnTo>
                <a:lnTo>
                  <a:pt x="7678885" y="0"/>
                </a:lnTo>
                <a:lnTo>
                  <a:pt x="7718272" y="0"/>
                </a:lnTo>
                <a:lnTo>
                  <a:pt x="3530496" y="4189281"/>
                </a:lnTo>
                <a:lnTo>
                  <a:pt x="3535419" y="4194204"/>
                </a:lnTo>
                <a:lnTo>
                  <a:pt x="7728117" y="0"/>
                </a:lnTo>
                <a:lnTo>
                  <a:pt x="7767505" y="0"/>
                </a:lnTo>
                <a:lnTo>
                  <a:pt x="3579728" y="4189281"/>
                </a:lnTo>
                <a:lnTo>
                  <a:pt x="3584651" y="4194204"/>
                </a:lnTo>
                <a:lnTo>
                  <a:pt x="7777348" y="0"/>
                </a:lnTo>
                <a:lnTo>
                  <a:pt x="7816736" y="0"/>
                </a:lnTo>
                <a:lnTo>
                  <a:pt x="3628960" y="4189281"/>
                </a:lnTo>
                <a:lnTo>
                  <a:pt x="3633883" y="4194204"/>
                </a:lnTo>
                <a:lnTo>
                  <a:pt x="7826580" y="0"/>
                </a:lnTo>
                <a:lnTo>
                  <a:pt x="7865967" y="0"/>
                </a:lnTo>
                <a:lnTo>
                  <a:pt x="3678191" y="4189281"/>
                </a:lnTo>
                <a:lnTo>
                  <a:pt x="3683115" y="4194204"/>
                </a:lnTo>
                <a:lnTo>
                  <a:pt x="7875812" y="0"/>
                </a:lnTo>
                <a:lnTo>
                  <a:pt x="7915200" y="0"/>
                </a:lnTo>
                <a:lnTo>
                  <a:pt x="3727423" y="4189281"/>
                </a:lnTo>
                <a:lnTo>
                  <a:pt x="3732347" y="4194204"/>
                </a:lnTo>
                <a:lnTo>
                  <a:pt x="7925044" y="0"/>
                </a:lnTo>
                <a:lnTo>
                  <a:pt x="7964431" y="0"/>
                </a:lnTo>
                <a:lnTo>
                  <a:pt x="3776655" y="4189281"/>
                </a:lnTo>
                <a:lnTo>
                  <a:pt x="3781578" y="4194204"/>
                </a:lnTo>
                <a:lnTo>
                  <a:pt x="7974276" y="0"/>
                </a:lnTo>
                <a:lnTo>
                  <a:pt x="8013663" y="0"/>
                </a:lnTo>
                <a:lnTo>
                  <a:pt x="3825887" y="4189281"/>
                </a:lnTo>
                <a:lnTo>
                  <a:pt x="3830810" y="4194204"/>
                </a:lnTo>
                <a:lnTo>
                  <a:pt x="8023508" y="0"/>
                </a:lnTo>
                <a:lnTo>
                  <a:pt x="8062895" y="0"/>
                </a:lnTo>
                <a:lnTo>
                  <a:pt x="3875119" y="4189281"/>
                </a:lnTo>
                <a:lnTo>
                  <a:pt x="3880042" y="4194204"/>
                </a:lnTo>
                <a:lnTo>
                  <a:pt x="8072740" y="0"/>
                </a:lnTo>
                <a:lnTo>
                  <a:pt x="8105031" y="0"/>
                </a:lnTo>
                <a:lnTo>
                  <a:pt x="8112127" y="0"/>
                </a:lnTo>
                <a:lnTo>
                  <a:pt x="3924351" y="4189281"/>
                </a:lnTo>
                <a:lnTo>
                  <a:pt x="3929274" y="4194204"/>
                </a:lnTo>
                <a:lnTo>
                  <a:pt x="8121971" y="0"/>
                </a:lnTo>
                <a:lnTo>
                  <a:pt x="8161359" y="0"/>
                </a:lnTo>
                <a:lnTo>
                  <a:pt x="3973583" y="4189281"/>
                </a:lnTo>
                <a:lnTo>
                  <a:pt x="3978507" y="4194204"/>
                </a:lnTo>
                <a:lnTo>
                  <a:pt x="8171204" y="0"/>
                </a:lnTo>
                <a:lnTo>
                  <a:pt x="8188457" y="0"/>
                </a:lnTo>
                <a:lnTo>
                  <a:pt x="8210591" y="0"/>
                </a:lnTo>
                <a:lnTo>
                  <a:pt x="4022815" y="4189281"/>
                </a:lnTo>
                <a:lnTo>
                  <a:pt x="4027738" y="4194204"/>
                </a:lnTo>
                <a:lnTo>
                  <a:pt x="8220436" y="0"/>
                </a:lnTo>
                <a:lnTo>
                  <a:pt x="8260576" y="0"/>
                </a:lnTo>
                <a:lnTo>
                  <a:pt x="4072048" y="4189281"/>
                </a:lnTo>
                <a:lnTo>
                  <a:pt x="4076970" y="4194204"/>
                </a:lnTo>
                <a:lnTo>
                  <a:pt x="8270420" y="0"/>
                </a:lnTo>
                <a:lnTo>
                  <a:pt x="8309808" y="0"/>
                </a:lnTo>
                <a:lnTo>
                  <a:pt x="4121278" y="4189281"/>
                </a:lnTo>
                <a:lnTo>
                  <a:pt x="4126201" y="4194204"/>
                </a:lnTo>
                <a:lnTo>
                  <a:pt x="8319652" y="0"/>
                </a:lnTo>
                <a:lnTo>
                  <a:pt x="8359040" y="0"/>
                </a:lnTo>
                <a:lnTo>
                  <a:pt x="4170510" y="4189281"/>
                </a:lnTo>
                <a:lnTo>
                  <a:pt x="4175433" y="4194204"/>
                </a:lnTo>
                <a:lnTo>
                  <a:pt x="8368884" y="0"/>
                </a:lnTo>
                <a:lnTo>
                  <a:pt x="8408271" y="0"/>
                </a:lnTo>
                <a:lnTo>
                  <a:pt x="4219742" y="4189281"/>
                </a:lnTo>
                <a:lnTo>
                  <a:pt x="4224665" y="4194204"/>
                </a:lnTo>
                <a:lnTo>
                  <a:pt x="8418116" y="0"/>
                </a:lnTo>
                <a:lnTo>
                  <a:pt x="8457502" y="0"/>
                </a:lnTo>
                <a:lnTo>
                  <a:pt x="4268974" y="4189281"/>
                </a:lnTo>
                <a:lnTo>
                  <a:pt x="4273898" y="4194204"/>
                </a:lnTo>
                <a:lnTo>
                  <a:pt x="8467348" y="0"/>
                </a:lnTo>
                <a:lnTo>
                  <a:pt x="8506735" y="0"/>
                </a:lnTo>
                <a:lnTo>
                  <a:pt x="4318206" y="4189281"/>
                </a:lnTo>
                <a:lnTo>
                  <a:pt x="4323130" y="4194204"/>
                </a:lnTo>
                <a:lnTo>
                  <a:pt x="8516580" y="0"/>
                </a:lnTo>
                <a:lnTo>
                  <a:pt x="8541614" y="0"/>
                </a:lnTo>
                <a:lnTo>
                  <a:pt x="8555967" y="0"/>
                </a:lnTo>
                <a:lnTo>
                  <a:pt x="4367439" y="4189281"/>
                </a:lnTo>
                <a:lnTo>
                  <a:pt x="4372361" y="4194204"/>
                </a:lnTo>
                <a:lnTo>
                  <a:pt x="8565811" y="0"/>
                </a:lnTo>
                <a:lnTo>
                  <a:pt x="8605198" y="0"/>
                </a:lnTo>
                <a:lnTo>
                  <a:pt x="4416671" y="4189281"/>
                </a:lnTo>
                <a:lnTo>
                  <a:pt x="4421593" y="4194204"/>
                </a:lnTo>
                <a:lnTo>
                  <a:pt x="8615042" y="0"/>
                </a:lnTo>
                <a:lnTo>
                  <a:pt x="8654430" y="0"/>
                </a:lnTo>
                <a:lnTo>
                  <a:pt x="4465901" y="4189281"/>
                </a:lnTo>
                <a:lnTo>
                  <a:pt x="4470825" y="4194204"/>
                </a:lnTo>
                <a:lnTo>
                  <a:pt x="8664274" y="0"/>
                </a:lnTo>
                <a:lnTo>
                  <a:pt x="8703662" y="0"/>
                </a:lnTo>
                <a:lnTo>
                  <a:pt x="4515133" y="4189281"/>
                </a:lnTo>
                <a:lnTo>
                  <a:pt x="4520057" y="4194204"/>
                </a:lnTo>
                <a:lnTo>
                  <a:pt x="8713507" y="0"/>
                </a:lnTo>
                <a:lnTo>
                  <a:pt x="8752894" y="0"/>
                </a:lnTo>
                <a:lnTo>
                  <a:pt x="4564365" y="4189281"/>
                </a:lnTo>
                <a:lnTo>
                  <a:pt x="4569290" y="4194204"/>
                </a:lnTo>
                <a:lnTo>
                  <a:pt x="8762739" y="0"/>
                </a:lnTo>
                <a:lnTo>
                  <a:pt x="8802126" y="0"/>
                </a:lnTo>
                <a:lnTo>
                  <a:pt x="4613597" y="4189281"/>
                </a:lnTo>
                <a:lnTo>
                  <a:pt x="4618521" y="4194204"/>
                </a:lnTo>
                <a:lnTo>
                  <a:pt x="8811971" y="0"/>
                </a:lnTo>
                <a:lnTo>
                  <a:pt x="8830566" y="0"/>
                </a:lnTo>
                <a:lnTo>
                  <a:pt x="8839157" y="0"/>
                </a:lnTo>
                <a:lnTo>
                  <a:pt x="8839157" y="2"/>
                </a:lnTo>
                <a:lnTo>
                  <a:pt x="8851357" y="2"/>
                </a:lnTo>
                <a:lnTo>
                  <a:pt x="4662830" y="4189281"/>
                </a:lnTo>
                <a:lnTo>
                  <a:pt x="4667752" y="4194204"/>
                </a:lnTo>
                <a:lnTo>
                  <a:pt x="8861201" y="2"/>
                </a:lnTo>
                <a:lnTo>
                  <a:pt x="8900588" y="2"/>
                </a:lnTo>
                <a:lnTo>
                  <a:pt x="4712062" y="4189281"/>
                </a:lnTo>
                <a:lnTo>
                  <a:pt x="4716984" y="4194204"/>
                </a:lnTo>
                <a:lnTo>
                  <a:pt x="8910432" y="2"/>
                </a:lnTo>
                <a:lnTo>
                  <a:pt x="8949820" y="2"/>
                </a:lnTo>
                <a:lnTo>
                  <a:pt x="4761293" y="4189281"/>
                </a:lnTo>
                <a:lnTo>
                  <a:pt x="4766216" y="4194204"/>
                </a:lnTo>
                <a:lnTo>
                  <a:pt x="8959664" y="2"/>
                </a:lnTo>
                <a:lnTo>
                  <a:pt x="8999051" y="2"/>
                </a:lnTo>
                <a:lnTo>
                  <a:pt x="4810524" y="4189281"/>
                </a:lnTo>
                <a:lnTo>
                  <a:pt x="4815448" y="4194204"/>
                </a:lnTo>
                <a:lnTo>
                  <a:pt x="9008896" y="2"/>
                </a:lnTo>
                <a:lnTo>
                  <a:pt x="9048283" y="2"/>
                </a:lnTo>
                <a:lnTo>
                  <a:pt x="4859756" y="4189281"/>
                </a:lnTo>
                <a:lnTo>
                  <a:pt x="4864680" y="4194204"/>
                </a:lnTo>
                <a:lnTo>
                  <a:pt x="9058129" y="2"/>
                </a:lnTo>
                <a:lnTo>
                  <a:pt x="9097515" y="2"/>
                </a:lnTo>
                <a:lnTo>
                  <a:pt x="4908988" y="4189281"/>
                </a:lnTo>
                <a:lnTo>
                  <a:pt x="4913913" y="4194204"/>
                </a:lnTo>
                <a:lnTo>
                  <a:pt x="9107361" y="2"/>
                </a:lnTo>
                <a:lnTo>
                  <a:pt x="9146747" y="2"/>
                </a:lnTo>
                <a:lnTo>
                  <a:pt x="4958220" y="4189281"/>
                </a:lnTo>
                <a:lnTo>
                  <a:pt x="4963143" y="4194204"/>
                </a:lnTo>
                <a:lnTo>
                  <a:pt x="9156592" y="2"/>
                </a:lnTo>
                <a:lnTo>
                  <a:pt x="9195979" y="2"/>
                </a:lnTo>
                <a:lnTo>
                  <a:pt x="5007453" y="4189281"/>
                </a:lnTo>
                <a:lnTo>
                  <a:pt x="5012375" y="4194204"/>
                </a:lnTo>
                <a:lnTo>
                  <a:pt x="9205823" y="2"/>
                </a:lnTo>
                <a:lnTo>
                  <a:pt x="9245211" y="2"/>
                </a:lnTo>
                <a:lnTo>
                  <a:pt x="5056684" y="4189281"/>
                </a:lnTo>
                <a:lnTo>
                  <a:pt x="5061607" y="4194204"/>
                </a:lnTo>
                <a:lnTo>
                  <a:pt x="9255055" y="2"/>
                </a:lnTo>
                <a:lnTo>
                  <a:pt x="9294443" y="2"/>
                </a:lnTo>
                <a:lnTo>
                  <a:pt x="5105916" y="4189281"/>
                </a:lnTo>
                <a:lnTo>
                  <a:pt x="5110839" y="4194204"/>
                </a:lnTo>
                <a:lnTo>
                  <a:pt x="9304287" y="2"/>
                </a:lnTo>
                <a:lnTo>
                  <a:pt x="9343675" y="2"/>
                </a:lnTo>
                <a:lnTo>
                  <a:pt x="5155148" y="4189281"/>
                </a:lnTo>
                <a:lnTo>
                  <a:pt x="5160071" y="4194204"/>
                </a:lnTo>
                <a:lnTo>
                  <a:pt x="9353519" y="2"/>
                </a:lnTo>
                <a:lnTo>
                  <a:pt x="9392906" y="2"/>
                </a:lnTo>
                <a:lnTo>
                  <a:pt x="5204380" y="4189281"/>
                </a:lnTo>
                <a:lnTo>
                  <a:pt x="5209304" y="4194204"/>
                </a:lnTo>
                <a:lnTo>
                  <a:pt x="9402752" y="2"/>
                </a:lnTo>
                <a:lnTo>
                  <a:pt x="9442139" y="2"/>
                </a:lnTo>
                <a:lnTo>
                  <a:pt x="5253611" y="4189281"/>
                </a:lnTo>
                <a:lnTo>
                  <a:pt x="5258536" y="4194204"/>
                </a:lnTo>
                <a:lnTo>
                  <a:pt x="9451983" y="2"/>
                </a:lnTo>
                <a:lnTo>
                  <a:pt x="9491371" y="2"/>
                </a:lnTo>
                <a:lnTo>
                  <a:pt x="5302844" y="4189281"/>
                </a:lnTo>
                <a:lnTo>
                  <a:pt x="5307766" y="4194204"/>
                </a:lnTo>
                <a:lnTo>
                  <a:pt x="9501215" y="2"/>
                </a:lnTo>
                <a:lnTo>
                  <a:pt x="9540603" y="2"/>
                </a:lnTo>
                <a:lnTo>
                  <a:pt x="5352076" y="4189281"/>
                </a:lnTo>
                <a:lnTo>
                  <a:pt x="5356998" y="4194204"/>
                </a:lnTo>
                <a:lnTo>
                  <a:pt x="9550447" y="2"/>
                </a:lnTo>
                <a:lnTo>
                  <a:pt x="9589834" y="2"/>
                </a:lnTo>
                <a:lnTo>
                  <a:pt x="5401307" y="4189281"/>
                </a:lnTo>
                <a:lnTo>
                  <a:pt x="5406230" y="4194204"/>
                </a:lnTo>
                <a:lnTo>
                  <a:pt x="9599678" y="2"/>
                </a:lnTo>
                <a:lnTo>
                  <a:pt x="9601199" y="2"/>
                </a:lnTo>
                <a:lnTo>
                  <a:pt x="9601199" y="1"/>
                </a:lnTo>
                <a:lnTo>
                  <a:pt x="9601200" y="1"/>
                </a:lnTo>
                <a:lnTo>
                  <a:pt x="9601200" y="37875"/>
                </a:lnTo>
                <a:lnTo>
                  <a:pt x="5450539" y="4189281"/>
                </a:lnTo>
                <a:lnTo>
                  <a:pt x="5455462" y="4194204"/>
                </a:lnTo>
                <a:lnTo>
                  <a:pt x="9601200" y="47721"/>
                </a:lnTo>
                <a:lnTo>
                  <a:pt x="9601200" y="87116"/>
                </a:lnTo>
                <a:lnTo>
                  <a:pt x="5499771" y="4189281"/>
                </a:lnTo>
                <a:lnTo>
                  <a:pt x="5504695" y="4194204"/>
                </a:lnTo>
                <a:lnTo>
                  <a:pt x="9601200" y="96962"/>
                </a:lnTo>
                <a:lnTo>
                  <a:pt x="9601200" y="136356"/>
                </a:lnTo>
                <a:lnTo>
                  <a:pt x="5549003" y="4189281"/>
                </a:lnTo>
                <a:lnTo>
                  <a:pt x="5553927" y="4194204"/>
                </a:lnTo>
                <a:lnTo>
                  <a:pt x="9601200" y="146203"/>
                </a:lnTo>
                <a:lnTo>
                  <a:pt x="9601200" y="185598"/>
                </a:lnTo>
                <a:lnTo>
                  <a:pt x="5598236" y="4189281"/>
                </a:lnTo>
                <a:lnTo>
                  <a:pt x="5603158" y="4194204"/>
                </a:lnTo>
                <a:lnTo>
                  <a:pt x="9601200" y="195444"/>
                </a:lnTo>
                <a:lnTo>
                  <a:pt x="9601200" y="234838"/>
                </a:lnTo>
                <a:lnTo>
                  <a:pt x="5647468" y="4189281"/>
                </a:lnTo>
                <a:lnTo>
                  <a:pt x="5652389" y="4194204"/>
                </a:lnTo>
                <a:lnTo>
                  <a:pt x="9601200" y="244684"/>
                </a:lnTo>
                <a:lnTo>
                  <a:pt x="9601200" y="284078"/>
                </a:lnTo>
                <a:lnTo>
                  <a:pt x="5696699" y="4189281"/>
                </a:lnTo>
                <a:lnTo>
                  <a:pt x="5701621" y="4194204"/>
                </a:lnTo>
                <a:lnTo>
                  <a:pt x="9601200" y="293924"/>
                </a:lnTo>
                <a:lnTo>
                  <a:pt x="9601200" y="333319"/>
                </a:lnTo>
                <a:lnTo>
                  <a:pt x="5745930" y="4189281"/>
                </a:lnTo>
                <a:lnTo>
                  <a:pt x="5750854" y="4194204"/>
                </a:lnTo>
                <a:lnTo>
                  <a:pt x="9601200" y="343165"/>
                </a:lnTo>
                <a:lnTo>
                  <a:pt x="9601200" y="382560"/>
                </a:lnTo>
                <a:lnTo>
                  <a:pt x="5795162" y="4189281"/>
                </a:lnTo>
                <a:lnTo>
                  <a:pt x="5800085" y="4194204"/>
                </a:lnTo>
                <a:lnTo>
                  <a:pt x="9601200" y="392406"/>
                </a:lnTo>
                <a:lnTo>
                  <a:pt x="9601200" y="431800"/>
                </a:lnTo>
                <a:lnTo>
                  <a:pt x="5844393" y="4189281"/>
                </a:lnTo>
                <a:lnTo>
                  <a:pt x="5849318" y="4194204"/>
                </a:lnTo>
                <a:lnTo>
                  <a:pt x="9601200" y="441648"/>
                </a:lnTo>
                <a:lnTo>
                  <a:pt x="9601200" y="481041"/>
                </a:lnTo>
                <a:lnTo>
                  <a:pt x="5893625" y="4189281"/>
                </a:lnTo>
                <a:lnTo>
                  <a:pt x="5898549" y="4194204"/>
                </a:lnTo>
                <a:lnTo>
                  <a:pt x="9601200" y="490888"/>
                </a:lnTo>
                <a:lnTo>
                  <a:pt x="9601200" y="530283"/>
                </a:lnTo>
                <a:lnTo>
                  <a:pt x="5942859" y="4189281"/>
                </a:lnTo>
                <a:lnTo>
                  <a:pt x="5947781" y="4194204"/>
                </a:lnTo>
                <a:lnTo>
                  <a:pt x="9601200" y="540129"/>
                </a:lnTo>
                <a:lnTo>
                  <a:pt x="9601200" y="579523"/>
                </a:lnTo>
                <a:lnTo>
                  <a:pt x="5992089" y="4189281"/>
                </a:lnTo>
                <a:lnTo>
                  <a:pt x="5997013" y="4194204"/>
                </a:lnTo>
                <a:lnTo>
                  <a:pt x="9601200" y="589370"/>
                </a:lnTo>
                <a:lnTo>
                  <a:pt x="9601200" y="628764"/>
                </a:lnTo>
                <a:lnTo>
                  <a:pt x="6041321" y="4189281"/>
                </a:lnTo>
                <a:lnTo>
                  <a:pt x="6046244" y="4194204"/>
                </a:lnTo>
                <a:lnTo>
                  <a:pt x="9601200" y="638609"/>
                </a:lnTo>
                <a:lnTo>
                  <a:pt x="9601200" y="678004"/>
                </a:lnTo>
                <a:lnTo>
                  <a:pt x="6090553" y="4189281"/>
                </a:lnTo>
                <a:lnTo>
                  <a:pt x="6095476" y="4194204"/>
                </a:lnTo>
                <a:lnTo>
                  <a:pt x="9601200" y="687850"/>
                </a:lnTo>
                <a:lnTo>
                  <a:pt x="9601200" y="689695"/>
                </a:lnTo>
                <a:lnTo>
                  <a:pt x="9601201" y="689695"/>
                </a:lnTo>
                <a:lnTo>
                  <a:pt x="9601201" y="727244"/>
                </a:lnTo>
                <a:lnTo>
                  <a:pt x="6139785" y="4189281"/>
                </a:lnTo>
                <a:lnTo>
                  <a:pt x="6144709" y="4194204"/>
                </a:lnTo>
                <a:lnTo>
                  <a:pt x="9601201" y="737091"/>
                </a:lnTo>
                <a:lnTo>
                  <a:pt x="9601201" y="776484"/>
                </a:lnTo>
                <a:lnTo>
                  <a:pt x="6189017" y="4189281"/>
                </a:lnTo>
                <a:lnTo>
                  <a:pt x="6193941" y="4194204"/>
                </a:lnTo>
                <a:lnTo>
                  <a:pt x="9601201" y="786331"/>
                </a:lnTo>
                <a:lnTo>
                  <a:pt x="9601201" y="825726"/>
                </a:lnTo>
                <a:lnTo>
                  <a:pt x="6238250" y="4189281"/>
                </a:lnTo>
                <a:lnTo>
                  <a:pt x="6243172" y="4194204"/>
                </a:lnTo>
                <a:lnTo>
                  <a:pt x="9601201" y="835572"/>
                </a:lnTo>
                <a:lnTo>
                  <a:pt x="9601201" y="875603"/>
                </a:lnTo>
                <a:lnTo>
                  <a:pt x="6288713" y="4189281"/>
                </a:lnTo>
                <a:lnTo>
                  <a:pt x="6293635" y="4194204"/>
                </a:lnTo>
                <a:lnTo>
                  <a:pt x="9601201" y="885450"/>
                </a:lnTo>
                <a:lnTo>
                  <a:pt x="9601201" y="924852"/>
                </a:lnTo>
                <a:lnTo>
                  <a:pt x="6337944" y="4189281"/>
                </a:lnTo>
                <a:lnTo>
                  <a:pt x="6342867" y="4194204"/>
                </a:lnTo>
                <a:lnTo>
                  <a:pt x="9601201" y="934699"/>
                </a:lnTo>
                <a:lnTo>
                  <a:pt x="9601201" y="974102"/>
                </a:lnTo>
                <a:lnTo>
                  <a:pt x="6387176" y="4189281"/>
                </a:lnTo>
                <a:lnTo>
                  <a:pt x="6392099" y="4194204"/>
                </a:lnTo>
                <a:lnTo>
                  <a:pt x="9601201" y="983949"/>
                </a:lnTo>
                <a:lnTo>
                  <a:pt x="9601201" y="1023350"/>
                </a:lnTo>
                <a:lnTo>
                  <a:pt x="6436407" y="4189281"/>
                </a:lnTo>
                <a:lnTo>
                  <a:pt x="6441331" y="4194204"/>
                </a:lnTo>
                <a:lnTo>
                  <a:pt x="9601201" y="1033198"/>
                </a:lnTo>
                <a:lnTo>
                  <a:pt x="9601201" y="1072600"/>
                </a:lnTo>
                <a:lnTo>
                  <a:pt x="6485639" y="4189281"/>
                </a:lnTo>
                <a:lnTo>
                  <a:pt x="6490564" y="4194204"/>
                </a:lnTo>
                <a:lnTo>
                  <a:pt x="9601201" y="1082448"/>
                </a:lnTo>
                <a:lnTo>
                  <a:pt x="9601201" y="1121850"/>
                </a:lnTo>
                <a:lnTo>
                  <a:pt x="6534871" y="4189281"/>
                </a:lnTo>
                <a:lnTo>
                  <a:pt x="6539795" y="4194204"/>
                </a:lnTo>
                <a:lnTo>
                  <a:pt x="9601201" y="1131698"/>
                </a:lnTo>
                <a:lnTo>
                  <a:pt x="9601201" y="1171101"/>
                </a:lnTo>
                <a:lnTo>
                  <a:pt x="6584105" y="4189281"/>
                </a:lnTo>
                <a:lnTo>
                  <a:pt x="6589026" y="4194204"/>
                </a:lnTo>
                <a:lnTo>
                  <a:pt x="9601201" y="1180947"/>
                </a:lnTo>
                <a:lnTo>
                  <a:pt x="9601201" y="1220349"/>
                </a:lnTo>
                <a:lnTo>
                  <a:pt x="6633335" y="4189281"/>
                </a:lnTo>
                <a:lnTo>
                  <a:pt x="6638258" y="4194204"/>
                </a:lnTo>
                <a:lnTo>
                  <a:pt x="9601201" y="1230197"/>
                </a:lnTo>
                <a:lnTo>
                  <a:pt x="9601201" y="1269599"/>
                </a:lnTo>
                <a:lnTo>
                  <a:pt x="6682567" y="4189281"/>
                </a:lnTo>
                <a:lnTo>
                  <a:pt x="6687491" y="4194204"/>
                </a:lnTo>
                <a:lnTo>
                  <a:pt x="9601201" y="1279447"/>
                </a:lnTo>
                <a:lnTo>
                  <a:pt x="9601201" y="1318849"/>
                </a:lnTo>
                <a:lnTo>
                  <a:pt x="6731800" y="4189281"/>
                </a:lnTo>
                <a:lnTo>
                  <a:pt x="6736723" y="4194204"/>
                </a:lnTo>
                <a:lnTo>
                  <a:pt x="9601201" y="1328696"/>
                </a:lnTo>
                <a:lnTo>
                  <a:pt x="9601201" y="1368099"/>
                </a:lnTo>
                <a:lnTo>
                  <a:pt x="6781032" y="4189281"/>
                </a:lnTo>
                <a:lnTo>
                  <a:pt x="6785955" y="4194204"/>
                </a:lnTo>
                <a:lnTo>
                  <a:pt x="9601201" y="1377946"/>
                </a:lnTo>
                <a:lnTo>
                  <a:pt x="9601201" y="1417348"/>
                </a:lnTo>
                <a:lnTo>
                  <a:pt x="6830264" y="4189281"/>
                </a:lnTo>
                <a:lnTo>
                  <a:pt x="6835187" y="4194204"/>
                </a:lnTo>
                <a:lnTo>
                  <a:pt x="9601201" y="1427196"/>
                </a:lnTo>
                <a:lnTo>
                  <a:pt x="9601201" y="1466598"/>
                </a:lnTo>
                <a:lnTo>
                  <a:pt x="6879496" y="4189281"/>
                </a:lnTo>
                <a:lnTo>
                  <a:pt x="6884417" y="4194204"/>
                </a:lnTo>
                <a:lnTo>
                  <a:pt x="9601201" y="1476444"/>
                </a:lnTo>
                <a:lnTo>
                  <a:pt x="9601201" y="1515847"/>
                </a:lnTo>
                <a:lnTo>
                  <a:pt x="6928727" y="4189281"/>
                </a:lnTo>
                <a:lnTo>
                  <a:pt x="6933649" y="4194204"/>
                </a:lnTo>
                <a:lnTo>
                  <a:pt x="9601201" y="1525694"/>
                </a:lnTo>
                <a:lnTo>
                  <a:pt x="9601201" y="1565096"/>
                </a:lnTo>
                <a:lnTo>
                  <a:pt x="6977958" y="4189281"/>
                </a:lnTo>
                <a:lnTo>
                  <a:pt x="6982883" y="4194204"/>
                </a:lnTo>
                <a:lnTo>
                  <a:pt x="9601201" y="1574945"/>
                </a:lnTo>
                <a:lnTo>
                  <a:pt x="9601201" y="1614346"/>
                </a:lnTo>
                <a:lnTo>
                  <a:pt x="7027190" y="4189281"/>
                </a:lnTo>
                <a:lnTo>
                  <a:pt x="7032115" y="4194204"/>
                </a:lnTo>
                <a:lnTo>
                  <a:pt x="9601201" y="1624194"/>
                </a:lnTo>
                <a:lnTo>
                  <a:pt x="9601201" y="1663596"/>
                </a:lnTo>
                <a:lnTo>
                  <a:pt x="7076423" y="4189281"/>
                </a:lnTo>
                <a:lnTo>
                  <a:pt x="7081346" y="4194204"/>
                </a:lnTo>
                <a:lnTo>
                  <a:pt x="9601201" y="1673443"/>
                </a:lnTo>
                <a:lnTo>
                  <a:pt x="9601201" y="1712846"/>
                </a:lnTo>
                <a:lnTo>
                  <a:pt x="7125655" y="4189281"/>
                </a:lnTo>
                <a:lnTo>
                  <a:pt x="7130578" y="4194204"/>
                </a:lnTo>
                <a:lnTo>
                  <a:pt x="9601201" y="1722693"/>
                </a:lnTo>
                <a:lnTo>
                  <a:pt x="9601201" y="1762096"/>
                </a:lnTo>
                <a:lnTo>
                  <a:pt x="7174887" y="4189281"/>
                </a:lnTo>
                <a:lnTo>
                  <a:pt x="7179809" y="4194204"/>
                </a:lnTo>
                <a:lnTo>
                  <a:pt x="9601201" y="1771942"/>
                </a:lnTo>
                <a:lnTo>
                  <a:pt x="9601201" y="1811345"/>
                </a:lnTo>
                <a:lnTo>
                  <a:pt x="7224119" y="4189281"/>
                </a:lnTo>
                <a:lnTo>
                  <a:pt x="7229041" y="4194204"/>
                </a:lnTo>
                <a:lnTo>
                  <a:pt x="9601201" y="1821192"/>
                </a:lnTo>
                <a:lnTo>
                  <a:pt x="9601201" y="1860593"/>
                </a:lnTo>
                <a:lnTo>
                  <a:pt x="7273349" y="4189281"/>
                </a:lnTo>
                <a:lnTo>
                  <a:pt x="7278274" y="4194204"/>
                </a:lnTo>
                <a:lnTo>
                  <a:pt x="9601201" y="1870442"/>
                </a:lnTo>
                <a:lnTo>
                  <a:pt x="9601201" y="1909843"/>
                </a:lnTo>
                <a:lnTo>
                  <a:pt x="7322581" y="4189281"/>
                </a:lnTo>
                <a:lnTo>
                  <a:pt x="7327506" y="4194204"/>
                </a:lnTo>
                <a:lnTo>
                  <a:pt x="9601201" y="1919692"/>
                </a:lnTo>
                <a:lnTo>
                  <a:pt x="9601201" y="1959093"/>
                </a:lnTo>
                <a:lnTo>
                  <a:pt x="7371813" y="4189281"/>
                </a:lnTo>
                <a:lnTo>
                  <a:pt x="7376737" y="4194204"/>
                </a:lnTo>
                <a:lnTo>
                  <a:pt x="9601201" y="1968940"/>
                </a:lnTo>
                <a:lnTo>
                  <a:pt x="9601201" y="2008343"/>
                </a:lnTo>
                <a:lnTo>
                  <a:pt x="7421045" y="4189281"/>
                </a:lnTo>
                <a:lnTo>
                  <a:pt x="7425969" y="4194204"/>
                </a:lnTo>
                <a:lnTo>
                  <a:pt x="9601201" y="2018190"/>
                </a:lnTo>
                <a:lnTo>
                  <a:pt x="9601201" y="2057592"/>
                </a:lnTo>
                <a:lnTo>
                  <a:pt x="7470277" y="4189281"/>
                </a:lnTo>
                <a:lnTo>
                  <a:pt x="7475200" y="4194204"/>
                </a:lnTo>
                <a:lnTo>
                  <a:pt x="9601201" y="2067439"/>
                </a:lnTo>
                <a:lnTo>
                  <a:pt x="9601201" y="2106841"/>
                </a:lnTo>
                <a:lnTo>
                  <a:pt x="7519507" y="4189281"/>
                </a:lnTo>
                <a:lnTo>
                  <a:pt x="7524432" y="4194204"/>
                </a:lnTo>
                <a:lnTo>
                  <a:pt x="9601201" y="2116689"/>
                </a:lnTo>
                <a:lnTo>
                  <a:pt x="9601201" y="2156090"/>
                </a:lnTo>
                <a:lnTo>
                  <a:pt x="7568739" y="4189281"/>
                </a:lnTo>
                <a:lnTo>
                  <a:pt x="7573665" y="4194204"/>
                </a:lnTo>
                <a:lnTo>
                  <a:pt x="9601201" y="2165939"/>
                </a:lnTo>
                <a:lnTo>
                  <a:pt x="9601201" y="2205341"/>
                </a:lnTo>
                <a:lnTo>
                  <a:pt x="7617973" y="4189281"/>
                </a:lnTo>
                <a:lnTo>
                  <a:pt x="7622897" y="4194204"/>
                </a:lnTo>
                <a:lnTo>
                  <a:pt x="9601201" y="2215189"/>
                </a:lnTo>
                <a:lnTo>
                  <a:pt x="9601201" y="2254590"/>
                </a:lnTo>
                <a:lnTo>
                  <a:pt x="7667204" y="4189281"/>
                </a:lnTo>
                <a:lnTo>
                  <a:pt x="7672129" y="4194204"/>
                </a:lnTo>
                <a:lnTo>
                  <a:pt x="9601201" y="2264439"/>
                </a:lnTo>
                <a:lnTo>
                  <a:pt x="9601201" y="2303840"/>
                </a:lnTo>
                <a:lnTo>
                  <a:pt x="7716436" y="4189281"/>
                </a:lnTo>
                <a:lnTo>
                  <a:pt x="7721361" y="4194204"/>
                </a:lnTo>
                <a:lnTo>
                  <a:pt x="9601201" y="2313688"/>
                </a:lnTo>
                <a:lnTo>
                  <a:pt x="9601201" y="2353089"/>
                </a:lnTo>
                <a:lnTo>
                  <a:pt x="7765668" y="4189281"/>
                </a:lnTo>
                <a:lnTo>
                  <a:pt x="7770593" y="4194204"/>
                </a:lnTo>
                <a:lnTo>
                  <a:pt x="9601201" y="2362938"/>
                </a:lnTo>
                <a:lnTo>
                  <a:pt x="9601201" y="2402338"/>
                </a:lnTo>
                <a:lnTo>
                  <a:pt x="7814899" y="4189281"/>
                </a:lnTo>
                <a:lnTo>
                  <a:pt x="7819823" y="4194204"/>
                </a:lnTo>
                <a:lnTo>
                  <a:pt x="9601201" y="2412186"/>
                </a:lnTo>
                <a:lnTo>
                  <a:pt x="9601201" y="2451588"/>
                </a:lnTo>
                <a:lnTo>
                  <a:pt x="7864131" y="4189281"/>
                </a:lnTo>
                <a:lnTo>
                  <a:pt x="7869055" y="4194204"/>
                </a:lnTo>
                <a:lnTo>
                  <a:pt x="9601201" y="2461436"/>
                </a:lnTo>
                <a:lnTo>
                  <a:pt x="9601201" y="2500838"/>
                </a:lnTo>
                <a:lnTo>
                  <a:pt x="7913363" y="4189281"/>
                </a:lnTo>
                <a:lnTo>
                  <a:pt x="7918288" y="4194204"/>
                </a:lnTo>
                <a:lnTo>
                  <a:pt x="9601201" y="2510687"/>
                </a:lnTo>
                <a:lnTo>
                  <a:pt x="9601201" y="2550087"/>
                </a:lnTo>
                <a:lnTo>
                  <a:pt x="7962595" y="4189281"/>
                </a:lnTo>
                <a:lnTo>
                  <a:pt x="7967520" y="4194204"/>
                </a:lnTo>
                <a:lnTo>
                  <a:pt x="9601201" y="2559936"/>
                </a:lnTo>
                <a:lnTo>
                  <a:pt x="9601201" y="2599336"/>
                </a:lnTo>
                <a:lnTo>
                  <a:pt x="8011827" y="4189281"/>
                </a:lnTo>
                <a:lnTo>
                  <a:pt x="8016752" y="4194204"/>
                </a:lnTo>
                <a:lnTo>
                  <a:pt x="9601201" y="2609186"/>
                </a:lnTo>
                <a:lnTo>
                  <a:pt x="9601201" y="2648586"/>
                </a:lnTo>
                <a:lnTo>
                  <a:pt x="8061059" y="4189281"/>
                </a:lnTo>
                <a:lnTo>
                  <a:pt x="8065984" y="4194204"/>
                </a:lnTo>
                <a:lnTo>
                  <a:pt x="9601201" y="2658436"/>
                </a:lnTo>
                <a:lnTo>
                  <a:pt x="9601201" y="2697835"/>
                </a:lnTo>
                <a:lnTo>
                  <a:pt x="8110290" y="4189281"/>
                </a:lnTo>
                <a:lnTo>
                  <a:pt x="8115215" y="4194204"/>
                </a:lnTo>
                <a:lnTo>
                  <a:pt x="9601201" y="2707684"/>
                </a:lnTo>
                <a:lnTo>
                  <a:pt x="9601201" y="2747084"/>
                </a:lnTo>
                <a:lnTo>
                  <a:pt x="8159521" y="4189281"/>
                </a:lnTo>
                <a:lnTo>
                  <a:pt x="8164446" y="4194204"/>
                </a:lnTo>
                <a:lnTo>
                  <a:pt x="9601201" y="2756934"/>
                </a:lnTo>
                <a:lnTo>
                  <a:pt x="9601201" y="2796334"/>
                </a:lnTo>
                <a:lnTo>
                  <a:pt x="8208753" y="4189281"/>
                </a:lnTo>
                <a:lnTo>
                  <a:pt x="8213679" y="4194204"/>
                </a:lnTo>
                <a:lnTo>
                  <a:pt x="9601201" y="2806184"/>
                </a:lnTo>
                <a:lnTo>
                  <a:pt x="9601201" y="2845585"/>
                </a:lnTo>
                <a:lnTo>
                  <a:pt x="8257987" y="4189281"/>
                </a:lnTo>
                <a:lnTo>
                  <a:pt x="8262911" y="4194204"/>
                </a:lnTo>
                <a:lnTo>
                  <a:pt x="9601201" y="2855434"/>
                </a:lnTo>
                <a:lnTo>
                  <a:pt x="9601201" y="2894835"/>
                </a:lnTo>
                <a:lnTo>
                  <a:pt x="8307219" y="4189281"/>
                </a:lnTo>
                <a:lnTo>
                  <a:pt x="8312143" y="4194204"/>
                </a:lnTo>
                <a:lnTo>
                  <a:pt x="9601201" y="2904683"/>
                </a:lnTo>
                <a:lnTo>
                  <a:pt x="9601201" y="2944084"/>
                </a:lnTo>
                <a:lnTo>
                  <a:pt x="8356451" y="4189281"/>
                </a:lnTo>
                <a:lnTo>
                  <a:pt x="8361375" y="4194204"/>
                </a:lnTo>
                <a:lnTo>
                  <a:pt x="9601201" y="2953933"/>
                </a:lnTo>
                <a:lnTo>
                  <a:pt x="9601201" y="2993334"/>
                </a:lnTo>
                <a:lnTo>
                  <a:pt x="8405683" y="4189281"/>
                </a:lnTo>
                <a:lnTo>
                  <a:pt x="8410607" y="4194204"/>
                </a:lnTo>
                <a:lnTo>
                  <a:pt x="9601201" y="3003182"/>
                </a:lnTo>
                <a:lnTo>
                  <a:pt x="9601201" y="3042582"/>
                </a:lnTo>
                <a:lnTo>
                  <a:pt x="8454913" y="4189281"/>
                </a:lnTo>
                <a:lnTo>
                  <a:pt x="8459837" y="4194204"/>
                </a:lnTo>
                <a:lnTo>
                  <a:pt x="9601201" y="3052431"/>
                </a:lnTo>
                <a:lnTo>
                  <a:pt x="9601201" y="3091832"/>
                </a:lnTo>
                <a:lnTo>
                  <a:pt x="8504145" y="4189281"/>
                </a:lnTo>
                <a:lnTo>
                  <a:pt x="8509069" y="4194204"/>
                </a:lnTo>
                <a:lnTo>
                  <a:pt x="9601201" y="3101680"/>
                </a:lnTo>
                <a:lnTo>
                  <a:pt x="9601201" y="3141082"/>
                </a:lnTo>
                <a:lnTo>
                  <a:pt x="8553378" y="4189281"/>
                </a:lnTo>
                <a:lnTo>
                  <a:pt x="8558303" y="4194204"/>
                </a:lnTo>
                <a:lnTo>
                  <a:pt x="9601201" y="3150932"/>
                </a:lnTo>
                <a:lnTo>
                  <a:pt x="9601201" y="3190332"/>
                </a:lnTo>
                <a:lnTo>
                  <a:pt x="8602610" y="4189281"/>
                </a:lnTo>
                <a:lnTo>
                  <a:pt x="8607535" y="4194204"/>
                </a:lnTo>
                <a:lnTo>
                  <a:pt x="9601201" y="3200181"/>
                </a:lnTo>
                <a:lnTo>
                  <a:pt x="9601201" y="3239581"/>
                </a:lnTo>
                <a:lnTo>
                  <a:pt x="8651841" y="4189281"/>
                </a:lnTo>
                <a:lnTo>
                  <a:pt x="8656766" y="4194204"/>
                </a:lnTo>
                <a:lnTo>
                  <a:pt x="9601201" y="3249430"/>
                </a:lnTo>
                <a:lnTo>
                  <a:pt x="9601201" y="3288831"/>
                </a:lnTo>
                <a:lnTo>
                  <a:pt x="8701073" y="4189281"/>
                </a:lnTo>
                <a:lnTo>
                  <a:pt x="8705998" y="4194204"/>
                </a:lnTo>
                <a:lnTo>
                  <a:pt x="9601201" y="3298680"/>
                </a:lnTo>
                <a:lnTo>
                  <a:pt x="9601201" y="3338079"/>
                </a:lnTo>
                <a:lnTo>
                  <a:pt x="8750304" y="4189281"/>
                </a:lnTo>
                <a:lnTo>
                  <a:pt x="8755229" y="4194204"/>
                </a:lnTo>
                <a:lnTo>
                  <a:pt x="9601201" y="3347929"/>
                </a:lnTo>
                <a:lnTo>
                  <a:pt x="9601201" y="3387329"/>
                </a:lnTo>
                <a:lnTo>
                  <a:pt x="8799536" y="4189281"/>
                </a:lnTo>
                <a:lnTo>
                  <a:pt x="8804461" y="4194204"/>
                </a:lnTo>
                <a:lnTo>
                  <a:pt x="9601201" y="3397178"/>
                </a:lnTo>
                <a:lnTo>
                  <a:pt x="9601201" y="3436580"/>
                </a:lnTo>
                <a:lnTo>
                  <a:pt x="8848769" y="4189281"/>
                </a:lnTo>
                <a:lnTo>
                  <a:pt x="8853693" y="4194204"/>
                </a:lnTo>
                <a:lnTo>
                  <a:pt x="9601201" y="3446428"/>
                </a:lnTo>
                <a:lnTo>
                  <a:pt x="9601201" y="3485829"/>
                </a:lnTo>
                <a:lnTo>
                  <a:pt x="8898001" y="4189281"/>
                </a:lnTo>
                <a:lnTo>
                  <a:pt x="8902925" y="4194204"/>
                </a:lnTo>
                <a:lnTo>
                  <a:pt x="9601201" y="3495678"/>
                </a:lnTo>
                <a:lnTo>
                  <a:pt x="9601201" y="3524970"/>
                </a:lnTo>
                <a:lnTo>
                  <a:pt x="9601200" y="3524970"/>
                </a:lnTo>
                <a:lnTo>
                  <a:pt x="9601200" y="3535080"/>
                </a:lnTo>
                <a:lnTo>
                  <a:pt x="8947233" y="4189281"/>
                </a:lnTo>
                <a:lnTo>
                  <a:pt x="8952157" y="4194204"/>
                </a:lnTo>
                <a:lnTo>
                  <a:pt x="9601200" y="3544929"/>
                </a:lnTo>
                <a:lnTo>
                  <a:pt x="9601200" y="3584330"/>
                </a:lnTo>
                <a:lnTo>
                  <a:pt x="8996465" y="4189281"/>
                </a:lnTo>
                <a:lnTo>
                  <a:pt x="9001389" y="4194204"/>
                </a:lnTo>
                <a:lnTo>
                  <a:pt x="9601200" y="3594178"/>
                </a:lnTo>
                <a:lnTo>
                  <a:pt x="9601200" y="3633579"/>
                </a:lnTo>
                <a:lnTo>
                  <a:pt x="9045697" y="4189281"/>
                </a:lnTo>
                <a:lnTo>
                  <a:pt x="9050620" y="4194204"/>
                </a:lnTo>
                <a:lnTo>
                  <a:pt x="9601200" y="3643427"/>
                </a:lnTo>
                <a:lnTo>
                  <a:pt x="9601200" y="3682827"/>
                </a:lnTo>
                <a:lnTo>
                  <a:pt x="9094927" y="4189281"/>
                </a:lnTo>
                <a:lnTo>
                  <a:pt x="9099852" y="4194204"/>
                </a:lnTo>
                <a:lnTo>
                  <a:pt x="9601200" y="3692677"/>
                </a:lnTo>
                <a:lnTo>
                  <a:pt x="9601200" y="3732077"/>
                </a:lnTo>
                <a:lnTo>
                  <a:pt x="9144159" y="4189281"/>
                </a:lnTo>
                <a:lnTo>
                  <a:pt x="9149085" y="4194204"/>
                </a:lnTo>
                <a:lnTo>
                  <a:pt x="9601200" y="3741927"/>
                </a:lnTo>
                <a:lnTo>
                  <a:pt x="9601200" y="3781328"/>
                </a:lnTo>
                <a:lnTo>
                  <a:pt x="9193393" y="4189281"/>
                </a:lnTo>
                <a:lnTo>
                  <a:pt x="9198317" y="4194204"/>
                </a:lnTo>
                <a:lnTo>
                  <a:pt x="9601200" y="3791177"/>
                </a:lnTo>
                <a:lnTo>
                  <a:pt x="9601200" y="3830577"/>
                </a:lnTo>
                <a:lnTo>
                  <a:pt x="9242624" y="4189281"/>
                </a:lnTo>
                <a:lnTo>
                  <a:pt x="9247549" y="4194204"/>
                </a:lnTo>
                <a:lnTo>
                  <a:pt x="9601200" y="3840427"/>
                </a:lnTo>
                <a:lnTo>
                  <a:pt x="9601200" y="3879882"/>
                </a:lnTo>
                <a:lnTo>
                  <a:pt x="9291856" y="4189281"/>
                </a:lnTo>
                <a:lnTo>
                  <a:pt x="9296781" y="4194204"/>
                </a:lnTo>
                <a:lnTo>
                  <a:pt x="9601200" y="3889731"/>
                </a:lnTo>
                <a:lnTo>
                  <a:pt x="9601200" y="3929123"/>
                </a:lnTo>
                <a:lnTo>
                  <a:pt x="9341088" y="4189281"/>
                </a:lnTo>
                <a:lnTo>
                  <a:pt x="9346013" y="4194204"/>
                </a:lnTo>
                <a:lnTo>
                  <a:pt x="9601200" y="3938972"/>
                </a:lnTo>
                <a:lnTo>
                  <a:pt x="9601200" y="3978363"/>
                </a:lnTo>
                <a:lnTo>
                  <a:pt x="9390319" y="4189281"/>
                </a:lnTo>
                <a:lnTo>
                  <a:pt x="9395243" y="4194204"/>
                </a:lnTo>
                <a:lnTo>
                  <a:pt x="9601200" y="3988211"/>
                </a:lnTo>
                <a:lnTo>
                  <a:pt x="9601200" y="4027603"/>
                </a:lnTo>
                <a:lnTo>
                  <a:pt x="9439551" y="4189281"/>
                </a:lnTo>
                <a:lnTo>
                  <a:pt x="9444475" y="4194204"/>
                </a:lnTo>
                <a:lnTo>
                  <a:pt x="9601200" y="4037451"/>
                </a:lnTo>
                <a:lnTo>
                  <a:pt x="9601200" y="4076844"/>
                </a:lnTo>
                <a:lnTo>
                  <a:pt x="9488783" y="4189281"/>
                </a:lnTo>
                <a:lnTo>
                  <a:pt x="9493708" y="4194204"/>
                </a:lnTo>
                <a:lnTo>
                  <a:pt x="9601200" y="4086693"/>
                </a:lnTo>
                <a:lnTo>
                  <a:pt x="9601200" y="4126085"/>
                </a:lnTo>
                <a:lnTo>
                  <a:pt x="9538015" y="4189281"/>
                </a:lnTo>
                <a:lnTo>
                  <a:pt x="9542940" y="4194204"/>
                </a:lnTo>
                <a:lnTo>
                  <a:pt x="9601200" y="4135934"/>
                </a:lnTo>
                <a:lnTo>
                  <a:pt x="9601200" y="4175326"/>
                </a:lnTo>
                <a:lnTo>
                  <a:pt x="9587247" y="4189281"/>
                </a:lnTo>
                <a:lnTo>
                  <a:pt x="9592172" y="4194204"/>
                </a:lnTo>
                <a:lnTo>
                  <a:pt x="9601200" y="4185175"/>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lumMod val="40000"/>
              <a:lumOff val="60000"/>
            </a:schemeClr>
          </a:solidFill>
        </p:spPr>
        <p:txBody>
          <a:bodyPr wrap="square">
            <a:noAutofit/>
          </a:bodyPr>
          <a:lstStyle/>
          <a:p>
            <a:r>
              <a:rPr lang="nl-NL"/>
              <a:t>Klik op het pictogram als u een afbeelding wilt toevoegen</a:t>
            </a:r>
          </a:p>
        </p:txBody>
      </p:sp>
      <p:grpSp>
        <p:nvGrpSpPr>
          <p:cNvPr id="79" name="Graphic 2">
            <a:extLst>
              <a:ext uri="{FF2B5EF4-FFF2-40B4-BE49-F238E27FC236}">
                <a16:creationId xmlns:a16="http://schemas.microsoft.com/office/drawing/2014/main" id="{5F317DD4-9208-ED49-9001-EE10ADFC8165}"/>
              </a:ext>
            </a:extLst>
          </p:cNvPr>
          <p:cNvGrpSpPr>
            <a:grpSpLocks noChangeAspect="1"/>
          </p:cNvGrpSpPr>
          <p:nvPr userDrawn="1"/>
        </p:nvGrpSpPr>
        <p:grpSpPr>
          <a:xfrm>
            <a:off x="8369357" y="1642969"/>
            <a:ext cx="2200031" cy="787216"/>
            <a:chOff x="-1597345" y="233060"/>
            <a:chExt cx="9980364" cy="3571175"/>
          </a:xfrm>
        </p:grpSpPr>
        <p:sp>
          <p:nvSpPr>
            <p:cNvPr id="80" name="Vrije vorm 79">
              <a:extLst>
                <a:ext uri="{FF2B5EF4-FFF2-40B4-BE49-F238E27FC236}">
                  <a16:creationId xmlns:a16="http://schemas.microsoft.com/office/drawing/2014/main" id="{5965811C-D217-9345-A0F1-8C9E4F840D29}"/>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CA3A2DA4-5983-7A47-A8BB-71089A64094E}"/>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82" name="Vrije vorm 81">
              <a:extLst>
                <a:ext uri="{FF2B5EF4-FFF2-40B4-BE49-F238E27FC236}">
                  <a16:creationId xmlns:a16="http://schemas.microsoft.com/office/drawing/2014/main" id="{FD0A03CE-94B1-5946-B49F-47E81648CF1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83" name="Graphic 2">
              <a:extLst>
                <a:ext uri="{FF2B5EF4-FFF2-40B4-BE49-F238E27FC236}">
                  <a16:creationId xmlns:a16="http://schemas.microsoft.com/office/drawing/2014/main" id="{4BCF0739-295C-3A42-BEB7-4384F7D98F0D}"/>
                </a:ext>
              </a:extLst>
            </p:cNvPr>
            <p:cNvGrpSpPr/>
            <p:nvPr/>
          </p:nvGrpSpPr>
          <p:grpSpPr>
            <a:xfrm>
              <a:off x="184698" y="233060"/>
              <a:ext cx="8198320" cy="3571175"/>
              <a:chOff x="184698" y="233060"/>
              <a:chExt cx="8198320" cy="3571175"/>
            </a:xfrm>
          </p:grpSpPr>
          <p:sp>
            <p:nvSpPr>
              <p:cNvPr id="84" name="Vrije vorm 83">
                <a:extLst>
                  <a:ext uri="{FF2B5EF4-FFF2-40B4-BE49-F238E27FC236}">
                    <a16:creationId xmlns:a16="http://schemas.microsoft.com/office/drawing/2014/main" id="{5BD13FDE-956A-7C48-AE3E-659D3ACEF44D}"/>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85" name="Vrije vorm 84">
                <a:extLst>
                  <a:ext uri="{FF2B5EF4-FFF2-40B4-BE49-F238E27FC236}">
                    <a16:creationId xmlns:a16="http://schemas.microsoft.com/office/drawing/2014/main" id="{53994006-5648-1D4E-9757-83287170F269}"/>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87" name="Vrije vorm 86">
                <a:extLst>
                  <a:ext uri="{FF2B5EF4-FFF2-40B4-BE49-F238E27FC236}">
                    <a16:creationId xmlns:a16="http://schemas.microsoft.com/office/drawing/2014/main" id="{6B659AB9-D9B6-7049-84B9-F704CF41E6AA}"/>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88" name="Vrije vorm 87">
                <a:extLst>
                  <a:ext uri="{FF2B5EF4-FFF2-40B4-BE49-F238E27FC236}">
                    <a16:creationId xmlns:a16="http://schemas.microsoft.com/office/drawing/2014/main" id="{B86B0F6E-E33F-564E-BB57-65ECDB059581}"/>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89" name="Vrije vorm 88">
                <a:extLst>
                  <a:ext uri="{FF2B5EF4-FFF2-40B4-BE49-F238E27FC236}">
                    <a16:creationId xmlns:a16="http://schemas.microsoft.com/office/drawing/2014/main" id="{015C4FC8-C0B9-3045-B1AD-FF61B7064788}"/>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90" name="Vrije vorm 89">
                <a:extLst>
                  <a:ext uri="{FF2B5EF4-FFF2-40B4-BE49-F238E27FC236}">
                    <a16:creationId xmlns:a16="http://schemas.microsoft.com/office/drawing/2014/main" id="{8FABEB12-6738-7949-871D-12E4A9EFCD0F}"/>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91" name="Vrije vorm 90">
                <a:extLst>
                  <a:ext uri="{FF2B5EF4-FFF2-40B4-BE49-F238E27FC236}">
                    <a16:creationId xmlns:a16="http://schemas.microsoft.com/office/drawing/2014/main" id="{2FEC4184-9AA7-8F43-BD2B-F52EF548A6E7}"/>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92" name="Vrije vorm 91">
                <a:extLst>
                  <a:ext uri="{FF2B5EF4-FFF2-40B4-BE49-F238E27FC236}">
                    <a16:creationId xmlns:a16="http://schemas.microsoft.com/office/drawing/2014/main" id="{450F6445-6714-4945-8708-3A3B8ED56008}"/>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8D9A0DE9-5AA0-2C42-B6F3-661D143F3E7E}"/>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97" name="Vrije vorm 96">
                <a:extLst>
                  <a:ext uri="{FF2B5EF4-FFF2-40B4-BE49-F238E27FC236}">
                    <a16:creationId xmlns:a16="http://schemas.microsoft.com/office/drawing/2014/main" id="{6CBB5304-C7EC-3743-8D4F-EBF869161411}"/>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512D5F8F-EA55-0B43-861B-06158A14BE3B}"/>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777E95D7-02C3-2F4A-8E39-13D9A32BB93E}"/>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EA35A109-223B-1A49-B1F4-4C43E24DCB2A}"/>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2047382860"/>
      </p:ext>
    </p:extLst>
  </p:cSld>
  <p:clrMapOvr>
    <a:masterClrMapping/>
  </p:clrMapOvr>
  <p:extLst>
    <p:ext uri="{DCECCB84-F9BA-43D5-87BE-67443E8EF086}">
      <p15:sldGuideLst xmlns:p15="http://schemas.microsoft.com/office/powerpoint/2012/main"/>
    </p:ext>
  </p:extLst>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Gestreepte Start Light">
    <p:bg>
      <p:bgPr>
        <a:solidFill>
          <a:schemeClr val="bg2"/>
        </a:solidFill>
        <a:effectLst/>
      </p:bgPr>
    </p:bg>
    <p:spTree>
      <p:nvGrpSpPr>
        <p:cNvPr id="1" name=""/>
        <p:cNvGrpSpPr/>
        <p:nvPr/>
      </p:nvGrpSpPr>
      <p:grpSpPr>
        <a:xfrm>
          <a:off x="0" y="0"/>
          <a:ext cx="0" cy="0"/>
          <a:chOff x="0" y="0"/>
          <a:chExt cx="0" cy="0"/>
        </a:xfrm>
      </p:grpSpPr>
      <p:sp>
        <p:nvSpPr>
          <p:cNvPr id="78" name="Rechthoek 77">
            <a:extLst>
              <a:ext uri="{FF2B5EF4-FFF2-40B4-BE49-F238E27FC236}">
                <a16:creationId xmlns:a16="http://schemas.microsoft.com/office/drawing/2014/main" id="{00C6CAA9-AAFC-6047-9D4F-1DF4ABBE62DA}"/>
              </a:ext>
            </a:extLst>
          </p:cNvPr>
          <p:cNvSpPr/>
          <p:nvPr userDrawn="1"/>
        </p:nvSpPr>
        <p:spPr>
          <a:xfrm>
            <a:off x="0" y="0"/>
            <a:ext cx="12192000"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dirty="0"/>
          </a:p>
        </p:txBody>
      </p:sp>
      <p:sp>
        <p:nvSpPr>
          <p:cNvPr id="94" name="Vrije vorm 93">
            <a:extLst>
              <a:ext uri="{FF2B5EF4-FFF2-40B4-BE49-F238E27FC236}">
                <a16:creationId xmlns:a16="http://schemas.microsoft.com/office/drawing/2014/main" id="{42D2EC39-2D9D-474F-A1D3-7FCBAC7972E2}"/>
              </a:ext>
            </a:extLst>
          </p:cNvPr>
          <p:cNvSpPr/>
          <p:nvPr userDrawn="1"/>
        </p:nvSpPr>
        <p:spPr>
          <a:xfrm>
            <a:off x="6095999" y="-691"/>
            <a:ext cx="6096001" cy="6858000"/>
          </a:xfrm>
          <a:custGeom>
            <a:avLst/>
            <a:gdLst>
              <a:gd name="connsiteX0" fmla="*/ 6096001 w 6096001"/>
              <a:gd name="connsiteY0" fmla="*/ 6839121 h 6858000"/>
              <a:gd name="connsiteX1" fmla="*/ 6096001 w 6096001"/>
              <a:gd name="connsiteY1" fmla="*/ 6848970 h 6858000"/>
              <a:gd name="connsiteX2" fmla="*/ 6086972 w 6096001"/>
              <a:gd name="connsiteY2" fmla="*/ 6858000 h 6858000"/>
              <a:gd name="connsiteX3" fmla="*/ 6082047 w 6096001"/>
              <a:gd name="connsiteY3" fmla="*/ 6853077 h 6858000"/>
              <a:gd name="connsiteX4" fmla="*/ 6096001 w 6096001"/>
              <a:gd name="connsiteY4" fmla="*/ 6789880 h 6858000"/>
              <a:gd name="connsiteX5" fmla="*/ 6096001 w 6096001"/>
              <a:gd name="connsiteY5" fmla="*/ 6799729 h 6858000"/>
              <a:gd name="connsiteX6" fmla="*/ 6037740 w 6096001"/>
              <a:gd name="connsiteY6" fmla="*/ 6858000 h 6858000"/>
              <a:gd name="connsiteX7" fmla="*/ 6032815 w 6096001"/>
              <a:gd name="connsiteY7" fmla="*/ 6853077 h 6858000"/>
              <a:gd name="connsiteX8" fmla="*/ 6096001 w 6096001"/>
              <a:gd name="connsiteY8" fmla="*/ 6740639 h 6858000"/>
              <a:gd name="connsiteX9" fmla="*/ 6096001 w 6096001"/>
              <a:gd name="connsiteY9" fmla="*/ 6750488 h 6858000"/>
              <a:gd name="connsiteX10" fmla="*/ 5988508 w 6096001"/>
              <a:gd name="connsiteY10" fmla="*/ 6858000 h 6858000"/>
              <a:gd name="connsiteX11" fmla="*/ 5983583 w 6096001"/>
              <a:gd name="connsiteY11" fmla="*/ 6853077 h 6858000"/>
              <a:gd name="connsiteX12" fmla="*/ 6096001 w 6096001"/>
              <a:gd name="connsiteY12" fmla="*/ 6691398 h 6858000"/>
              <a:gd name="connsiteX13" fmla="*/ 6096001 w 6096001"/>
              <a:gd name="connsiteY13" fmla="*/ 6701246 h 6858000"/>
              <a:gd name="connsiteX14" fmla="*/ 5939275 w 6096001"/>
              <a:gd name="connsiteY14" fmla="*/ 6858000 h 6858000"/>
              <a:gd name="connsiteX15" fmla="*/ 5934351 w 6096001"/>
              <a:gd name="connsiteY15" fmla="*/ 6853077 h 6858000"/>
              <a:gd name="connsiteX16" fmla="*/ 6096001 w 6096001"/>
              <a:gd name="connsiteY16" fmla="*/ 6642158 h 6858000"/>
              <a:gd name="connsiteX17" fmla="*/ 6096001 w 6096001"/>
              <a:gd name="connsiteY17" fmla="*/ 6652006 h 6858000"/>
              <a:gd name="connsiteX18" fmla="*/ 5890043 w 6096001"/>
              <a:gd name="connsiteY18" fmla="*/ 6858000 h 6858000"/>
              <a:gd name="connsiteX19" fmla="*/ 5885119 w 6096001"/>
              <a:gd name="connsiteY19" fmla="*/ 6853077 h 6858000"/>
              <a:gd name="connsiteX20" fmla="*/ 6096001 w 6096001"/>
              <a:gd name="connsiteY20" fmla="*/ 6592918 h 6858000"/>
              <a:gd name="connsiteX21" fmla="*/ 6096001 w 6096001"/>
              <a:gd name="connsiteY21" fmla="*/ 6602767 h 6858000"/>
              <a:gd name="connsiteX22" fmla="*/ 5840813 w 6096001"/>
              <a:gd name="connsiteY22" fmla="*/ 6858000 h 6858000"/>
              <a:gd name="connsiteX23" fmla="*/ 5835888 w 6096001"/>
              <a:gd name="connsiteY23" fmla="*/ 6853077 h 6858000"/>
              <a:gd name="connsiteX24" fmla="*/ 6096001 w 6096001"/>
              <a:gd name="connsiteY24" fmla="*/ 6543677 h 6858000"/>
              <a:gd name="connsiteX25" fmla="*/ 6096001 w 6096001"/>
              <a:gd name="connsiteY25" fmla="*/ 6553526 h 6858000"/>
              <a:gd name="connsiteX26" fmla="*/ 5791581 w 6096001"/>
              <a:gd name="connsiteY26" fmla="*/ 6858000 h 6858000"/>
              <a:gd name="connsiteX27" fmla="*/ 5786656 w 6096001"/>
              <a:gd name="connsiteY27" fmla="*/ 6853077 h 6858000"/>
              <a:gd name="connsiteX28" fmla="*/ 6096001 w 6096001"/>
              <a:gd name="connsiteY28" fmla="*/ 6494372 h 6858000"/>
              <a:gd name="connsiteX29" fmla="*/ 6096001 w 6096001"/>
              <a:gd name="connsiteY29" fmla="*/ 6504222 h 6858000"/>
              <a:gd name="connsiteX30" fmla="*/ 5742349 w 6096001"/>
              <a:gd name="connsiteY30" fmla="*/ 6858000 h 6858000"/>
              <a:gd name="connsiteX31" fmla="*/ 5737424 w 6096001"/>
              <a:gd name="connsiteY31" fmla="*/ 6853077 h 6858000"/>
              <a:gd name="connsiteX32" fmla="*/ 6096001 w 6096001"/>
              <a:gd name="connsiteY32" fmla="*/ 6445123 h 6858000"/>
              <a:gd name="connsiteX33" fmla="*/ 6096001 w 6096001"/>
              <a:gd name="connsiteY33" fmla="*/ 6454972 h 6858000"/>
              <a:gd name="connsiteX34" fmla="*/ 5693117 w 6096001"/>
              <a:gd name="connsiteY34" fmla="*/ 6858000 h 6858000"/>
              <a:gd name="connsiteX35" fmla="*/ 5688193 w 6096001"/>
              <a:gd name="connsiteY35" fmla="*/ 6853077 h 6858000"/>
              <a:gd name="connsiteX36" fmla="*/ 6096001 w 6096001"/>
              <a:gd name="connsiteY36" fmla="*/ 6395872 h 6858000"/>
              <a:gd name="connsiteX37" fmla="*/ 6096001 w 6096001"/>
              <a:gd name="connsiteY37" fmla="*/ 6405722 h 6858000"/>
              <a:gd name="connsiteX38" fmla="*/ 5643885 w 6096001"/>
              <a:gd name="connsiteY38" fmla="*/ 6858000 h 6858000"/>
              <a:gd name="connsiteX39" fmla="*/ 5638959 w 6096001"/>
              <a:gd name="connsiteY39" fmla="*/ 6853077 h 6858000"/>
              <a:gd name="connsiteX40" fmla="*/ 6096001 w 6096001"/>
              <a:gd name="connsiteY40" fmla="*/ 6346622 h 6858000"/>
              <a:gd name="connsiteX41" fmla="*/ 6096001 w 6096001"/>
              <a:gd name="connsiteY41" fmla="*/ 6356472 h 6858000"/>
              <a:gd name="connsiteX42" fmla="*/ 5594652 w 6096001"/>
              <a:gd name="connsiteY42" fmla="*/ 6858000 h 6858000"/>
              <a:gd name="connsiteX43" fmla="*/ 5589727 w 6096001"/>
              <a:gd name="connsiteY43" fmla="*/ 6853077 h 6858000"/>
              <a:gd name="connsiteX44" fmla="*/ 6096001 w 6096001"/>
              <a:gd name="connsiteY44" fmla="*/ 6297374 h 6858000"/>
              <a:gd name="connsiteX45" fmla="*/ 6096001 w 6096001"/>
              <a:gd name="connsiteY45" fmla="*/ 6307222 h 6858000"/>
              <a:gd name="connsiteX46" fmla="*/ 5545420 w 6096001"/>
              <a:gd name="connsiteY46" fmla="*/ 6858000 h 6858000"/>
              <a:gd name="connsiteX47" fmla="*/ 5540497 w 6096001"/>
              <a:gd name="connsiteY47" fmla="*/ 6853077 h 6858000"/>
              <a:gd name="connsiteX48" fmla="*/ 6096001 w 6096001"/>
              <a:gd name="connsiteY48" fmla="*/ 6248125 h 6858000"/>
              <a:gd name="connsiteX49" fmla="*/ 6096001 w 6096001"/>
              <a:gd name="connsiteY49" fmla="*/ 6257973 h 6858000"/>
              <a:gd name="connsiteX50" fmla="*/ 5496189 w 6096001"/>
              <a:gd name="connsiteY50" fmla="*/ 6858000 h 6858000"/>
              <a:gd name="connsiteX51" fmla="*/ 5491265 w 6096001"/>
              <a:gd name="connsiteY51" fmla="*/ 6853077 h 6858000"/>
              <a:gd name="connsiteX52" fmla="*/ 6096001 w 6096001"/>
              <a:gd name="connsiteY52" fmla="*/ 6198875 h 6858000"/>
              <a:gd name="connsiteX53" fmla="*/ 6096001 w 6096001"/>
              <a:gd name="connsiteY53" fmla="*/ 6208724 h 6858000"/>
              <a:gd name="connsiteX54" fmla="*/ 5446957 w 6096001"/>
              <a:gd name="connsiteY54" fmla="*/ 6858000 h 6858000"/>
              <a:gd name="connsiteX55" fmla="*/ 5442033 w 6096001"/>
              <a:gd name="connsiteY55" fmla="*/ 6853077 h 6858000"/>
              <a:gd name="connsiteX56" fmla="*/ 6096001 w 6096001"/>
              <a:gd name="connsiteY56" fmla="*/ 6149625 h 6858000"/>
              <a:gd name="connsiteX57" fmla="*/ 6096001 w 6096001"/>
              <a:gd name="connsiteY57" fmla="*/ 6159474 h 6858000"/>
              <a:gd name="connsiteX58" fmla="*/ 5397725 w 6096001"/>
              <a:gd name="connsiteY58" fmla="*/ 6858000 h 6858000"/>
              <a:gd name="connsiteX59" fmla="*/ 5392801 w 6096001"/>
              <a:gd name="connsiteY59" fmla="*/ 6853077 h 6858000"/>
              <a:gd name="connsiteX60" fmla="*/ 6096001 w 6096001"/>
              <a:gd name="connsiteY60" fmla="*/ 6100376 h 6858000"/>
              <a:gd name="connsiteX61" fmla="*/ 6096001 w 6096001"/>
              <a:gd name="connsiteY61" fmla="*/ 6110224 h 6858000"/>
              <a:gd name="connsiteX62" fmla="*/ 5348493 w 6096001"/>
              <a:gd name="connsiteY62" fmla="*/ 6858000 h 6858000"/>
              <a:gd name="connsiteX63" fmla="*/ 5343569 w 6096001"/>
              <a:gd name="connsiteY63" fmla="*/ 6853077 h 6858000"/>
              <a:gd name="connsiteX64" fmla="*/ 6096001 w 6096001"/>
              <a:gd name="connsiteY64" fmla="*/ 6051125 h 6858000"/>
              <a:gd name="connsiteX65" fmla="*/ 6096001 w 6096001"/>
              <a:gd name="connsiteY65" fmla="*/ 6060974 h 6858000"/>
              <a:gd name="connsiteX66" fmla="*/ 5299261 w 6096001"/>
              <a:gd name="connsiteY66" fmla="*/ 6858000 h 6858000"/>
              <a:gd name="connsiteX67" fmla="*/ 5294336 w 6096001"/>
              <a:gd name="connsiteY67" fmla="*/ 6853077 h 6858000"/>
              <a:gd name="connsiteX68" fmla="*/ 6096001 w 6096001"/>
              <a:gd name="connsiteY68" fmla="*/ 6001875 h 6858000"/>
              <a:gd name="connsiteX69" fmla="*/ 6096001 w 6096001"/>
              <a:gd name="connsiteY69" fmla="*/ 6011725 h 6858000"/>
              <a:gd name="connsiteX70" fmla="*/ 5250029 w 6096001"/>
              <a:gd name="connsiteY70" fmla="*/ 6858000 h 6858000"/>
              <a:gd name="connsiteX71" fmla="*/ 5245104 w 6096001"/>
              <a:gd name="connsiteY71" fmla="*/ 6853077 h 6858000"/>
              <a:gd name="connsiteX72" fmla="*/ 6096001 w 6096001"/>
              <a:gd name="connsiteY72" fmla="*/ 5952627 h 6858000"/>
              <a:gd name="connsiteX73" fmla="*/ 6096001 w 6096001"/>
              <a:gd name="connsiteY73" fmla="*/ 5962476 h 6858000"/>
              <a:gd name="connsiteX74" fmla="*/ 5200798 w 6096001"/>
              <a:gd name="connsiteY74" fmla="*/ 6858000 h 6858000"/>
              <a:gd name="connsiteX75" fmla="*/ 5195873 w 6096001"/>
              <a:gd name="connsiteY75" fmla="*/ 6853077 h 6858000"/>
              <a:gd name="connsiteX76" fmla="*/ 6096001 w 6096001"/>
              <a:gd name="connsiteY76" fmla="*/ 5903377 h 6858000"/>
              <a:gd name="connsiteX77" fmla="*/ 6096001 w 6096001"/>
              <a:gd name="connsiteY77" fmla="*/ 5913226 h 6858000"/>
              <a:gd name="connsiteX78" fmla="*/ 5151566 w 6096001"/>
              <a:gd name="connsiteY78" fmla="*/ 6858000 h 6858000"/>
              <a:gd name="connsiteX79" fmla="*/ 5146641 w 6096001"/>
              <a:gd name="connsiteY79" fmla="*/ 6853077 h 6858000"/>
              <a:gd name="connsiteX80" fmla="*/ 6096001 w 6096001"/>
              <a:gd name="connsiteY80" fmla="*/ 5854128 h 6858000"/>
              <a:gd name="connsiteX81" fmla="*/ 6096001 w 6096001"/>
              <a:gd name="connsiteY81" fmla="*/ 5863977 h 6858000"/>
              <a:gd name="connsiteX82" fmla="*/ 5102335 w 6096001"/>
              <a:gd name="connsiteY82" fmla="*/ 6858000 h 6858000"/>
              <a:gd name="connsiteX83" fmla="*/ 5097410 w 6096001"/>
              <a:gd name="connsiteY83" fmla="*/ 6853077 h 6858000"/>
              <a:gd name="connsiteX84" fmla="*/ 6096001 w 6096001"/>
              <a:gd name="connsiteY84" fmla="*/ 5804878 h 6858000"/>
              <a:gd name="connsiteX85" fmla="*/ 6096001 w 6096001"/>
              <a:gd name="connsiteY85" fmla="*/ 5814728 h 6858000"/>
              <a:gd name="connsiteX86" fmla="*/ 5053103 w 6096001"/>
              <a:gd name="connsiteY86" fmla="*/ 6858000 h 6858000"/>
              <a:gd name="connsiteX87" fmla="*/ 5048178 w 6096001"/>
              <a:gd name="connsiteY87" fmla="*/ 6853077 h 6858000"/>
              <a:gd name="connsiteX88" fmla="*/ 6096001 w 6096001"/>
              <a:gd name="connsiteY88" fmla="*/ 5755628 h 6858000"/>
              <a:gd name="connsiteX89" fmla="*/ 6096001 w 6096001"/>
              <a:gd name="connsiteY89" fmla="*/ 5765476 h 6858000"/>
              <a:gd name="connsiteX90" fmla="*/ 5003869 w 6096001"/>
              <a:gd name="connsiteY90" fmla="*/ 6858000 h 6858000"/>
              <a:gd name="connsiteX91" fmla="*/ 4998945 w 6096001"/>
              <a:gd name="connsiteY91" fmla="*/ 6853077 h 6858000"/>
              <a:gd name="connsiteX92" fmla="*/ 6096001 w 6096001"/>
              <a:gd name="connsiteY92" fmla="*/ 5706378 h 6858000"/>
              <a:gd name="connsiteX93" fmla="*/ 6096001 w 6096001"/>
              <a:gd name="connsiteY93" fmla="*/ 5716227 h 6858000"/>
              <a:gd name="connsiteX94" fmla="*/ 4954637 w 6096001"/>
              <a:gd name="connsiteY94" fmla="*/ 6858000 h 6858000"/>
              <a:gd name="connsiteX95" fmla="*/ 4949713 w 6096001"/>
              <a:gd name="connsiteY95" fmla="*/ 6853077 h 6858000"/>
              <a:gd name="connsiteX96" fmla="*/ 6096001 w 6096001"/>
              <a:gd name="connsiteY96" fmla="*/ 5657130 h 6858000"/>
              <a:gd name="connsiteX97" fmla="*/ 6096001 w 6096001"/>
              <a:gd name="connsiteY97" fmla="*/ 5666978 h 6858000"/>
              <a:gd name="connsiteX98" fmla="*/ 4905407 w 6096001"/>
              <a:gd name="connsiteY98" fmla="*/ 6858000 h 6858000"/>
              <a:gd name="connsiteX99" fmla="*/ 4900483 w 6096001"/>
              <a:gd name="connsiteY99" fmla="*/ 6853077 h 6858000"/>
              <a:gd name="connsiteX100" fmla="*/ 6096001 w 6096001"/>
              <a:gd name="connsiteY100" fmla="*/ 5607880 h 6858000"/>
              <a:gd name="connsiteX101" fmla="*/ 6096001 w 6096001"/>
              <a:gd name="connsiteY101" fmla="*/ 5617729 h 6858000"/>
              <a:gd name="connsiteX102" fmla="*/ 4856175 w 6096001"/>
              <a:gd name="connsiteY102" fmla="*/ 6858000 h 6858000"/>
              <a:gd name="connsiteX103" fmla="*/ 4851251 w 6096001"/>
              <a:gd name="connsiteY103" fmla="*/ 6853077 h 6858000"/>
              <a:gd name="connsiteX104" fmla="*/ 6096001 w 6096001"/>
              <a:gd name="connsiteY104" fmla="*/ 5558631 h 6858000"/>
              <a:gd name="connsiteX105" fmla="*/ 6096001 w 6096001"/>
              <a:gd name="connsiteY105" fmla="*/ 5568479 h 6858000"/>
              <a:gd name="connsiteX106" fmla="*/ 4806943 w 6096001"/>
              <a:gd name="connsiteY106" fmla="*/ 6858000 h 6858000"/>
              <a:gd name="connsiteX107" fmla="*/ 4802019 w 6096001"/>
              <a:gd name="connsiteY107" fmla="*/ 6853077 h 6858000"/>
              <a:gd name="connsiteX108" fmla="*/ 6096001 w 6096001"/>
              <a:gd name="connsiteY108" fmla="*/ 5509381 h 6858000"/>
              <a:gd name="connsiteX109" fmla="*/ 6096001 w 6096001"/>
              <a:gd name="connsiteY109" fmla="*/ 5519230 h 6858000"/>
              <a:gd name="connsiteX110" fmla="*/ 4757711 w 6096001"/>
              <a:gd name="connsiteY110" fmla="*/ 6858000 h 6858000"/>
              <a:gd name="connsiteX111" fmla="*/ 4752787 w 6096001"/>
              <a:gd name="connsiteY111" fmla="*/ 6853077 h 6858000"/>
              <a:gd name="connsiteX112" fmla="*/ 6096001 w 6096001"/>
              <a:gd name="connsiteY112" fmla="*/ 5460130 h 6858000"/>
              <a:gd name="connsiteX113" fmla="*/ 6096001 w 6096001"/>
              <a:gd name="connsiteY113" fmla="*/ 5469980 h 6858000"/>
              <a:gd name="connsiteX114" fmla="*/ 4708479 w 6096001"/>
              <a:gd name="connsiteY114" fmla="*/ 6858000 h 6858000"/>
              <a:gd name="connsiteX115" fmla="*/ 4703553 w 6096001"/>
              <a:gd name="connsiteY115" fmla="*/ 6853077 h 6858000"/>
              <a:gd name="connsiteX116" fmla="*/ 6096001 w 6096001"/>
              <a:gd name="connsiteY116" fmla="*/ 5410880 h 6858000"/>
              <a:gd name="connsiteX117" fmla="*/ 6096001 w 6096001"/>
              <a:gd name="connsiteY117" fmla="*/ 5420730 h 6858000"/>
              <a:gd name="connsiteX118" fmla="*/ 4659246 w 6096001"/>
              <a:gd name="connsiteY118" fmla="*/ 6858000 h 6858000"/>
              <a:gd name="connsiteX119" fmla="*/ 4654321 w 6096001"/>
              <a:gd name="connsiteY119" fmla="*/ 6853077 h 6858000"/>
              <a:gd name="connsiteX120" fmla="*/ 6096001 w 6096001"/>
              <a:gd name="connsiteY120" fmla="*/ 5361631 h 6858000"/>
              <a:gd name="connsiteX121" fmla="*/ 6096001 w 6096001"/>
              <a:gd name="connsiteY121" fmla="*/ 5371480 h 6858000"/>
              <a:gd name="connsiteX122" fmla="*/ 4610015 w 6096001"/>
              <a:gd name="connsiteY122" fmla="*/ 6858000 h 6858000"/>
              <a:gd name="connsiteX123" fmla="*/ 4605090 w 6096001"/>
              <a:gd name="connsiteY123" fmla="*/ 6853077 h 6858000"/>
              <a:gd name="connsiteX124" fmla="*/ 6096001 w 6096001"/>
              <a:gd name="connsiteY124" fmla="*/ 5312382 h 6858000"/>
              <a:gd name="connsiteX125" fmla="*/ 6096001 w 6096001"/>
              <a:gd name="connsiteY125" fmla="*/ 5322232 h 6858000"/>
              <a:gd name="connsiteX126" fmla="*/ 4560784 w 6096001"/>
              <a:gd name="connsiteY126" fmla="*/ 6858000 h 6858000"/>
              <a:gd name="connsiteX127" fmla="*/ 4555859 w 6096001"/>
              <a:gd name="connsiteY127" fmla="*/ 6853077 h 6858000"/>
              <a:gd name="connsiteX128" fmla="*/ 6096001 w 6096001"/>
              <a:gd name="connsiteY128" fmla="*/ 5263132 h 6858000"/>
              <a:gd name="connsiteX129" fmla="*/ 6096001 w 6096001"/>
              <a:gd name="connsiteY129" fmla="*/ 5272982 h 6858000"/>
              <a:gd name="connsiteX130" fmla="*/ 4511552 w 6096001"/>
              <a:gd name="connsiteY130" fmla="*/ 6858000 h 6858000"/>
              <a:gd name="connsiteX131" fmla="*/ 4506627 w 6096001"/>
              <a:gd name="connsiteY131" fmla="*/ 6853077 h 6858000"/>
              <a:gd name="connsiteX132" fmla="*/ 6096001 w 6096001"/>
              <a:gd name="connsiteY132" fmla="*/ 5213883 h 6858000"/>
              <a:gd name="connsiteX133" fmla="*/ 6096001 w 6096001"/>
              <a:gd name="connsiteY133" fmla="*/ 5223732 h 6858000"/>
              <a:gd name="connsiteX134" fmla="*/ 4462320 w 6096001"/>
              <a:gd name="connsiteY134" fmla="*/ 6858000 h 6858000"/>
              <a:gd name="connsiteX135" fmla="*/ 4457395 w 6096001"/>
              <a:gd name="connsiteY135" fmla="*/ 6853077 h 6858000"/>
              <a:gd name="connsiteX136" fmla="*/ 6096001 w 6096001"/>
              <a:gd name="connsiteY136" fmla="*/ 5164634 h 6858000"/>
              <a:gd name="connsiteX137" fmla="*/ 6096001 w 6096001"/>
              <a:gd name="connsiteY137" fmla="*/ 5174483 h 6858000"/>
              <a:gd name="connsiteX138" fmla="*/ 4413088 w 6096001"/>
              <a:gd name="connsiteY138" fmla="*/ 6858000 h 6858000"/>
              <a:gd name="connsiteX139" fmla="*/ 4408163 w 6096001"/>
              <a:gd name="connsiteY139" fmla="*/ 6853077 h 6858000"/>
              <a:gd name="connsiteX140" fmla="*/ 6096001 w 6096001"/>
              <a:gd name="connsiteY140" fmla="*/ 5115384 h 6858000"/>
              <a:gd name="connsiteX141" fmla="*/ 6096001 w 6096001"/>
              <a:gd name="connsiteY141" fmla="*/ 5125232 h 6858000"/>
              <a:gd name="connsiteX142" fmla="*/ 4363855 w 6096001"/>
              <a:gd name="connsiteY142" fmla="*/ 6858000 h 6858000"/>
              <a:gd name="connsiteX143" fmla="*/ 4358931 w 6096001"/>
              <a:gd name="connsiteY143" fmla="*/ 6853077 h 6858000"/>
              <a:gd name="connsiteX144" fmla="*/ 6096001 w 6096001"/>
              <a:gd name="connsiteY144" fmla="*/ 5066134 h 6858000"/>
              <a:gd name="connsiteX145" fmla="*/ 6096001 w 6096001"/>
              <a:gd name="connsiteY145" fmla="*/ 5075982 h 6858000"/>
              <a:gd name="connsiteX146" fmla="*/ 4314623 w 6096001"/>
              <a:gd name="connsiteY146" fmla="*/ 6858000 h 6858000"/>
              <a:gd name="connsiteX147" fmla="*/ 4309699 w 6096001"/>
              <a:gd name="connsiteY147" fmla="*/ 6853077 h 6858000"/>
              <a:gd name="connsiteX148" fmla="*/ 6096001 w 6096001"/>
              <a:gd name="connsiteY148" fmla="*/ 5016885 h 6858000"/>
              <a:gd name="connsiteX149" fmla="*/ 6096001 w 6096001"/>
              <a:gd name="connsiteY149" fmla="*/ 5026734 h 6858000"/>
              <a:gd name="connsiteX150" fmla="*/ 4265393 w 6096001"/>
              <a:gd name="connsiteY150" fmla="*/ 6858000 h 6858000"/>
              <a:gd name="connsiteX151" fmla="*/ 4260468 w 6096001"/>
              <a:gd name="connsiteY151" fmla="*/ 6853077 h 6858000"/>
              <a:gd name="connsiteX152" fmla="*/ 6096001 w 6096001"/>
              <a:gd name="connsiteY152" fmla="*/ 4967636 h 6858000"/>
              <a:gd name="connsiteX153" fmla="*/ 6096001 w 6096001"/>
              <a:gd name="connsiteY153" fmla="*/ 4977484 h 6858000"/>
              <a:gd name="connsiteX154" fmla="*/ 4216161 w 6096001"/>
              <a:gd name="connsiteY154" fmla="*/ 6858000 h 6858000"/>
              <a:gd name="connsiteX155" fmla="*/ 4211236 w 6096001"/>
              <a:gd name="connsiteY155" fmla="*/ 6853077 h 6858000"/>
              <a:gd name="connsiteX156" fmla="*/ 6096001 w 6096001"/>
              <a:gd name="connsiteY156" fmla="*/ 4918386 h 6858000"/>
              <a:gd name="connsiteX157" fmla="*/ 6096001 w 6096001"/>
              <a:gd name="connsiteY157" fmla="*/ 4928235 h 6858000"/>
              <a:gd name="connsiteX158" fmla="*/ 4166929 w 6096001"/>
              <a:gd name="connsiteY158" fmla="*/ 6858000 h 6858000"/>
              <a:gd name="connsiteX159" fmla="*/ 4162004 w 6096001"/>
              <a:gd name="connsiteY159" fmla="*/ 6853077 h 6858000"/>
              <a:gd name="connsiteX160" fmla="*/ 6096001 w 6096001"/>
              <a:gd name="connsiteY160" fmla="*/ 4869137 h 6858000"/>
              <a:gd name="connsiteX161" fmla="*/ 6096001 w 6096001"/>
              <a:gd name="connsiteY161" fmla="*/ 4878985 h 6858000"/>
              <a:gd name="connsiteX162" fmla="*/ 4117697 w 6096001"/>
              <a:gd name="connsiteY162" fmla="*/ 6858000 h 6858000"/>
              <a:gd name="connsiteX163" fmla="*/ 4112773 w 6096001"/>
              <a:gd name="connsiteY163" fmla="*/ 6853077 h 6858000"/>
              <a:gd name="connsiteX164" fmla="*/ 6096001 w 6096001"/>
              <a:gd name="connsiteY164" fmla="*/ 4819886 h 6858000"/>
              <a:gd name="connsiteX165" fmla="*/ 6096001 w 6096001"/>
              <a:gd name="connsiteY165" fmla="*/ 4829735 h 6858000"/>
              <a:gd name="connsiteX166" fmla="*/ 4068465 w 6096001"/>
              <a:gd name="connsiteY166" fmla="*/ 6858000 h 6858000"/>
              <a:gd name="connsiteX167" fmla="*/ 4063539 w 6096001"/>
              <a:gd name="connsiteY167" fmla="*/ 6853077 h 6858000"/>
              <a:gd name="connsiteX168" fmla="*/ 6096001 w 6096001"/>
              <a:gd name="connsiteY168" fmla="*/ 4770637 h 6858000"/>
              <a:gd name="connsiteX169" fmla="*/ 6096001 w 6096001"/>
              <a:gd name="connsiteY169" fmla="*/ 4780485 h 6858000"/>
              <a:gd name="connsiteX170" fmla="*/ 4019232 w 6096001"/>
              <a:gd name="connsiteY170" fmla="*/ 6858000 h 6858000"/>
              <a:gd name="connsiteX171" fmla="*/ 4014307 w 6096001"/>
              <a:gd name="connsiteY171" fmla="*/ 6853077 h 6858000"/>
              <a:gd name="connsiteX172" fmla="*/ 6096001 w 6096001"/>
              <a:gd name="connsiteY172" fmla="*/ 4721388 h 6858000"/>
              <a:gd name="connsiteX173" fmla="*/ 6096001 w 6096001"/>
              <a:gd name="connsiteY173" fmla="*/ 4731235 h 6858000"/>
              <a:gd name="connsiteX174" fmla="*/ 3970000 w 6096001"/>
              <a:gd name="connsiteY174" fmla="*/ 6858000 h 6858000"/>
              <a:gd name="connsiteX175" fmla="*/ 3965077 w 6096001"/>
              <a:gd name="connsiteY175" fmla="*/ 6853077 h 6858000"/>
              <a:gd name="connsiteX176" fmla="*/ 6096001 w 6096001"/>
              <a:gd name="connsiteY176" fmla="*/ 4672139 h 6858000"/>
              <a:gd name="connsiteX177" fmla="*/ 6096001 w 6096001"/>
              <a:gd name="connsiteY177" fmla="*/ 4681986 h 6858000"/>
              <a:gd name="connsiteX178" fmla="*/ 3920769 w 6096001"/>
              <a:gd name="connsiteY178" fmla="*/ 6858000 h 6858000"/>
              <a:gd name="connsiteX179" fmla="*/ 3915845 w 6096001"/>
              <a:gd name="connsiteY179" fmla="*/ 6853077 h 6858000"/>
              <a:gd name="connsiteX180" fmla="*/ 6096001 w 6096001"/>
              <a:gd name="connsiteY180" fmla="*/ 4622889 h 6858000"/>
              <a:gd name="connsiteX181" fmla="*/ 6096001 w 6096001"/>
              <a:gd name="connsiteY181" fmla="*/ 4632736 h 6858000"/>
              <a:gd name="connsiteX182" fmla="*/ 3871537 w 6096001"/>
              <a:gd name="connsiteY182" fmla="*/ 6858000 h 6858000"/>
              <a:gd name="connsiteX183" fmla="*/ 3866613 w 6096001"/>
              <a:gd name="connsiteY183" fmla="*/ 6853077 h 6858000"/>
              <a:gd name="connsiteX184" fmla="*/ 6096001 w 6096001"/>
              <a:gd name="connsiteY184" fmla="*/ 4573639 h 6858000"/>
              <a:gd name="connsiteX185" fmla="*/ 6096001 w 6096001"/>
              <a:gd name="connsiteY185" fmla="*/ 4583488 h 6858000"/>
              <a:gd name="connsiteX186" fmla="*/ 3822306 w 6096001"/>
              <a:gd name="connsiteY186" fmla="*/ 6858000 h 6858000"/>
              <a:gd name="connsiteX187" fmla="*/ 3817381 w 6096001"/>
              <a:gd name="connsiteY187" fmla="*/ 6853077 h 6858000"/>
              <a:gd name="connsiteX188" fmla="*/ 6096001 w 6096001"/>
              <a:gd name="connsiteY188" fmla="*/ 4524389 h 6858000"/>
              <a:gd name="connsiteX189" fmla="*/ 6096001 w 6096001"/>
              <a:gd name="connsiteY189" fmla="*/ 4534238 h 6858000"/>
              <a:gd name="connsiteX190" fmla="*/ 3773074 w 6096001"/>
              <a:gd name="connsiteY190" fmla="*/ 6858000 h 6858000"/>
              <a:gd name="connsiteX191" fmla="*/ 3768149 w 6096001"/>
              <a:gd name="connsiteY191" fmla="*/ 6853077 h 6858000"/>
              <a:gd name="connsiteX192" fmla="*/ 6096001 w 6096001"/>
              <a:gd name="connsiteY192" fmla="*/ 4475141 h 6858000"/>
              <a:gd name="connsiteX193" fmla="*/ 6096001 w 6096001"/>
              <a:gd name="connsiteY193" fmla="*/ 4484988 h 6858000"/>
              <a:gd name="connsiteX194" fmla="*/ 3723841 w 6096001"/>
              <a:gd name="connsiteY194" fmla="*/ 6858000 h 6858000"/>
              <a:gd name="connsiteX195" fmla="*/ 3718919 w 6096001"/>
              <a:gd name="connsiteY195" fmla="*/ 6853077 h 6858000"/>
              <a:gd name="connsiteX196" fmla="*/ 6096001 w 6096001"/>
              <a:gd name="connsiteY196" fmla="*/ 4425892 h 6858000"/>
              <a:gd name="connsiteX197" fmla="*/ 6096001 w 6096001"/>
              <a:gd name="connsiteY197" fmla="*/ 4435738 h 6858000"/>
              <a:gd name="connsiteX198" fmla="*/ 3674609 w 6096001"/>
              <a:gd name="connsiteY198" fmla="*/ 6858000 h 6858000"/>
              <a:gd name="connsiteX199" fmla="*/ 3669687 w 6096001"/>
              <a:gd name="connsiteY199" fmla="*/ 6853077 h 6858000"/>
              <a:gd name="connsiteX200" fmla="*/ 6096001 w 6096001"/>
              <a:gd name="connsiteY200" fmla="*/ 4376642 h 6858000"/>
              <a:gd name="connsiteX201" fmla="*/ 6096001 w 6096001"/>
              <a:gd name="connsiteY201" fmla="*/ 4386489 h 6858000"/>
              <a:gd name="connsiteX202" fmla="*/ 3625378 w 6096001"/>
              <a:gd name="connsiteY202" fmla="*/ 6858000 h 6858000"/>
              <a:gd name="connsiteX203" fmla="*/ 3620455 w 6096001"/>
              <a:gd name="connsiteY203" fmla="*/ 6853077 h 6858000"/>
              <a:gd name="connsiteX204" fmla="*/ 6096001 w 6096001"/>
              <a:gd name="connsiteY204" fmla="*/ 4327392 h 6858000"/>
              <a:gd name="connsiteX205" fmla="*/ 6096001 w 6096001"/>
              <a:gd name="connsiteY205" fmla="*/ 4337239 h 6858000"/>
              <a:gd name="connsiteX206" fmla="*/ 3576146 w 6096001"/>
              <a:gd name="connsiteY206" fmla="*/ 6858000 h 6858000"/>
              <a:gd name="connsiteX207" fmla="*/ 3571223 w 6096001"/>
              <a:gd name="connsiteY207" fmla="*/ 6853077 h 6858000"/>
              <a:gd name="connsiteX208" fmla="*/ 6096001 w 6096001"/>
              <a:gd name="connsiteY208" fmla="*/ 4278142 h 6858000"/>
              <a:gd name="connsiteX209" fmla="*/ 6096001 w 6096001"/>
              <a:gd name="connsiteY209" fmla="*/ 4287990 h 6858000"/>
              <a:gd name="connsiteX210" fmla="*/ 3526915 w 6096001"/>
              <a:gd name="connsiteY210" fmla="*/ 6858000 h 6858000"/>
              <a:gd name="connsiteX211" fmla="*/ 3521990 w 6096001"/>
              <a:gd name="connsiteY211" fmla="*/ 6853077 h 6858000"/>
              <a:gd name="connsiteX212" fmla="*/ 6096001 w 6096001"/>
              <a:gd name="connsiteY212" fmla="*/ 4228892 h 6858000"/>
              <a:gd name="connsiteX213" fmla="*/ 6096001 w 6096001"/>
              <a:gd name="connsiteY213" fmla="*/ 4238741 h 6858000"/>
              <a:gd name="connsiteX214" fmla="*/ 3477683 w 6096001"/>
              <a:gd name="connsiteY214" fmla="*/ 6858000 h 6858000"/>
              <a:gd name="connsiteX215" fmla="*/ 3472758 w 6096001"/>
              <a:gd name="connsiteY215" fmla="*/ 6853077 h 6858000"/>
              <a:gd name="connsiteX216" fmla="*/ 6096001 w 6096001"/>
              <a:gd name="connsiteY216" fmla="*/ 4179643 h 6858000"/>
              <a:gd name="connsiteX217" fmla="*/ 6096001 w 6096001"/>
              <a:gd name="connsiteY217" fmla="*/ 4189490 h 6858000"/>
              <a:gd name="connsiteX218" fmla="*/ 3428449 w 6096001"/>
              <a:gd name="connsiteY218" fmla="*/ 6858000 h 6858000"/>
              <a:gd name="connsiteX219" fmla="*/ 3423527 w 6096001"/>
              <a:gd name="connsiteY219" fmla="*/ 6853077 h 6858000"/>
              <a:gd name="connsiteX220" fmla="*/ 6096001 w 6096001"/>
              <a:gd name="connsiteY220" fmla="*/ 4130394 h 6858000"/>
              <a:gd name="connsiteX221" fmla="*/ 6096001 w 6096001"/>
              <a:gd name="connsiteY221" fmla="*/ 4140240 h 6858000"/>
              <a:gd name="connsiteX222" fmla="*/ 3379217 w 6096001"/>
              <a:gd name="connsiteY222" fmla="*/ 6858000 h 6858000"/>
              <a:gd name="connsiteX223" fmla="*/ 3374296 w 6096001"/>
              <a:gd name="connsiteY223" fmla="*/ 6853077 h 6858000"/>
              <a:gd name="connsiteX224" fmla="*/ 6096001 w 6096001"/>
              <a:gd name="connsiteY224" fmla="*/ 4081144 h 6858000"/>
              <a:gd name="connsiteX225" fmla="*/ 6096001 w 6096001"/>
              <a:gd name="connsiteY225" fmla="*/ 4090992 h 6858000"/>
              <a:gd name="connsiteX226" fmla="*/ 3329987 w 6096001"/>
              <a:gd name="connsiteY226" fmla="*/ 6858000 h 6858000"/>
              <a:gd name="connsiteX227" fmla="*/ 3325064 w 6096001"/>
              <a:gd name="connsiteY227" fmla="*/ 6853077 h 6858000"/>
              <a:gd name="connsiteX228" fmla="*/ 6096001 w 6096001"/>
              <a:gd name="connsiteY228" fmla="*/ 4031895 h 6858000"/>
              <a:gd name="connsiteX229" fmla="*/ 6096001 w 6096001"/>
              <a:gd name="connsiteY229" fmla="*/ 4041742 h 6858000"/>
              <a:gd name="connsiteX230" fmla="*/ 3280755 w 6096001"/>
              <a:gd name="connsiteY230" fmla="*/ 6858000 h 6858000"/>
              <a:gd name="connsiteX231" fmla="*/ 3275832 w 6096001"/>
              <a:gd name="connsiteY231" fmla="*/ 6853077 h 6858000"/>
              <a:gd name="connsiteX232" fmla="*/ 6096001 w 6096001"/>
              <a:gd name="connsiteY232" fmla="*/ 3982645 h 6858000"/>
              <a:gd name="connsiteX233" fmla="*/ 6096001 w 6096001"/>
              <a:gd name="connsiteY233" fmla="*/ 3992492 h 6858000"/>
              <a:gd name="connsiteX234" fmla="*/ 3231523 w 6096001"/>
              <a:gd name="connsiteY234" fmla="*/ 6858000 h 6858000"/>
              <a:gd name="connsiteX235" fmla="*/ 3226600 w 6096001"/>
              <a:gd name="connsiteY235" fmla="*/ 6853077 h 6858000"/>
              <a:gd name="connsiteX236" fmla="*/ 6096001 w 6096001"/>
              <a:gd name="connsiteY236" fmla="*/ 3933395 h 6858000"/>
              <a:gd name="connsiteX237" fmla="*/ 6096001 w 6096001"/>
              <a:gd name="connsiteY237" fmla="*/ 3943243 h 6858000"/>
              <a:gd name="connsiteX238" fmla="*/ 3182291 w 6096001"/>
              <a:gd name="connsiteY238" fmla="*/ 6858000 h 6858000"/>
              <a:gd name="connsiteX239" fmla="*/ 3177367 w 6096001"/>
              <a:gd name="connsiteY239" fmla="*/ 6853077 h 6858000"/>
              <a:gd name="connsiteX240" fmla="*/ 6096001 w 6096001"/>
              <a:gd name="connsiteY240" fmla="*/ 3884145 h 6858000"/>
              <a:gd name="connsiteX241" fmla="*/ 6096001 w 6096001"/>
              <a:gd name="connsiteY241" fmla="*/ 3893993 h 6858000"/>
              <a:gd name="connsiteX242" fmla="*/ 3133058 w 6096001"/>
              <a:gd name="connsiteY242" fmla="*/ 6858000 h 6858000"/>
              <a:gd name="connsiteX243" fmla="*/ 3128135 w 6096001"/>
              <a:gd name="connsiteY243" fmla="*/ 6853077 h 6858000"/>
              <a:gd name="connsiteX244" fmla="*/ 6096001 w 6096001"/>
              <a:gd name="connsiteY244" fmla="*/ 3834897 h 6858000"/>
              <a:gd name="connsiteX245" fmla="*/ 6096001 w 6096001"/>
              <a:gd name="connsiteY245" fmla="*/ 3844743 h 6858000"/>
              <a:gd name="connsiteX246" fmla="*/ 3083826 w 6096001"/>
              <a:gd name="connsiteY246" fmla="*/ 6858000 h 6858000"/>
              <a:gd name="connsiteX247" fmla="*/ 3078905 w 6096001"/>
              <a:gd name="connsiteY247" fmla="*/ 6853077 h 6858000"/>
              <a:gd name="connsiteX248" fmla="*/ 6096001 w 6096001"/>
              <a:gd name="connsiteY248" fmla="*/ 3785646 h 6858000"/>
              <a:gd name="connsiteX249" fmla="*/ 6096001 w 6096001"/>
              <a:gd name="connsiteY249" fmla="*/ 3795494 h 6858000"/>
              <a:gd name="connsiteX250" fmla="*/ 3034595 w 6096001"/>
              <a:gd name="connsiteY250" fmla="*/ 6858000 h 6858000"/>
              <a:gd name="connsiteX251" fmla="*/ 3029671 w 6096001"/>
              <a:gd name="connsiteY251" fmla="*/ 6853077 h 6858000"/>
              <a:gd name="connsiteX252" fmla="*/ 6096001 w 6096001"/>
              <a:gd name="connsiteY252" fmla="*/ 3736396 h 6858000"/>
              <a:gd name="connsiteX253" fmla="*/ 6096001 w 6096001"/>
              <a:gd name="connsiteY253" fmla="*/ 3746244 h 6858000"/>
              <a:gd name="connsiteX254" fmla="*/ 2985364 w 6096001"/>
              <a:gd name="connsiteY254" fmla="*/ 6858000 h 6858000"/>
              <a:gd name="connsiteX255" fmla="*/ 2980439 w 6096001"/>
              <a:gd name="connsiteY255" fmla="*/ 6853077 h 6858000"/>
              <a:gd name="connsiteX256" fmla="*/ 6096001 w 6096001"/>
              <a:gd name="connsiteY256" fmla="*/ 3687146 h 6858000"/>
              <a:gd name="connsiteX257" fmla="*/ 6096001 w 6096001"/>
              <a:gd name="connsiteY257" fmla="*/ 3696994 h 6858000"/>
              <a:gd name="connsiteX258" fmla="*/ 2936131 w 6096001"/>
              <a:gd name="connsiteY258" fmla="*/ 6858000 h 6858000"/>
              <a:gd name="connsiteX259" fmla="*/ 2931207 w 6096001"/>
              <a:gd name="connsiteY259" fmla="*/ 6853077 h 6858000"/>
              <a:gd name="connsiteX260" fmla="*/ 6096001 w 6096001"/>
              <a:gd name="connsiteY260" fmla="*/ 3637898 h 6858000"/>
              <a:gd name="connsiteX261" fmla="*/ 6096001 w 6096001"/>
              <a:gd name="connsiteY261" fmla="*/ 3647745 h 6858000"/>
              <a:gd name="connsiteX262" fmla="*/ 2886899 w 6096001"/>
              <a:gd name="connsiteY262" fmla="*/ 6858000 h 6858000"/>
              <a:gd name="connsiteX263" fmla="*/ 2881976 w 6096001"/>
              <a:gd name="connsiteY263" fmla="*/ 6853077 h 6858000"/>
              <a:gd name="connsiteX264" fmla="*/ 6096001 w 6096001"/>
              <a:gd name="connsiteY264" fmla="*/ 3588648 h 6858000"/>
              <a:gd name="connsiteX265" fmla="*/ 6096001 w 6096001"/>
              <a:gd name="connsiteY265" fmla="*/ 3598495 h 6858000"/>
              <a:gd name="connsiteX266" fmla="*/ 2837667 w 6096001"/>
              <a:gd name="connsiteY266" fmla="*/ 6858000 h 6858000"/>
              <a:gd name="connsiteX267" fmla="*/ 2832744 w 6096001"/>
              <a:gd name="connsiteY267" fmla="*/ 6853077 h 6858000"/>
              <a:gd name="connsiteX268" fmla="*/ 6096001 w 6096001"/>
              <a:gd name="connsiteY268" fmla="*/ 3539399 h 6858000"/>
              <a:gd name="connsiteX269" fmla="*/ 6096001 w 6096001"/>
              <a:gd name="connsiteY269" fmla="*/ 3549246 h 6858000"/>
              <a:gd name="connsiteX270" fmla="*/ 2788435 w 6096001"/>
              <a:gd name="connsiteY270" fmla="*/ 6858000 h 6858000"/>
              <a:gd name="connsiteX271" fmla="*/ 2783513 w 6096001"/>
              <a:gd name="connsiteY271" fmla="*/ 6853077 h 6858000"/>
              <a:gd name="connsiteX272" fmla="*/ 6096001 w 6096001"/>
              <a:gd name="connsiteY272" fmla="*/ 3489522 h 6858000"/>
              <a:gd name="connsiteX273" fmla="*/ 6096001 w 6096001"/>
              <a:gd name="connsiteY273" fmla="*/ 3499368 h 6858000"/>
              <a:gd name="connsiteX274" fmla="*/ 2737972 w 6096001"/>
              <a:gd name="connsiteY274" fmla="*/ 6858000 h 6858000"/>
              <a:gd name="connsiteX275" fmla="*/ 2733050 w 6096001"/>
              <a:gd name="connsiteY275" fmla="*/ 6853077 h 6858000"/>
              <a:gd name="connsiteX276" fmla="*/ 6096001 w 6096001"/>
              <a:gd name="connsiteY276" fmla="*/ 3440280 h 6858000"/>
              <a:gd name="connsiteX277" fmla="*/ 6096001 w 6096001"/>
              <a:gd name="connsiteY277" fmla="*/ 3450127 h 6858000"/>
              <a:gd name="connsiteX278" fmla="*/ 2688741 w 6096001"/>
              <a:gd name="connsiteY278" fmla="*/ 6858000 h 6858000"/>
              <a:gd name="connsiteX279" fmla="*/ 2683817 w 6096001"/>
              <a:gd name="connsiteY279" fmla="*/ 6853077 h 6858000"/>
              <a:gd name="connsiteX280" fmla="*/ 6096001 w 6096001"/>
              <a:gd name="connsiteY280" fmla="*/ 3391040 h 6858000"/>
              <a:gd name="connsiteX281" fmla="*/ 6096001 w 6096001"/>
              <a:gd name="connsiteY281" fmla="*/ 3400887 h 6858000"/>
              <a:gd name="connsiteX282" fmla="*/ 2639509 w 6096001"/>
              <a:gd name="connsiteY282" fmla="*/ 6858000 h 6858000"/>
              <a:gd name="connsiteX283" fmla="*/ 2634585 w 6096001"/>
              <a:gd name="connsiteY283" fmla="*/ 6853077 h 6858000"/>
              <a:gd name="connsiteX284" fmla="*/ 6096001 w 6096001"/>
              <a:gd name="connsiteY284" fmla="*/ 3341799 h 6858000"/>
              <a:gd name="connsiteX285" fmla="*/ 6096001 w 6096001"/>
              <a:gd name="connsiteY285" fmla="*/ 3351645 h 6858000"/>
              <a:gd name="connsiteX286" fmla="*/ 2590276 w 6096001"/>
              <a:gd name="connsiteY286" fmla="*/ 6858000 h 6858000"/>
              <a:gd name="connsiteX287" fmla="*/ 2585353 w 6096001"/>
              <a:gd name="connsiteY287" fmla="*/ 6853077 h 6858000"/>
              <a:gd name="connsiteX288" fmla="*/ 6096001 w 6096001"/>
              <a:gd name="connsiteY288" fmla="*/ 3292559 h 6858000"/>
              <a:gd name="connsiteX289" fmla="*/ 6096001 w 6096001"/>
              <a:gd name="connsiteY289" fmla="*/ 3302404 h 6858000"/>
              <a:gd name="connsiteX290" fmla="*/ 2541044 w 6096001"/>
              <a:gd name="connsiteY290" fmla="*/ 6858000 h 6858000"/>
              <a:gd name="connsiteX291" fmla="*/ 2536121 w 6096001"/>
              <a:gd name="connsiteY291" fmla="*/ 6853077 h 6858000"/>
              <a:gd name="connsiteX292" fmla="*/ 6096001 w 6096001"/>
              <a:gd name="connsiteY292" fmla="*/ 3243318 h 6858000"/>
              <a:gd name="connsiteX293" fmla="*/ 6096001 w 6096001"/>
              <a:gd name="connsiteY293" fmla="*/ 3253165 h 6858000"/>
              <a:gd name="connsiteX294" fmla="*/ 2491813 w 6096001"/>
              <a:gd name="connsiteY294" fmla="*/ 6858000 h 6858000"/>
              <a:gd name="connsiteX295" fmla="*/ 2486889 w 6096001"/>
              <a:gd name="connsiteY295" fmla="*/ 6853077 h 6858000"/>
              <a:gd name="connsiteX296" fmla="*/ 6096001 w 6096001"/>
              <a:gd name="connsiteY296" fmla="*/ 3194078 h 6858000"/>
              <a:gd name="connsiteX297" fmla="*/ 6096001 w 6096001"/>
              <a:gd name="connsiteY297" fmla="*/ 3203924 h 6858000"/>
              <a:gd name="connsiteX298" fmla="*/ 2442581 w 6096001"/>
              <a:gd name="connsiteY298" fmla="*/ 6858000 h 6858000"/>
              <a:gd name="connsiteX299" fmla="*/ 2437659 w 6096001"/>
              <a:gd name="connsiteY299" fmla="*/ 6853077 h 6858000"/>
              <a:gd name="connsiteX300" fmla="*/ 6096001 w 6096001"/>
              <a:gd name="connsiteY300" fmla="*/ 3144836 h 6858000"/>
              <a:gd name="connsiteX301" fmla="*/ 6096001 w 6096001"/>
              <a:gd name="connsiteY301" fmla="*/ 3154683 h 6858000"/>
              <a:gd name="connsiteX302" fmla="*/ 2393349 w 6096001"/>
              <a:gd name="connsiteY302" fmla="*/ 6858000 h 6858000"/>
              <a:gd name="connsiteX303" fmla="*/ 2388425 w 6096001"/>
              <a:gd name="connsiteY303" fmla="*/ 6853077 h 6858000"/>
              <a:gd name="connsiteX304" fmla="*/ 6096001 w 6096001"/>
              <a:gd name="connsiteY304" fmla="*/ 3095595 h 6858000"/>
              <a:gd name="connsiteX305" fmla="*/ 6096001 w 6096001"/>
              <a:gd name="connsiteY305" fmla="*/ 3105443 h 6858000"/>
              <a:gd name="connsiteX306" fmla="*/ 2344118 w 6096001"/>
              <a:gd name="connsiteY306" fmla="*/ 6858000 h 6858000"/>
              <a:gd name="connsiteX307" fmla="*/ 2339193 w 6096001"/>
              <a:gd name="connsiteY307" fmla="*/ 6853077 h 6858000"/>
              <a:gd name="connsiteX308" fmla="*/ 6096001 w 6096001"/>
              <a:gd name="connsiteY308" fmla="*/ 3046355 h 6858000"/>
              <a:gd name="connsiteX309" fmla="*/ 6096001 w 6096001"/>
              <a:gd name="connsiteY309" fmla="*/ 3056201 h 6858000"/>
              <a:gd name="connsiteX310" fmla="*/ 2294885 w 6096001"/>
              <a:gd name="connsiteY310" fmla="*/ 6858000 h 6858000"/>
              <a:gd name="connsiteX311" fmla="*/ 2289962 w 6096001"/>
              <a:gd name="connsiteY311" fmla="*/ 6853077 h 6858000"/>
              <a:gd name="connsiteX312" fmla="*/ 6096001 w 6096001"/>
              <a:gd name="connsiteY312" fmla="*/ 2997114 h 6858000"/>
              <a:gd name="connsiteX313" fmla="*/ 6096001 w 6096001"/>
              <a:gd name="connsiteY313" fmla="*/ 3006960 h 6858000"/>
              <a:gd name="connsiteX314" fmla="*/ 2245654 w 6096001"/>
              <a:gd name="connsiteY314" fmla="*/ 6858000 h 6858000"/>
              <a:gd name="connsiteX315" fmla="*/ 2240730 w 6096001"/>
              <a:gd name="connsiteY315" fmla="*/ 6853077 h 6858000"/>
              <a:gd name="connsiteX316" fmla="*/ 6096001 w 6096001"/>
              <a:gd name="connsiteY316" fmla="*/ 2947873 h 6858000"/>
              <a:gd name="connsiteX317" fmla="*/ 6096001 w 6096001"/>
              <a:gd name="connsiteY317" fmla="*/ 2957719 h 6858000"/>
              <a:gd name="connsiteX318" fmla="*/ 2196421 w 6096001"/>
              <a:gd name="connsiteY318" fmla="*/ 6858000 h 6858000"/>
              <a:gd name="connsiteX319" fmla="*/ 2191499 w 6096001"/>
              <a:gd name="connsiteY319" fmla="*/ 6853077 h 6858000"/>
              <a:gd name="connsiteX320" fmla="*/ 6096001 w 6096001"/>
              <a:gd name="connsiteY320" fmla="*/ 2898633 h 6858000"/>
              <a:gd name="connsiteX321" fmla="*/ 6096001 w 6096001"/>
              <a:gd name="connsiteY321" fmla="*/ 2908479 h 6858000"/>
              <a:gd name="connsiteX322" fmla="*/ 2147189 w 6096001"/>
              <a:gd name="connsiteY322" fmla="*/ 6858000 h 6858000"/>
              <a:gd name="connsiteX323" fmla="*/ 2142268 w 6096001"/>
              <a:gd name="connsiteY323" fmla="*/ 6853077 h 6858000"/>
              <a:gd name="connsiteX324" fmla="*/ 6096001 w 6096001"/>
              <a:gd name="connsiteY324" fmla="*/ 2849393 h 6858000"/>
              <a:gd name="connsiteX325" fmla="*/ 6096001 w 6096001"/>
              <a:gd name="connsiteY325" fmla="*/ 2859239 h 6858000"/>
              <a:gd name="connsiteX326" fmla="*/ 2097958 w 6096001"/>
              <a:gd name="connsiteY326" fmla="*/ 6858000 h 6858000"/>
              <a:gd name="connsiteX327" fmla="*/ 2093036 w 6096001"/>
              <a:gd name="connsiteY327" fmla="*/ 6853077 h 6858000"/>
              <a:gd name="connsiteX328" fmla="*/ 6096001 w 6096001"/>
              <a:gd name="connsiteY328" fmla="*/ 2800151 h 6858000"/>
              <a:gd name="connsiteX329" fmla="*/ 6096001 w 6096001"/>
              <a:gd name="connsiteY329" fmla="*/ 2809998 h 6858000"/>
              <a:gd name="connsiteX330" fmla="*/ 2048727 w 6096001"/>
              <a:gd name="connsiteY330" fmla="*/ 6858000 h 6858000"/>
              <a:gd name="connsiteX331" fmla="*/ 2043803 w 6096001"/>
              <a:gd name="connsiteY331" fmla="*/ 6853077 h 6858000"/>
              <a:gd name="connsiteX332" fmla="*/ 6096001 w 6096001"/>
              <a:gd name="connsiteY332" fmla="*/ 2750911 h 6858000"/>
              <a:gd name="connsiteX333" fmla="*/ 6096001 w 6096001"/>
              <a:gd name="connsiteY333" fmla="*/ 2760757 h 6858000"/>
              <a:gd name="connsiteX334" fmla="*/ 1999495 w 6096001"/>
              <a:gd name="connsiteY334" fmla="*/ 6858000 h 6858000"/>
              <a:gd name="connsiteX335" fmla="*/ 1994571 w 6096001"/>
              <a:gd name="connsiteY335" fmla="*/ 6853077 h 6858000"/>
              <a:gd name="connsiteX336" fmla="*/ 6096001 w 6096001"/>
              <a:gd name="connsiteY336" fmla="*/ 2701670 h 6858000"/>
              <a:gd name="connsiteX337" fmla="*/ 6096001 w 6096001"/>
              <a:gd name="connsiteY337" fmla="*/ 2711516 h 6858000"/>
              <a:gd name="connsiteX338" fmla="*/ 1950262 w 6096001"/>
              <a:gd name="connsiteY338" fmla="*/ 6858000 h 6858000"/>
              <a:gd name="connsiteX339" fmla="*/ 1945339 w 6096001"/>
              <a:gd name="connsiteY339" fmla="*/ 6853077 h 6858000"/>
              <a:gd name="connsiteX340" fmla="*/ 6096001 w 6096001"/>
              <a:gd name="connsiteY340" fmla="*/ 2652429 h 6858000"/>
              <a:gd name="connsiteX341" fmla="*/ 6096001 w 6096001"/>
              <a:gd name="connsiteY341" fmla="*/ 2662275 h 6858000"/>
              <a:gd name="connsiteX342" fmla="*/ 1901030 w 6096001"/>
              <a:gd name="connsiteY342" fmla="*/ 6858000 h 6858000"/>
              <a:gd name="connsiteX343" fmla="*/ 1896107 w 6096001"/>
              <a:gd name="connsiteY343" fmla="*/ 6853077 h 6858000"/>
              <a:gd name="connsiteX344" fmla="*/ 6096001 w 6096001"/>
              <a:gd name="connsiteY344" fmla="*/ 2603189 h 6858000"/>
              <a:gd name="connsiteX345" fmla="*/ 6096001 w 6096001"/>
              <a:gd name="connsiteY345" fmla="*/ 2613035 h 6858000"/>
              <a:gd name="connsiteX346" fmla="*/ 1851798 w 6096001"/>
              <a:gd name="connsiteY346" fmla="*/ 6858000 h 6858000"/>
              <a:gd name="connsiteX347" fmla="*/ 1846876 w 6096001"/>
              <a:gd name="connsiteY347" fmla="*/ 6853077 h 6858000"/>
              <a:gd name="connsiteX348" fmla="*/ 6096001 w 6096001"/>
              <a:gd name="connsiteY348" fmla="*/ 2553948 h 6858000"/>
              <a:gd name="connsiteX349" fmla="*/ 6096001 w 6096001"/>
              <a:gd name="connsiteY349" fmla="*/ 2563794 h 6858000"/>
              <a:gd name="connsiteX350" fmla="*/ 1802566 w 6096001"/>
              <a:gd name="connsiteY350" fmla="*/ 6858000 h 6858000"/>
              <a:gd name="connsiteX351" fmla="*/ 1797644 w 6096001"/>
              <a:gd name="connsiteY351" fmla="*/ 6853077 h 6858000"/>
              <a:gd name="connsiteX352" fmla="*/ 6096001 w 6096001"/>
              <a:gd name="connsiteY352" fmla="*/ 2504707 h 6858000"/>
              <a:gd name="connsiteX353" fmla="*/ 6096001 w 6096001"/>
              <a:gd name="connsiteY353" fmla="*/ 2514553 h 6858000"/>
              <a:gd name="connsiteX354" fmla="*/ 1753336 w 6096001"/>
              <a:gd name="connsiteY354" fmla="*/ 6858000 h 6858000"/>
              <a:gd name="connsiteX355" fmla="*/ 1748411 w 6096001"/>
              <a:gd name="connsiteY355" fmla="*/ 6853077 h 6858000"/>
              <a:gd name="connsiteX356" fmla="*/ 6096001 w 6096001"/>
              <a:gd name="connsiteY356" fmla="*/ 2455466 h 6858000"/>
              <a:gd name="connsiteX357" fmla="*/ 6096001 w 6096001"/>
              <a:gd name="connsiteY357" fmla="*/ 2465313 h 6858000"/>
              <a:gd name="connsiteX358" fmla="*/ 1704104 w 6096001"/>
              <a:gd name="connsiteY358" fmla="*/ 6858000 h 6858000"/>
              <a:gd name="connsiteX359" fmla="*/ 1699180 w 6096001"/>
              <a:gd name="connsiteY359" fmla="*/ 6853077 h 6858000"/>
              <a:gd name="connsiteX360" fmla="*/ 6096001 w 6096001"/>
              <a:gd name="connsiteY360" fmla="*/ 2406226 h 6858000"/>
              <a:gd name="connsiteX361" fmla="*/ 6096001 w 6096001"/>
              <a:gd name="connsiteY361" fmla="*/ 2416072 h 6858000"/>
              <a:gd name="connsiteX362" fmla="*/ 1654871 w 6096001"/>
              <a:gd name="connsiteY362" fmla="*/ 6858000 h 6858000"/>
              <a:gd name="connsiteX363" fmla="*/ 1649948 w 6096001"/>
              <a:gd name="connsiteY363" fmla="*/ 6853077 h 6858000"/>
              <a:gd name="connsiteX364" fmla="*/ 6096001 w 6096001"/>
              <a:gd name="connsiteY364" fmla="*/ 2356985 h 6858000"/>
              <a:gd name="connsiteX365" fmla="*/ 6096001 w 6096001"/>
              <a:gd name="connsiteY365" fmla="*/ 2366831 h 6858000"/>
              <a:gd name="connsiteX366" fmla="*/ 1605639 w 6096001"/>
              <a:gd name="connsiteY366" fmla="*/ 6858000 h 6858000"/>
              <a:gd name="connsiteX367" fmla="*/ 1600716 w 6096001"/>
              <a:gd name="connsiteY367" fmla="*/ 6853077 h 6858000"/>
              <a:gd name="connsiteX368" fmla="*/ 6096001 w 6096001"/>
              <a:gd name="connsiteY368" fmla="*/ 2307744 h 6858000"/>
              <a:gd name="connsiteX369" fmla="*/ 6096001 w 6096001"/>
              <a:gd name="connsiteY369" fmla="*/ 2317590 h 6858000"/>
              <a:gd name="connsiteX370" fmla="*/ 1556407 w 6096001"/>
              <a:gd name="connsiteY370" fmla="*/ 6858000 h 6858000"/>
              <a:gd name="connsiteX371" fmla="*/ 1551484 w 6096001"/>
              <a:gd name="connsiteY371" fmla="*/ 6853077 h 6858000"/>
              <a:gd name="connsiteX372" fmla="*/ 6096001 w 6096001"/>
              <a:gd name="connsiteY372" fmla="*/ 2258503 h 6858000"/>
              <a:gd name="connsiteX373" fmla="*/ 6096001 w 6096001"/>
              <a:gd name="connsiteY373" fmla="*/ 2268349 h 6858000"/>
              <a:gd name="connsiteX374" fmla="*/ 1507175 w 6096001"/>
              <a:gd name="connsiteY374" fmla="*/ 6858000 h 6858000"/>
              <a:gd name="connsiteX375" fmla="*/ 1502253 w 6096001"/>
              <a:gd name="connsiteY375" fmla="*/ 6853077 h 6858000"/>
              <a:gd name="connsiteX376" fmla="*/ 6096001 w 6096001"/>
              <a:gd name="connsiteY376" fmla="*/ 2209263 h 6858000"/>
              <a:gd name="connsiteX377" fmla="*/ 6096001 w 6096001"/>
              <a:gd name="connsiteY377" fmla="*/ 2219109 h 6858000"/>
              <a:gd name="connsiteX378" fmla="*/ 1457943 w 6096001"/>
              <a:gd name="connsiteY378" fmla="*/ 6858000 h 6858000"/>
              <a:gd name="connsiteX379" fmla="*/ 1453020 w 6096001"/>
              <a:gd name="connsiteY379" fmla="*/ 6853077 h 6858000"/>
              <a:gd name="connsiteX380" fmla="*/ 6096001 w 6096001"/>
              <a:gd name="connsiteY380" fmla="*/ 2160022 h 6858000"/>
              <a:gd name="connsiteX381" fmla="*/ 6096001 w 6096001"/>
              <a:gd name="connsiteY381" fmla="*/ 2169869 h 6858000"/>
              <a:gd name="connsiteX382" fmla="*/ 1408713 w 6096001"/>
              <a:gd name="connsiteY382" fmla="*/ 6858000 h 6858000"/>
              <a:gd name="connsiteX383" fmla="*/ 1403788 w 6096001"/>
              <a:gd name="connsiteY383" fmla="*/ 6853077 h 6858000"/>
              <a:gd name="connsiteX384" fmla="*/ 6096001 w 6096001"/>
              <a:gd name="connsiteY384" fmla="*/ 2110781 h 6858000"/>
              <a:gd name="connsiteX385" fmla="*/ 6096001 w 6096001"/>
              <a:gd name="connsiteY385" fmla="*/ 2120628 h 6858000"/>
              <a:gd name="connsiteX386" fmla="*/ 1359480 w 6096001"/>
              <a:gd name="connsiteY386" fmla="*/ 6858000 h 6858000"/>
              <a:gd name="connsiteX387" fmla="*/ 1354556 w 6096001"/>
              <a:gd name="connsiteY387" fmla="*/ 6853077 h 6858000"/>
              <a:gd name="connsiteX388" fmla="*/ 6096001 w 6096001"/>
              <a:gd name="connsiteY388" fmla="*/ 2061540 h 6858000"/>
              <a:gd name="connsiteX389" fmla="*/ 6096001 w 6096001"/>
              <a:gd name="connsiteY389" fmla="*/ 2071387 h 6858000"/>
              <a:gd name="connsiteX390" fmla="*/ 1310248 w 6096001"/>
              <a:gd name="connsiteY390" fmla="*/ 6858000 h 6858000"/>
              <a:gd name="connsiteX391" fmla="*/ 1305324 w 6096001"/>
              <a:gd name="connsiteY391" fmla="*/ 6853077 h 6858000"/>
              <a:gd name="connsiteX392" fmla="*/ 6096001 w 6096001"/>
              <a:gd name="connsiteY392" fmla="*/ 2012300 h 6858000"/>
              <a:gd name="connsiteX393" fmla="*/ 6096001 w 6096001"/>
              <a:gd name="connsiteY393" fmla="*/ 2022146 h 6858000"/>
              <a:gd name="connsiteX394" fmla="*/ 1261016 w 6096001"/>
              <a:gd name="connsiteY394" fmla="*/ 6858000 h 6858000"/>
              <a:gd name="connsiteX395" fmla="*/ 1256093 w 6096001"/>
              <a:gd name="connsiteY395" fmla="*/ 6853077 h 6858000"/>
              <a:gd name="connsiteX396" fmla="*/ 6096001 w 6096001"/>
              <a:gd name="connsiteY396" fmla="*/ 1963059 h 6858000"/>
              <a:gd name="connsiteX397" fmla="*/ 6096001 w 6096001"/>
              <a:gd name="connsiteY397" fmla="*/ 1972905 h 6858000"/>
              <a:gd name="connsiteX398" fmla="*/ 1211784 w 6096001"/>
              <a:gd name="connsiteY398" fmla="*/ 6858000 h 6858000"/>
              <a:gd name="connsiteX399" fmla="*/ 1206862 w 6096001"/>
              <a:gd name="connsiteY399" fmla="*/ 6853077 h 6858000"/>
              <a:gd name="connsiteX400" fmla="*/ 6096001 w 6096001"/>
              <a:gd name="connsiteY400" fmla="*/ 1913819 h 6858000"/>
              <a:gd name="connsiteX401" fmla="*/ 6096001 w 6096001"/>
              <a:gd name="connsiteY401" fmla="*/ 1923665 h 6858000"/>
              <a:gd name="connsiteX402" fmla="*/ 1162552 w 6096001"/>
              <a:gd name="connsiteY402" fmla="*/ 6858000 h 6858000"/>
              <a:gd name="connsiteX403" fmla="*/ 1157630 w 6096001"/>
              <a:gd name="connsiteY403" fmla="*/ 6853077 h 6858000"/>
              <a:gd name="connsiteX404" fmla="*/ 6096001 w 6096001"/>
              <a:gd name="connsiteY404" fmla="*/ 1864577 h 6858000"/>
              <a:gd name="connsiteX405" fmla="*/ 6096001 w 6096001"/>
              <a:gd name="connsiteY405" fmla="*/ 1874424 h 6858000"/>
              <a:gd name="connsiteX406" fmla="*/ 1113321 w 6096001"/>
              <a:gd name="connsiteY406" fmla="*/ 6858000 h 6858000"/>
              <a:gd name="connsiteX407" fmla="*/ 1108397 w 6096001"/>
              <a:gd name="connsiteY407" fmla="*/ 6853077 h 6858000"/>
              <a:gd name="connsiteX408" fmla="*/ 6096001 w 6096001"/>
              <a:gd name="connsiteY408" fmla="*/ 1815337 h 6858000"/>
              <a:gd name="connsiteX409" fmla="*/ 6096001 w 6096001"/>
              <a:gd name="connsiteY409" fmla="*/ 1825183 h 6858000"/>
              <a:gd name="connsiteX410" fmla="*/ 1064090 w 6096001"/>
              <a:gd name="connsiteY410" fmla="*/ 6858000 h 6858000"/>
              <a:gd name="connsiteX411" fmla="*/ 1059165 w 6096001"/>
              <a:gd name="connsiteY411" fmla="*/ 6853077 h 6858000"/>
              <a:gd name="connsiteX412" fmla="*/ 6096001 w 6096001"/>
              <a:gd name="connsiteY412" fmla="*/ 1766096 h 6858000"/>
              <a:gd name="connsiteX413" fmla="*/ 6096001 w 6096001"/>
              <a:gd name="connsiteY413" fmla="*/ 1775942 h 6858000"/>
              <a:gd name="connsiteX414" fmla="*/ 1014857 w 6096001"/>
              <a:gd name="connsiteY414" fmla="*/ 6858000 h 6858000"/>
              <a:gd name="connsiteX415" fmla="*/ 1009933 w 6096001"/>
              <a:gd name="connsiteY415" fmla="*/ 6853077 h 6858000"/>
              <a:gd name="connsiteX416" fmla="*/ 6096001 w 6096001"/>
              <a:gd name="connsiteY416" fmla="*/ 1716855 h 6858000"/>
              <a:gd name="connsiteX417" fmla="*/ 6096001 w 6096001"/>
              <a:gd name="connsiteY417" fmla="*/ 1726701 h 6858000"/>
              <a:gd name="connsiteX418" fmla="*/ 965625 w 6096001"/>
              <a:gd name="connsiteY418" fmla="*/ 6858000 h 6858000"/>
              <a:gd name="connsiteX419" fmla="*/ 960701 w 6096001"/>
              <a:gd name="connsiteY419" fmla="*/ 6853077 h 6858000"/>
              <a:gd name="connsiteX420" fmla="*/ 6096001 w 6096001"/>
              <a:gd name="connsiteY420" fmla="*/ 1667614 h 6858000"/>
              <a:gd name="connsiteX421" fmla="*/ 6096001 w 6096001"/>
              <a:gd name="connsiteY421" fmla="*/ 1677460 h 6858000"/>
              <a:gd name="connsiteX422" fmla="*/ 916393 w 6096001"/>
              <a:gd name="connsiteY422" fmla="*/ 6858000 h 6858000"/>
              <a:gd name="connsiteX423" fmla="*/ 911471 w 6096001"/>
              <a:gd name="connsiteY423" fmla="*/ 6853077 h 6858000"/>
              <a:gd name="connsiteX424" fmla="*/ 6096001 w 6096001"/>
              <a:gd name="connsiteY424" fmla="*/ 1618374 h 6858000"/>
              <a:gd name="connsiteX425" fmla="*/ 6096001 w 6096001"/>
              <a:gd name="connsiteY425" fmla="*/ 1628220 h 6858000"/>
              <a:gd name="connsiteX426" fmla="*/ 867161 w 6096001"/>
              <a:gd name="connsiteY426" fmla="*/ 6858000 h 6858000"/>
              <a:gd name="connsiteX427" fmla="*/ 862239 w 6096001"/>
              <a:gd name="connsiteY427" fmla="*/ 6853077 h 6858000"/>
              <a:gd name="connsiteX428" fmla="*/ 6096001 w 6096001"/>
              <a:gd name="connsiteY428" fmla="*/ 1569133 h 6858000"/>
              <a:gd name="connsiteX429" fmla="*/ 6096001 w 6096001"/>
              <a:gd name="connsiteY429" fmla="*/ 1578980 h 6858000"/>
              <a:gd name="connsiteX430" fmla="*/ 817930 w 6096001"/>
              <a:gd name="connsiteY430" fmla="*/ 6858000 h 6858000"/>
              <a:gd name="connsiteX431" fmla="*/ 813006 w 6096001"/>
              <a:gd name="connsiteY431" fmla="*/ 6853077 h 6858000"/>
              <a:gd name="connsiteX432" fmla="*/ 6096001 w 6096001"/>
              <a:gd name="connsiteY432" fmla="*/ 1519892 h 6858000"/>
              <a:gd name="connsiteX433" fmla="*/ 6096001 w 6096001"/>
              <a:gd name="connsiteY433" fmla="*/ 1529739 h 6858000"/>
              <a:gd name="connsiteX434" fmla="*/ 768698 w 6096001"/>
              <a:gd name="connsiteY434" fmla="*/ 6858000 h 6858000"/>
              <a:gd name="connsiteX435" fmla="*/ 763774 w 6096001"/>
              <a:gd name="connsiteY435" fmla="*/ 6853077 h 6858000"/>
              <a:gd name="connsiteX436" fmla="*/ 6096001 w 6096001"/>
              <a:gd name="connsiteY436" fmla="*/ 1470652 h 6858000"/>
              <a:gd name="connsiteX437" fmla="*/ 6096001 w 6096001"/>
              <a:gd name="connsiteY437" fmla="*/ 1480498 h 6858000"/>
              <a:gd name="connsiteX438" fmla="*/ 719465 w 6096001"/>
              <a:gd name="connsiteY438" fmla="*/ 6858000 h 6858000"/>
              <a:gd name="connsiteX439" fmla="*/ 714542 w 6096001"/>
              <a:gd name="connsiteY439" fmla="*/ 6853077 h 6858000"/>
              <a:gd name="connsiteX440" fmla="*/ 6096001 w 6096001"/>
              <a:gd name="connsiteY440" fmla="*/ 1421412 h 6858000"/>
              <a:gd name="connsiteX441" fmla="*/ 6096001 w 6096001"/>
              <a:gd name="connsiteY441" fmla="*/ 1431258 h 6858000"/>
              <a:gd name="connsiteX442" fmla="*/ 670233 w 6096001"/>
              <a:gd name="connsiteY442" fmla="*/ 6858000 h 6858000"/>
              <a:gd name="connsiteX443" fmla="*/ 665310 w 6096001"/>
              <a:gd name="connsiteY443" fmla="*/ 6853077 h 6858000"/>
              <a:gd name="connsiteX444" fmla="*/ 6096001 w 6096001"/>
              <a:gd name="connsiteY444" fmla="*/ 1372171 h 6858000"/>
              <a:gd name="connsiteX445" fmla="*/ 6096001 w 6096001"/>
              <a:gd name="connsiteY445" fmla="*/ 1382017 h 6858000"/>
              <a:gd name="connsiteX446" fmla="*/ 621001 w 6096001"/>
              <a:gd name="connsiteY446" fmla="*/ 6858000 h 6858000"/>
              <a:gd name="connsiteX447" fmla="*/ 616078 w 6096001"/>
              <a:gd name="connsiteY447" fmla="*/ 6853077 h 6858000"/>
              <a:gd name="connsiteX448" fmla="*/ 6096001 w 6096001"/>
              <a:gd name="connsiteY448" fmla="*/ 1322930 h 6858000"/>
              <a:gd name="connsiteX449" fmla="*/ 6096001 w 6096001"/>
              <a:gd name="connsiteY449" fmla="*/ 1332776 h 6858000"/>
              <a:gd name="connsiteX450" fmla="*/ 571770 w 6096001"/>
              <a:gd name="connsiteY450" fmla="*/ 6858000 h 6858000"/>
              <a:gd name="connsiteX451" fmla="*/ 566848 w 6096001"/>
              <a:gd name="connsiteY451" fmla="*/ 6853077 h 6858000"/>
              <a:gd name="connsiteX452" fmla="*/ 6096001 w 6096001"/>
              <a:gd name="connsiteY452" fmla="*/ 1272686 h 6858000"/>
              <a:gd name="connsiteX453" fmla="*/ 6096001 w 6096001"/>
              <a:gd name="connsiteY453" fmla="*/ 1282535 h 6858000"/>
              <a:gd name="connsiteX454" fmla="*/ 522538 w 6096001"/>
              <a:gd name="connsiteY454" fmla="*/ 6858000 h 6858000"/>
              <a:gd name="connsiteX455" fmla="*/ 517615 w 6096001"/>
              <a:gd name="connsiteY455" fmla="*/ 6853077 h 6858000"/>
              <a:gd name="connsiteX456" fmla="*/ 6096001 w 6096001"/>
              <a:gd name="connsiteY456" fmla="*/ 1223436 h 6858000"/>
              <a:gd name="connsiteX457" fmla="*/ 6096001 w 6096001"/>
              <a:gd name="connsiteY457" fmla="*/ 1233285 h 6858000"/>
              <a:gd name="connsiteX458" fmla="*/ 473307 w 6096001"/>
              <a:gd name="connsiteY458" fmla="*/ 6858000 h 6858000"/>
              <a:gd name="connsiteX459" fmla="*/ 468383 w 6096001"/>
              <a:gd name="connsiteY459" fmla="*/ 6853077 h 6858000"/>
              <a:gd name="connsiteX460" fmla="*/ 6096001 w 6096001"/>
              <a:gd name="connsiteY460" fmla="*/ 1174187 h 6858000"/>
              <a:gd name="connsiteX461" fmla="*/ 6096001 w 6096001"/>
              <a:gd name="connsiteY461" fmla="*/ 1184035 h 6858000"/>
              <a:gd name="connsiteX462" fmla="*/ 424074 w 6096001"/>
              <a:gd name="connsiteY462" fmla="*/ 6858000 h 6858000"/>
              <a:gd name="connsiteX463" fmla="*/ 419151 w 6096001"/>
              <a:gd name="connsiteY463" fmla="*/ 6853077 h 6858000"/>
              <a:gd name="connsiteX464" fmla="*/ 6096001 w 6096001"/>
              <a:gd name="connsiteY464" fmla="*/ 1124937 h 6858000"/>
              <a:gd name="connsiteX465" fmla="*/ 6096001 w 6096001"/>
              <a:gd name="connsiteY465" fmla="*/ 1134786 h 6858000"/>
              <a:gd name="connsiteX466" fmla="*/ 374842 w 6096001"/>
              <a:gd name="connsiteY466" fmla="*/ 6858000 h 6858000"/>
              <a:gd name="connsiteX467" fmla="*/ 369919 w 6096001"/>
              <a:gd name="connsiteY467" fmla="*/ 6853077 h 6858000"/>
              <a:gd name="connsiteX468" fmla="*/ 6096001 w 6096001"/>
              <a:gd name="connsiteY468" fmla="*/ 1075688 h 6858000"/>
              <a:gd name="connsiteX469" fmla="*/ 6096001 w 6096001"/>
              <a:gd name="connsiteY469" fmla="*/ 1085536 h 6858000"/>
              <a:gd name="connsiteX470" fmla="*/ 325610 w 6096001"/>
              <a:gd name="connsiteY470" fmla="*/ 6858000 h 6858000"/>
              <a:gd name="connsiteX471" fmla="*/ 320687 w 6096001"/>
              <a:gd name="connsiteY471" fmla="*/ 6853077 h 6858000"/>
              <a:gd name="connsiteX472" fmla="*/ 6096001 w 6096001"/>
              <a:gd name="connsiteY472" fmla="*/ 1026438 h 6858000"/>
              <a:gd name="connsiteX473" fmla="*/ 6096001 w 6096001"/>
              <a:gd name="connsiteY473" fmla="*/ 1036286 h 6858000"/>
              <a:gd name="connsiteX474" fmla="*/ 276378 w 6096001"/>
              <a:gd name="connsiteY474" fmla="*/ 6858000 h 6858000"/>
              <a:gd name="connsiteX475" fmla="*/ 271455 w 6096001"/>
              <a:gd name="connsiteY475" fmla="*/ 6853077 h 6858000"/>
              <a:gd name="connsiteX476" fmla="*/ 6096001 w 6096001"/>
              <a:gd name="connsiteY476" fmla="*/ 977189 h 6858000"/>
              <a:gd name="connsiteX477" fmla="*/ 6096001 w 6096001"/>
              <a:gd name="connsiteY477" fmla="*/ 987037 h 6858000"/>
              <a:gd name="connsiteX478" fmla="*/ 227147 w 6096001"/>
              <a:gd name="connsiteY478" fmla="*/ 6858000 h 6858000"/>
              <a:gd name="connsiteX479" fmla="*/ 222223 w 6096001"/>
              <a:gd name="connsiteY479" fmla="*/ 6853077 h 6858000"/>
              <a:gd name="connsiteX480" fmla="*/ 6096001 w 6096001"/>
              <a:gd name="connsiteY480" fmla="*/ 927939 h 6858000"/>
              <a:gd name="connsiteX481" fmla="*/ 6096001 w 6096001"/>
              <a:gd name="connsiteY481" fmla="*/ 937787 h 6858000"/>
              <a:gd name="connsiteX482" fmla="*/ 177915 w 6096001"/>
              <a:gd name="connsiteY482" fmla="*/ 6858000 h 6858000"/>
              <a:gd name="connsiteX483" fmla="*/ 172991 w 6096001"/>
              <a:gd name="connsiteY483" fmla="*/ 6853077 h 6858000"/>
              <a:gd name="connsiteX484" fmla="*/ 6096001 w 6096001"/>
              <a:gd name="connsiteY484" fmla="*/ 878690 h 6858000"/>
              <a:gd name="connsiteX485" fmla="*/ 6096001 w 6096001"/>
              <a:gd name="connsiteY485" fmla="*/ 888537 h 6858000"/>
              <a:gd name="connsiteX486" fmla="*/ 128683 w 6096001"/>
              <a:gd name="connsiteY486" fmla="*/ 6858000 h 6858000"/>
              <a:gd name="connsiteX487" fmla="*/ 123760 w 6096001"/>
              <a:gd name="connsiteY487" fmla="*/ 6853077 h 6858000"/>
              <a:gd name="connsiteX488" fmla="*/ 6096001 w 6096001"/>
              <a:gd name="connsiteY488" fmla="*/ 829441 h 6858000"/>
              <a:gd name="connsiteX489" fmla="*/ 6096001 w 6096001"/>
              <a:gd name="connsiteY489" fmla="*/ 839288 h 6858000"/>
              <a:gd name="connsiteX490" fmla="*/ 79451 w 6096001"/>
              <a:gd name="connsiteY490" fmla="*/ 6858000 h 6858000"/>
              <a:gd name="connsiteX491" fmla="*/ 74528 w 6096001"/>
              <a:gd name="connsiteY491" fmla="*/ 6853077 h 6858000"/>
              <a:gd name="connsiteX492" fmla="*/ 6096001 w 6096001"/>
              <a:gd name="connsiteY492" fmla="*/ 780191 h 6858000"/>
              <a:gd name="connsiteX493" fmla="*/ 6096001 w 6096001"/>
              <a:gd name="connsiteY493" fmla="*/ 790039 h 6858000"/>
              <a:gd name="connsiteX494" fmla="*/ 30219 w 6096001"/>
              <a:gd name="connsiteY494" fmla="*/ 6858000 h 6858000"/>
              <a:gd name="connsiteX495" fmla="*/ 25296 w 6096001"/>
              <a:gd name="connsiteY495" fmla="*/ 6853077 h 6858000"/>
              <a:gd name="connsiteX496" fmla="*/ 6096001 w 6096001"/>
              <a:gd name="connsiteY496" fmla="*/ 730941 h 6858000"/>
              <a:gd name="connsiteX497" fmla="*/ 6096001 w 6096001"/>
              <a:gd name="connsiteY497" fmla="*/ 740789 h 6858000"/>
              <a:gd name="connsiteX498" fmla="*/ 0 w 6096001"/>
              <a:gd name="connsiteY498" fmla="*/ 6838981 h 6858000"/>
              <a:gd name="connsiteX499" fmla="*/ 0 w 6096001"/>
              <a:gd name="connsiteY499" fmla="*/ 6829134 h 6858000"/>
              <a:gd name="connsiteX500" fmla="*/ 6096001 w 6096001"/>
              <a:gd name="connsiteY500" fmla="*/ 681692 h 6858000"/>
              <a:gd name="connsiteX501" fmla="*/ 6096001 w 6096001"/>
              <a:gd name="connsiteY501" fmla="*/ 691539 h 6858000"/>
              <a:gd name="connsiteX502" fmla="*/ 0 w 6096001"/>
              <a:gd name="connsiteY502" fmla="*/ 6789731 h 6858000"/>
              <a:gd name="connsiteX503" fmla="*/ 0 w 6096001"/>
              <a:gd name="connsiteY503" fmla="*/ 6779883 h 6858000"/>
              <a:gd name="connsiteX504" fmla="*/ 6096001 w 6096001"/>
              <a:gd name="connsiteY504" fmla="*/ 632442 h 6858000"/>
              <a:gd name="connsiteX505" fmla="*/ 6096001 w 6096001"/>
              <a:gd name="connsiteY505" fmla="*/ 642290 h 6858000"/>
              <a:gd name="connsiteX506" fmla="*/ 0 w 6096001"/>
              <a:gd name="connsiteY506" fmla="*/ 6740483 h 6858000"/>
              <a:gd name="connsiteX507" fmla="*/ 0 w 6096001"/>
              <a:gd name="connsiteY507" fmla="*/ 6730633 h 6858000"/>
              <a:gd name="connsiteX508" fmla="*/ 6096001 w 6096001"/>
              <a:gd name="connsiteY508" fmla="*/ 583192 h 6858000"/>
              <a:gd name="connsiteX509" fmla="*/ 6096001 w 6096001"/>
              <a:gd name="connsiteY509" fmla="*/ 593041 h 6858000"/>
              <a:gd name="connsiteX510" fmla="*/ 0 w 6096001"/>
              <a:gd name="connsiteY510" fmla="*/ 6691232 h 6858000"/>
              <a:gd name="connsiteX511" fmla="*/ 0 w 6096001"/>
              <a:gd name="connsiteY511" fmla="*/ 6681383 h 6858000"/>
              <a:gd name="connsiteX512" fmla="*/ 6096001 w 6096001"/>
              <a:gd name="connsiteY512" fmla="*/ 533942 h 6858000"/>
              <a:gd name="connsiteX513" fmla="*/ 6096001 w 6096001"/>
              <a:gd name="connsiteY513" fmla="*/ 543791 h 6858000"/>
              <a:gd name="connsiteX514" fmla="*/ 0 w 6096001"/>
              <a:gd name="connsiteY514" fmla="*/ 6641982 h 6858000"/>
              <a:gd name="connsiteX515" fmla="*/ 0 w 6096001"/>
              <a:gd name="connsiteY515" fmla="*/ 6632134 h 6858000"/>
              <a:gd name="connsiteX516" fmla="*/ 6096001 w 6096001"/>
              <a:gd name="connsiteY516" fmla="*/ 484693 h 6858000"/>
              <a:gd name="connsiteX517" fmla="*/ 6096001 w 6096001"/>
              <a:gd name="connsiteY517" fmla="*/ 494542 h 6858000"/>
              <a:gd name="connsiteX518" fmla="*/ 0 w 6096001"/>
              <a:gd name="connsiteY518" fmla="*/ 6592732 h 6858000"/>
              <a:gd name="connsiteX519" fmla="*/ 0 w 6096001"/>
              <a:gd name="connsiteY519" fmla="*/ 6582885 h 6858000"/>
              <a:gd name="connsiteX520" fmla="*/ 6096001 w 6096001"/>
              <a:gd name="connsiteY520" fmla="*/ 435443 h 6858000"/>
              <a:gd name="connsiteX521" fmla="*/ 6096001 w 6096001"/>
              <a:gd name="connsiteY521" fmla="*/ 445292 h 6858000"/>
              <a:gd name="connsiteX522" fmla="*/ 0 w 6096001"/>
              <a:gd name="connsiteY522" fmla="*/ 6543484 h 6858000"/>
              <a:gd name="connsiteX523" fmla="*/ 0 w 6096001"/>
              <a:gd name="connsiteY523" fmla="*/ 6533635 h 6858000"/>
              <a:gd name="connsiteX524" fmla="*/ 6096001 w 6096001"/>
              <a:gd name="connsiteY524" fmla="*/ 386193 h 6858000"/>
              <a:gd name="connsiteX525" fmla="*/ 6096001 w 6096001"/>
              <a:gd name="connsiteY525" fmla="*/ 396042 h 6858000"/>
              <a:gd name="connsiteX526" fmla="*/ 0 w 6096001"/>
              <a:gd name="connsiteY526" fmla="*/ 6494234 h 6858000"/>
              <a:gd name="connsiteX527" fmla="*/ 0 w 6096001"/>
              <a:gd name="connsiteY527" fmla="*/ 6484386 h 6858000"/>
              <a:gd name="connsiteX528" fmla="*/ 6096001 w 6096001"/>
              <a:gd name="connsiteY528" fmla="*/ 336945 h 6858000"/>
              <a:gd name="connsiteX529" fmla="*/ 6096001 w 6096001"/>
              <a:gd name="connsiteY529" fmla="*/ 346793 h 6858000"/>
              <a:gd name="connsiteX530" fmla="*/ 0 w 6096001"/>
              <a:gd name="connsiteY530" fmla="*/ 6444984 h 6858000"/>
              <a:gd name="connsiteX531" fmla="*/ 0 w 6096001"/>
              <a:gd name="connsiteY531" fmla="*/ 6435136 h 6858000"/>
              <a:gd name="connsiteX532" fmla="*/ 6096001 w 6096001"/>
              <a:gd name="connsiteY532" fmla="*/ 287695 h 6858000"/>
              <a:gd name="connsiteX533" fmla="*/ 6096001 w 6096001"/>
              <a:gd name="connsiteY533" fmla="*/ 297543 h 6858000"/>
              <a:gd name="connsiteX534" fmla="*/ 0 w 6096001"/>
              <a:gd name="connsiteY534" fmla="*/ 6395735 h 6858000"/>
              <a:gd name="connsiteX535" fmla="*/ 0 w 6096001"/>
              <a:gd name="connsiteY535" fmla="*/ 6385886 h 6858000"/>
              <a:gd name="connsiteX536" fmla="*/ 6096001 w 6096001"/>
              <a:gd name="connsiteY536" fmla="*/ 238445 h 6858000"/>
              <a:gd name="connsiteX537" fmla="*/ 6096001 w 6096001"/>
              <a:gd name="connsiteY537" fmla="*/ 248293 h 6858000"/>
              <a:gd name="connsiteX538" fmla="*/ 0 w 6096001"/>
              <a:gd name="connsiteY538" fmla="*/ 6346485 h 6858000"/>
              <a:gd name="connsiteX539" fmla="*/ 0 w 6096001"/>
              <a:gd name="connsiteY539" fmla="*/ 6336636 h 6858000"/>
              <a:gd name="connsiteX540" fmla="*/ 6096001 w 6096001"/>
              <a:gd name="connsiteY540" fmla="*/ 189196 h 6858000"/>
              <a:gd name="connsiteX541" fmla="*/ 6096001 w 6096001"/>
              <a:gd name="connsiteY541" fmla="*/ 199043 h 6858000"/>
              <a:gd name="connsiteX542" fmla="*/ 0 w 6096001"/>
              <a:gd name="connsiteY542" fmla="*/ 6297235 h 6858000"/>
              <a:gd name="connsiteX543" fmla="*/ 0 w 6096001"/>
              <a:gd name="connsiteY543" fmla="*/ 6287387 h 6858000"/>
              <a:gd name="connsiteX544" fmla="*/ 6096001 w 6096001"/>
              <a:gd name="connsiteY544" fmla="*/ 139946 h 6858000"/>
              <a:gd name="connsiteX545" fmla="*/ 6096001 w 6096001"/>
              <a:gd name="connsiteY545" fmla="*/ 149795 h 6858000"/>
              <a:gd name="connsiteX546" fmla="*/ 0 w 6096001"/>
              <a:gd name="connsiteY546" fmla="*/ 6247986 h 6858000"/>
              <a:gd name="connsiteX547" fmla="*/ 0 w 6096001"/>
              <a:gd name="connsiteY547" fmla="*/ 6238137 h 6858000"/>
              <a:gd name="connsiteX548" fmla="*/ 6096001 w 6096001"/>
              <a:gd name="connsiteY548" fmla="*/ 90697 h 6858000"/>
              <a:gd name="connsiteX549" fmla="*/ 6096001 w 6096001"/>
              <a:gd name="connsiteY549" fmla="*/ 100546 h 6858000"/>
              <a:gd name="connsiteX550" fmla="*/ 0 w 6096001"/>
              <a:gd name="connsiteY550" fmla="*/ 6198736 h 6858000"/>
              <a:gd name="connsiteX551" fmla="*/ 0 w 6096001"/>
              <a:gd name="connsiteY551" fmla="*/ 6188889 h 6858000"/>
              <a:gd name="connsiteX552" fmla="*/ 6096001 w 6096001"/>
              <a:gd name="connsiteY552" fmla="*/ 41447 h 6858000"/>
              <a:gd name="connsiteX553" fmla="*/ 6096001 w 6096001"/>
              <a:gd name="connsiteY553" fmla="*/ 51296 h 6858000"/>
              <a:gd name="connsiteX554" fmla="*/ 0 w 6096001"/>
              <a:gd name="connsiteY554" fmla="*/ 6149486 h 6858000"/>
              <a:gd name="connsiteX555" fmla="*/ 0 w 6096001"/>
              <a:gd name="connsiteY555" fmla="*/ 6139639 h 6858000"/>
              <a:gd name="connsiteX556" fmla="*/ 6088202 w 6096001"/>
              <a:gd name="connsiteY556" fmla="*/ 0 h 6858000"/>
              <a:gd name="connsiteX557" fmla="*/ 6093124 w 6096001"/>
              <a:gd name="connsiteY557" fmla="*/ 4923 h 6858000"/>
              <a:gd name="connsiteX558" fmla="*/ 0 w 6096001"/>
              <a:gd name="connsiteY558" fmla="*/ 6100238 h 6858000"/>
              <a:gd name="connsiteX559" fmla="*/ 0 w 6096001"/>
              <a:gd name="connsiteY559" fmla="*/ 6090389 h 6858000"/>
              <a:gd name="connsiteX560" fmla="*/ 6038970 w 6096001"/>
              <a:gd name="connsiteY560" fmla="*/ 0 h 6858000"/>
              <a:gd name="connsiteX561" fmla="*/ 6043892 w 6096001"/>
              <a:gd name="connsiteY561" fmla="*/ 4923 h 6858000"/>
              <a:gd name="connsiteX562" fmla="*/ 0 w 6096001"/>
              <a:gd name="connsiteY562" fmla="*/ 6050988 h 6858000"/>
              <a:gd name="connsiteX563" fmla="*/ 0 w 6096001"/>
              <a:gd name="connsiteY563" fmla="*/ 6041139 h 6858000"/>
              <a:gd name="connsiteX564" fmla="*/ 5989738 w 6096001"/>
              <a:gd name="connsiteY564" fmla="*/ 0 h 6858000"/>
              <a:gd name="connsiteX565" fmla="*/ 5994661 w 6096001"/>
              <a:gd name="connsiteY565" fmla="*/ 4923 h 6858000"/>
              <a:gd name="connsiteX566" fmla="*/ 0 w 6096001"/>
              <a:gd name="connsiteY566" fmla="*/ 6001738 h 6858000"/>
              <a:gd name="connsiteX567" fmla="*/ 0 w 6096001"/>
              <a:gd name="connsiteY567" fmla="*/ 5991890 h 6858000"/>
              <a:gd name="connsiteX568" fmla="*/ 5940507 w 6096001"/>
              <a:gd name="connsiteY568" fmla="*/ 0 h 6858000"/>
              <a:gd name="connsiteX569" fmla="*/ 5945429 w 6096001"/>
              <a:gd name="connsiteY569" fmla="*/ 4923 h 6858000"/>
              <a:gd name="connsiteX570" fmla="*/ 0 w 6096001"/>
              <a:gd name="connsiteY570" fmla="*/ 5952489 h 6858000"/>
              <a:gd name="connsiteX571" fmla="*/ 0 w 6096001"/>
              <a:gd name="connsiteY571" fmla="*/ 5942640 h 6858000"/>
              <a:gd name="connsiteX572" fmla="*/ 5891275 w 6096001"/>
              <a:gd name="connsiteY572" fmla="*/ 0 h 6858000"/>
              <a:gd name="connsiteX573" fmla="*/ 5896197 w 6096001"/>
              <a:gd name="connsiteY573" fmla="*/ 4923 h 6858000"/>
              <a:gd name="connsiteX574" fmla="*/ 0 w 6096001"/>
              <a:gd name="connsiteY574" fmla="*/ 5903239 h 6858000"/>
              <a:gd name="connsiteX575" fmla="*/ 0 w 6096001"/>
              <a:gd name="connsiteY575" fmla="*/ 5893391 h 6858000"/>
              <a:gd name="connsiteX576" fmla="*/ 5842041 w 6096001"/>
              <a:gd name="connsiteY576" fmla="*/ 0 h 6858000"/>
              <a:gd name="connsiteX577" fmla="*/ 5846966 w 6096001"/>
              <a:gd name="connsiteY577" fmla="*/ 4923 h 6858000"/>
              <a:gd name="connsiteX578" fmla="*/ 0 w 6096001"/>
              <a:gd name="connsiteY578" fmla="*/ 5853989 h 6858000"/>
              <a:gd name="connsiteX579" fmla="*/ 0 w 6096001"/>
              <a:gd name="connsiteY579" fmla="*/ 5844142 h 6858000"/>
              <a:gd name="connsiteX580" fmla="*/ 5792809 w 6096001"/>
              <a:gd name="connsiteY580" fmla="*/ 0 h 6858000"/>
              <a:gd name="connsiteX581" fmla="*/ 5797734 w 6096001"/>
              <a:gd name="connsiteY581" fmla="*/ 4923 h 6858000"/>
              <a:gd name="connsiteX582" fmla="*/ 0 w 6096001"/>
              <a:gd name="connsiteY582" fmla="*/ 5804741 h 6858000"/>
              <a:gd name="connsiteX583" fmla="*/ 0 w 6096001"/>
              <a:gd name="connsiteY583" fmla="*/ 5794892 h 6858000"/>
              <a:gd name="connsiteX584" fmla="*/ 5743579 w 6096001"/>
              <a:gd name="connsiteY584" fmla="*/ 0 h 6858000"/>
              <a:gd name="connsiteX585" fmla="*/ 5748501 w 6096001"/>
              <a:gd name="connsiteY585" fmla="*/ 4923 h 6858000"/>
              <a:gd name="connsiteX586" fmla="*/ 0 w 6096001"/>
              <a:gd name="connsiteY586" fmla="*/ 5755491 h 6858000"/>
              <a:gd name="connsiteX587" fmla="*/ 0 w 6096001"/>
              <a:gd name="connsiteY587" fmla="*/ 5745642 h 6858000"/>
              <a:gd name="connsiteX588" fmla="*/ 5694347 w 6096001"/>
              <a:gd name="connsiteY588" fmla="*/ 0 h 6858000"/>
              <a:gd name="connsiteX589" fmla="*/ 5699269 w 6096001"/>
              <a:gd name="connsiteY589" fmla="*/ 4923 h 6858000"/>
              <a:gd name="connsiteX590" fmla="*/ 0 w 6096001"/>
              <a:gd name="connsiteY590" fmla="*/ 5706241 h 6858000"/>
              <a:gd name="connsiteX591" fmla="*/ 0 w 6096001"/>
              <a:gd name="connsiteY591" fmla="*/ 5696393 h 6858000"/>
              <a:gd name="connsiteX592" fmla="*/ 5645115 w 6096001"/>
              <a:gd name="connsiteY592" fmla="*/ 0 h 6858000"/>
              <a:gd name="connsiteX593" fmla="*/ 5650039 w 6096001"/>
              <a:gd name="connsiteY593" fmla="*/ 4923 h 6858000"/>
              <a:gd name="connsiteX594" fmla="*/ 0 w 6096001"/>
              <a:gd name="connsiteY594" fmla="*/ 5656991 h 6858000"/>
              <a:gd name="connsiteX595" fmla="*/ 0 w 6096001"/>
              <a:gd name="connsiteY595" fmla="*/ 5647143 h 6858000"/>
              <a:gd name="connsiteX596" fmla="*/ 5595883 w 6096001"/>
              <a:gd name="connsiteY596" fmla="*/ 0 h 6858000"/>
              <a:gd name="connsiteX597" fmla="*/ 5600807 w 6096001"/>
              <a:gd name="connsiteY597" fmla="*/ 4923 h 6858000"/>
              <a:gd name="connsiteX598" fmla="*/ 0 w 6096001"/>
              <a:gd name="connsiteY598" fmla="*/ 5607742 h 6858000"/>
              <a:gd name="connsiteX599" fmla="*/ 0 w 6096001"/>
              <a:gd name="connsiteY599" fmla="*/ 5597893 h 6858000"/>
              <a:gd name="connsiteX600" fmla="*/ 5546650 w 6096001"/>
              <a:gd name="connsiteY600" fmla="*/ 0 h 6858000"/>
              <a:gd name="connsiteX601" fmla="*/ 5551575 w 6096001"/>
              <a:gd name="connsiteY601" fmla="*/ 4923 h 6858000"/>
              <a:gd name="connsiteX602" fmla="*/ 0 w 6096001"/>
              <a:gd name="connsiteY602" fmla="*/ 5558492 h 6858000"/>
              <a:gd name="connsiteX603" fmla="*/ 0 w 6096001"/>
              <a:gd name="connsiteY603" fmla="*/ 5548644 h 6858000"/>
              <a:gd name="connsiteX604" fmla="*/ 5497418 w 6096001"/>
              <a:gd name="connsiteY604" fmla="*/ 0 h 6858000"/>
              <a:gd name="connsiteX605" fmla="*/ 5502343 w 6096001"/>
              <a:gd name="connsiteY605" fmla="*/ 4923 h 6858000"/>
              <a:gd name="connsiteX606" fmla="*/ 0 w 6096001"/>
              <a:gd name="connsiteY606" fmla="*/ 5509242 h 6858000"/>
              <a:gd name="connsiteX607" fmla="*/ 0 w 6096001"/>
              <a:gd name="connsiteY607" fmla="*/ 5499394 h 6858000"/>
              <a:gd name="connsiteX608" fmla="*/ 5448187 w 6096001"/>
              <a:gd name="connsiteY608" fmla="*/ 0 h 6858000"/>
              <a:gd name="connsiteX609" fmla="*/ 5453109 w 6096001"/>
              <a:gd name="connsiteY609" fmla="*/ 4923 h 6858000"/>
              <a:gd name="connsiteX610" fmla="*/ 0 w 6096001"/>
              <a:gd name="connsiteY610" fmla="*/ 5459993 h 6858000"/>
              <a:gd name="connsiteX611" fmla="*/ 0 w 6096001"/>
              <a:gd name="connsiteY611" fmla="*/ 5450144 h 6858000"/>
              <a:gd name="connsiteX612" fmla="*/ 5398955 w 6096001"/>
              <a:gd name="connsiteY612" fmla="*/ 0 h 6858000"/>
              <a:gd name="connsiteX613" fmla="*/ 5403877 w 6096001"/>
              <a:gd name="connsiteY613" fmla="*/ 4923 h 6858000"/>
              <a:gd name="connsiteX614" fmla="*/ 0 w 6096001"/>
              <a:gd name="connsiteY614" fmla="*/ 5408803 h 6858000"/>
              <a:gd name="connsiteX615" fmla="*/ 0 w 6096001"/>
              <a:gd name="connsiteY615" fmla="*/ 5398956 h 6858000"/>
              <a:gd name="connsiteX616" fmla="*/ 5349724 w 6096001"/>
              <a:gd name="connsiteY616" fmla="*/ 0 h 6858000"/>
              <a:gd name="connsiteX617" fmla="*/ 5354647 w 6096001"/>
              <a:gd name="connsiteY617" fmla="*/ 4923 h 6858000"/>
              <a:gd name="connsiteX618" fmla="*/ 0 w 6096001"/>
              <a:gd name="connsiteY618" fmla="*/ 5359571 h 6858000"/>
              <a:gd name="connsiteX619" fmla="*/ 0 w 6096001"/>
              <a:gd name="connsiteY619" fmla="*/ 5349724 h 6858000"/>
              <a:gd name="connsiteX620" fmla="*/ 5300492 w 6096001"/>
              <a:gd name="connsiteY620" fmla="*/ 0 h 6858000"/>
              <a:gd name="connsiteX621" fmla="*/ 5305415 w 6096001"/>
              <a:gd name="connsiteY621" fmla="*/ 4923 h 6858000"/>
              <a:gd name="connsiteX622" fmla="*/ 0 w 6096001"/>
              <a:gd name="connsiteY622" fmla="*/ 5310339 h 6858000"/>
              <a:gd name="connsiteX623" fmla="*/ 0 w 6096001"/>
              <a:gd name="connsiteY623" fmla="*/ 5300492 h 6858000"/>
              <a:gd name="connsiteX624" fmla="*/ 5251259 w 6096001"/>
              <a:gd name="connsiteY624" fmla="*/ 0 h 6858000"/>
              <a:gd name="connsiteX625" fmla="*/ 5256183 w 6096001"/>
              <a:gd name="connsiteY625" fmla="*/ 4923 h 6858000"/>
              <a:gd name="connsiteX626" fmla="*/ 0 w 6096001"/>
              <a:gd name="connsiteY626" fmla="*/ 5261107 h 6858000"/>
              <a:gd name="connsiteX627" fmla="*/ 0 w 6096001"/>
              <a:gd name="connsiteY627" fmla="*/ 5251261 h 6858000"/>
              <a:gd name="connsiteX628" fmla="*/ 5202027 w 6096001"/>
              <a:gd name="connsiteY628" fmla="*/ 0 h 6858000"/>
              <a:gd name="connsiteX629" fmla="*/ 5206951 w 6096001"/>
              <a:gd name="connsiteY629" fmla="*/ 4923 h 6858000"/>
              <a:gd name="connsiteX630" fmla="*/ 0 w 6096001"/>
              <a:gd name="connsiteY630" fmla="*/ 5211875 h 6858000"/>
              <a:gd name="connsiteX631" fmla="*/ 0 w 6096001"/>
              <a:gd name="connsiteY631" fmla="*/ 5202029 h 6858000"/>
              <a:gd name="connsiteX632" fmla="*/ 5152797 w 6096001"/>
              <a:gd name="connsiteY632" fmla="*/ 0 h 6858000"/>
              <a:gd name="connsiteX633" fmla="*/ 5157719 w 6096001"/>
              <a:gd name="connsiteY633" fmla="*/ 4923 h 6858000"/>
              <a:gd name="connsiteX634" fmla="*/ 0 w 6096001"/>
              <a:gd name="connsiteY634" fmla="*/ 5162643 h 6858000"/>
              <a:gd name="connsiteX635" fmla="*/ 0 w 6096001"/>
              <a:gd name="connsiteY635" fmla="*/ 5152797 h 6858000"/>
              <a:gd name="connsiteX636" fmla="*/ 5103565 w 6096001"/>
              <a:gd name="connsiteY636" fmla="*/ 0 h 6858000"/>
              <a:gd name="connsiteX637" fmla="*/ 5108487 w 6096001"/>
              <a:gd name="connsiteY637" fmla="*/ 4923 h 6858000"/>
              <a:gd name="connsiteX638" fmla="*/ 0 w 6096001"/>
              <a:gd name="connsiteY638" fmla="*/ 5113411 h 6858000"/>
              <a:gd name="connsiteX639" fmla="*/ 0 w 6096001"/>
              <a:gd name="connsiteY639" fmla="*/ 5103565 h 6858000"/>
              <a:gd name="connsiteX640" fmla="*/ 5054333 w 6096001"/>
              <a:gd name="connsiteY640" fmla="*/ 0 h 6858000"/>
              <a:gd name="connsiteX641" fmla="*/ 5059256 w 6096001"/>
              <a:gd name="connsiteY641" fmla="*/ 4923 h 6858000"/>
              <a:gd name="connsiteX642" fmla="*/ 0 w 6096001"/>
              <a:gd name="connsiteY642" fmla="*/ 5064179 h 6858000"/>
              <a:gd name="connsiteX643" fmla="*/ 0 w 6096001"/>
              <a:gd name="connsiteY643" fmla="*/ 5054333 h 6858000"/>
              <a:gd name="connsiteX644" fmla="*/ 5005101 w 6096001"/>
              <a:gd name="connsiteY644" fmla="*/ 0 h 6858000"/>
              <a:gd name="connsiteX645" fmla="*/ 5010024 w 6096001"/>
              <a:gd name="connsiteY645" fmla="*/ 4923 h 6858000"/>
              <a:gd name="connsiteX646" fmla="*/ 0 w 6096001"/>
              <a:gd name="connsiteY646" fmla="*/ 5014948 h 6858000"/>
              <a:gd name="connsiteX647" fmla="*/ 0 w 6096001"/>
              <a:gd name="connsiteY647" fmla="*/ 5005101 h 6858000"/>
              <a:gd name="connsiteX648" fmla="*/ 4955869 w 6096001"/>
              <a:gd name="connsiteY648" fmla="*/ 0 h 6858000"/>
              <a:gd name="connsiteX649" fmla="*/ 4960792 w 6096001"/>
              <a:gd name="connsiteY649" fmla="*/ 4923 h 6858000"/>
              <a:gd name="connsiteX650" fmla="*/ 0 w 6096001"/>
              <a:gd name="connsiteY650" fmla="*/ 4965716 h 6858000"/>
              <a:gd name="connsiteX651" fmla="*/ 0 w 6096001"/>
              <a:gd name="connsiteY651" fmla="*/ 4955869 h 6858000"/>
              <a:gd name="connsiteX652" fmla="*/ 4906635 w 6096001"/>
              <a:gd name="connsiteY652" fmla="*/ 0 h 6858000"/>
              <a:gd name="connsiteX653" fmla="*/ 4911560 w 6096001"/>
              <a:gd name="connsiteY653" fmla="*/ 4923 h 6858000"/>
              <a:gd name="connsiteX654" fmla="*/ 0 w 6096001"/>
              <a:gd name="connsiteY654" fmla="*/ 4916484 h 6858000"/>
              <a:gd name="connsiteX655" fmla="*/ 0 w 6096001"/>
              <a:gd name="connsiteY655" fmla="*/ 4906637 h 6858000"/>
              <a:gd name="connsiteX656" fmla="*/ 4857404 w 6096001"/>
              <a:gd name="connsiteY656" fmla="*/ 0 h 6858000"/>
              <a:gd name="connsiteX657" fmla="*/ 4862329 w 6096001"/>
              <a:gd name="connsiteY657" fmla="*/ 4923 h 6858000"/>
              <a:gd name="connsiteX658" fmla="*/ 0 w 6096001"/>
              <a:gd name="connsiteY658" fmla="*/ 4867252 h 6858000"/>
              <a:gd name="connsiteX659" fmla="*/ 0 w 6096001"/>
              <a:gd name="connsiteY659" fmla="*/ 4857406 h 6858000"/>
              <a:gd name="connsiteX660" fmla="*/ 4808173 w 6096001"/>
              <a:gd name="connsiteY660" fmla="*/ 0 h 6858000"/>
              <a:gd name="connsiteX661" fmla="*/ 4813095 w 6096001"/>
              <a:gd name="connsiteY661" fmla="*/ 4923 h 6858000"/>
              <a:gd name="connsiteX662" fmla="*/ 0 w 6096001"/>
              <a:gd name="connsiteY662" fmla="*/ 4818020 h 6858000"/>
              <a:gd name="connsiteX663" fmla="*/ 0 w 6096001"/>
              <a:gd name="connsiteY663" fmla="*/ 4808174 h 6858000"/>
              <a:gd name="connsiteX664" fmla="*/ 4758941 w 6096001"/>
              <a:gd name="connsiteY664" fmla="*/ 0 h 6858000"/>
              <a:gd name="connsiteX665" fmla="*/ 4763863 w 6096001"/>
              <a:gd name="connsiteY665" fmla="*/ 4923 h 6858000"/>
              <a:gd name="connsiteX666" fmla="*/ 0 w 6096001"/>
              <a:gd name="connsiteY666" fmla="*/ 4768788 h 6858000"/>
              <a:gd name="connsiteX667" fmla="*/ 0 w 6096001"/>
              <a:gd name="connsiteY667" fmla="*/ 4758942 h 6858000"/>
              <a:gd name="connsiteX668" fmla="*/ 4709709 w 6096001"/>
              <a:gd name="connsiteY668" fmla="*/ 0 h 6858000"/>
              <a:gd name="connsiteX669" fmla="*/ 4714633 w 6096001"/>
              <a:gd name="connsiteY669" fmla="*/ 4923 h 6858000"/>
              <a:gd name="connsiteX670" fmla="*/ 0 w 6096001"/>
              <a:gd name="connsiteY670" fmla="*/ 4719556 h 6858000"/>
              <a:gd name="connsiteX671" fmla="*/ 0 w 6096001"/>
              <a:gd name="connsiteY671" fmla="*/ 4709710 h 6858000"/>
              <a:gd name="connsiteX672" fmla="*/ 4660477 w 6096001"/>
              <a:gd name="connsiteY672" fmla="*/ 0 h 6858000"/>
              <a:gd name="connsiteX673" fmla="*/ 4665401 w 6096001"/>
              <a:gd name="connsiteY673" fmla="*/ 4923 h 6858000"/>
              <a:gd name="connsiteX674" fmla="*/ 0 w 6096001"/>
              <a:gd name="connsiteY674" fmla="*/ 4670324 h 6858000"/>
              <a:gd name="connsiteX675" fmla="*/ 0 w 6096001"/>
              <a:gd name="connsiteY675" fmla="*/ 4660478 h 6858000"/>
              <a:gd name="connsiteX676" fmla="*/ 4611245 w 6096001"/>
              <a:gd name="connsiteY676" fmla="*/ 0 h 6858000"/>
              <a:gd name="connsiteX677" fmla="*/ 4616169 w 6096001"/>
              <a:gd name="connsiteY677" fmla="*/ 4923 h 6858000"/>
              <a:gd name="connsiteX678" fmla="*/ 0 w 6096001"/>
              <a:gd name="connsiteY678" fmla="*/ 4621093 h 6858000"/>
              <a:gd name="connsiteX679" fmla="*/ 0 w 6096001"/>
              <a:gd name="connsiteY679" fmla="*/ 4611246 h 6858000"/>
              <a:gd name="connsiteX680" fmla="*/ 4562013 w 6096001"/>
              <a:gd name="connsiteY680" fmla="*/ 0 h 6858000"/>
              <a:gd name="connsiteX681" fmla="*/ 4566937 w 6096001"/>
              <a:gd name="connsiteY681" fmla="*/ 4923 h 6858000"/>
              <a:gd name="connsiteX682" fmla="*/ 0 w 6096001"/>
              <a:gd name="connsiteY682" fmla="*/ 4571861 h 6858000"/>
              <a:gd name="connsiteX683" fmla="*/ 0 w 6096001"/>
              <a:gd name="connsiteY683" fmla="*/ 4562014 h 6858000"/>
              <a:gd name="connsiteX684" fmla="*/ 4512782 w 6096001"/>
              <a:gd name="connsiteY684" fmla="*/ 0 h 6858000"/>
              <a:gd name="connsiteX685" fmla="*/ 4517704 w 6096001"/>
              <a:gd name="connsiteY685" fmla="*/ 4923 h 6858000"/>
              <a:gd name="connsiteX686" fmla="*/ 0 w 6096001"/>
              <a:gd name="connsiteY686" fmla="*/ 4522629 h 6858000"/>
              <a:gd name="connsiteX687" fmla="*/ 0 w 6096001"/>
              <a:gd name="connsiteY687" fmla="*/ 4512782 h 6858000"/>
              <a:gd name="connsiteX688" fmla="*/ 4463550 w 6096001"/>
              <a:gd name="connsiteY688" fmla="*/ 0 h 6858000"/>
              <a:gd name="connsiteX689" fmla="*/ 4468472 w 6096001"/>
              <a:gd name="connsiteY689" fmla="*/ 4923 h 6858000"/>
              <a:gd name="connsiteX690" fmla="*/ 0 w 6096001"/>
              <a:gd name="connsiteY690" fmla="*/ 4473397 h 6858000"/>
              <a:gd name="connsiteX691" fmla="*/ 0 w 6096001"/>
              <a:gd name="connsiteY691" fmla="*/ 4463551 h 6858000"/>
              <a:gd name="connsiteX692" fmla="*/ 4414319 w 6096001"/>
              <a:gd name="connsiteY692" fmla="*/ 0 h 6858000"/>
              <a:gd name="connsiteX693" fmla="*/ 4419241 w 6096001"/>
              <a:gd name="connsiteY693" fmla="*/ 4923 h 6858000"/>
              <a:gd name="connsiteX694" fmla="*/ 0 w 6096001"/>
              <a:gd name="connsiteY694" fmla="*/ 4424165 h 6858000"/>
              <a:gd name="connsiteX695" fmla="*/ 0 w 6096001"/>
              <a:gd name="connsiteY695" fmla="*/ 4414319 h 6858000"/>
              <a:gd name="connsiteX696" fmla="*/ 4365087 w 6096001"/>
              <a:gd name="connsiteY696" fmla="*/ 0 h 6858000"/>
              <a:gd name="connsiteX697" fmla="*/ 4370009 w 6096001"/>
              <a:gd name="connsiteY697" fmla="*/ 4923 h 6858000"/>
              <a:gd name="connsiteX698" fmla="*/ 0 w 6096001"/>
              <a:gd name="connsiteY698" fmla="*/ 4374933 h 6858000"/>
              <a:gd name="connsiteX699" fmla="*/ 0 w 6096001"/>
              <a:gd name="connsiteY699" fmla="*/ 4365087 h 6858000"/>
              <a:gd name="connsiteX700" fmla="*/ 4315855 w 6096001"/>
              <a:gd name="connsiteY700" fmla="*/ 0 h 6858000"/>
              <a:gd name="connsiteX701" fmla="*/ 4320777 w 6096001"/>
              <a:gd name="connsiteY701" fmla="*/ 4923 h 6858000"/>
              <a:gd name="connsiteX702" fmla="*/ 0 w 6096001"/>
              <a:gd name="connsiteY702" fmla="*/ 4325701 h 6858000"/>
              <a:gd name="connsiteX703" fmla="*/ 0 w 6096001"/>
              <a:gd name="connsiteY703" fmla="*/ 4315855 h 6858000"/>
              <a:gd name="connsiteX704" fmla="*/ 4266621 w 6096001"/>
              <a:gd name="connsiteY704" fmla="*/ 0 h 6858000"/>
              <a:gd name="connsiteX705" fmla="*/ 4271546 w 6096001"/>
              <a:gd name="connsiteY705" fmla="*/ 4923 h 6858000"/>
              <a:gd name="connsiteX706" fmla="*/ 0 w 6096001"/>
              <a:gd name="connsiteY706" fmla="*/ 4276469 h 6858000"/>
              <a:gd name="connsiteX707" fmla="*/ 0 w 6096001"/>
              <a:gd name="connsiteY707" fmla="*/ 4266623 h 6858000"/>
              <a:gd name="connsiteX708" fmla="*/ 4217389 w 6096001"/>
              <a:gd name="connsiteY708" fmla="*/ 0 h 6858000"/>
              <a:gd name="connsiteX709" fmla="*/ 4222314 w 6096001"/>
              <a:gd name="connsiteY709" fmla="*/ 4923 h 6858000"/>
              <a:gd name="connsiteX710" fmla="*/ 0 w 6096001"/>
              <a:gd name="connsiteY710" fmla="*/ 4227238 h 6858000"/>
              <a:gd name="connsiteX711" fmla="*/ 0 w 6096001"/>
              <a:gd name="connsiteY711" fmla="*/ 4217391 h 6858000"/>
              <a:gd name="connsiteX712" fmla="*/ 4168159 w 6096001"/>
              <a:gd name="connsiteY712" fmla="*/ 0 h 6858000"/>
              <a:gd name="connsiteX713" fmla="*/ 4173081 w 6096001"/>
              <a:gd name="connsiteY713" fmla="*/ 4923 h 6858000"/>
              <a:gd name="connsiteX714" fmla="*/ 0 w 6096001"/>
              <a:gd name="connsiteY714" fmla="*/ 4178006 h 6858000"/>
              <a:gd name="connsiteX715" fmla="*/ 0 w 6096001"/>
              <a:gd name="connsiteY715" fmla="*/ 4168159 h 6858000"/>
              <a:gd name="connsiteX716" fmla="*/ 4118927 w 6096001"/>
              <a:gd name="connsiteY716" fmla="*/ 0 h 6858000"/>
              <a:gd name="connsiteX717" fmla="*/ 4123849 w 6096001"/>
              <a:gd name="connsiteY717" fmla="*/ 4923 h 6858000"/>
              <a:gd name="connsiteX718" fmla="*/ 0 w 6096001"/>
              <a:gd name="connsiteY718" fmla="*/ 4128774 h 6858000"/>
              <a:gd name="connsiteX719" fmla="*/ 0 w 6096001"/>
              <a:gd name="connsiteY719" fmla="*/ 4118927 h 6858000"/>
              <a:gd name="connsiteX720" fmla="*/ 4069695 w 6096001"/>
              <a:gd name="connsiteY720" fmla="*/ 0 h 6858000"/>
              <a:gd name="connsiteX721" fmla="*/ 4074619 w 6096001"/>
              <a:gd name="connsiteY721" fmla="*/ 4923 h 6858000"/>
              <a:gd name="connsiteX722" fmla="*/ 0 w 6096001"/>
              <a:gd name="connsiteY722" fmla="*/ 4079542 h 6858000"/>
              <a:gd name="connsiteX723" fmla="*/ 0 w 6096001"/>
              <a:gd name="connsiteY723" fmla="*/ 4069695 h 6858000"/>
              <a:gd name="connsiteX724" fmla="*/ 4020463 w 6096001"/>
              <a:gd name="connsiteY724" fmla="*/ 0 h 6858000"/>
              <a:gd name="connsiteX725" fmla="*/ 4025387 w 6096001"/>
              <a:gd name="connsiteY725" fmla="*/ 4923 h 6858000"/>
              <a:gd name="connsiteX726" fmla="*/ 0 w 6096001"/>
              <a:gd name="connsiteY726" fmla="*/ 4030310 h 6858000"/>
              <a:gd name="connsiteX727" fmla="*/ 0 w 6096001"/>
              <a:gd name="connsiteY727" fmla="*/ 4020464 h 6858000"/>
              <a:gd name="connsiteX728" fmla="*/ 3971230 w 6096001"/>
              <a:gd name="connsiteY728" fmla="*/ 0 h 6858000"/>
              <a:gd name="connsiteX729" fmla="*/ 3976155 w 6096001"/>
              <a:gd name="connsiteY729" fmla="*/ 4923 h 6858000"/>
              <a:gd name="connsiteX730" fmla="*/ 0 w 6096001"/>
              <a:gd name="connsiteY730" fmla="*/ 3981078 h 6858000"/>
              <a:gd name="connsiteX731" fmla="*/ 0 w 6096001"/>
              <a:gd name="connsiteY731" fmla="*/ 3971232 h 6858000"/>
              <a:gd name="connsiteX732" fmla="*/ 3921998 w 6096001"/>
              <a:gd name="connsiteY732" fmla="*/ 0 h 6858000"/>
              <a:gd name="connsiteX733" fmla="*/ 3926923 w 6096001"/>
              <a:gd name="connsiteY733" fmla="*/ 4923 h 6858000"/>
              <a:gd name="connsiteX734" fmla="*/ 0 w 6096001"/>
              <a:gd name="connsiteY734" fmla="*/ 3931846 h 6858000"/>
              <a:gd name="connsiteX735" fmla="*/ 0 w 6096001"/>
              <a:gd name="connsiteY735" fmla="*/ 3922000 h 6858000"/>
              <a:gd name="connsiteX736" fmla="*/ 3872768 w 6096001"/>
              <a:gd name="connsiteY736" fmla="*/ 0 h 6858000"/>
              <a:gd name="connsiteX737" fmla="*/ 3877689 w 6096001"/>
              <a:gd name="connsiteY737" fmla="*/ 4923 h 6858000"/>
              <a:gd name="connsiteX738" fmla="*/ 0 w 6096001"/>
              <a:gd name="connsiteY738" fmla="*/ 3882614 h 6858000"/>
              <a:gd name="connsiteX739" fmla="*/ 0 w 6096001"/>
              <a:gd name="connsiteY739" fmla="*/ 3872768 h 6858000"/>
              <a:gd name="connsiteX740" fmla="*/ 3823536 w 6096001"/>
              <a:gd name="connsiteY740" fmla="*/ 0 h 6858000"/>
              <a:gd name="connsiteX741" fmla="*/ 3828458 w 6096001"/>
              <a:gd name="connsiteY741" fmla="*/ 4923 h 6858000"/>
              <a:gd name="connsiteX742" fmla="*/ 0 w 6096001"/>
              <a:gd name="connsiteY742" fmla="*/ 3833382 h 6858000"/>
              <a:gd name="connsiteX743" fmla="*/ 0 w 6096001"/>
              <a:gd name="connsiteY743" fmla="*/ 3823536 h 6858000"/>
              <a:gd name="connsiteX744" fmla="*/ 3774304 w 6096001"/>
              <a:gd name="connsiteY744" fmla="*/ 0 h 6858000"/>
              <a:gd name="connsiteX745" fmla="*/ 3779227 w 6096001"/>
              <a:gd name="connsiteY745" fmla="*/ 4923 h 6858000"/>
              <a:gd name="connsiteX746" fmla="*/ 0 w 6096001"/>
              <a:gd name="connsiteY746" fmla="*/ 3784151 h 6858000"/>
              <a:gd name="connsiteX747" fmla="*/ 0 w 6096001"/>
              <a:gd name="connsiteY747" fmla="*/ 3774304 h 6858000"/>
              <a:gd name="connsiteX748" fmla="*/ 3725072 w 6096001"/>
              <a:gd name="connsiteY748" fmla="*/ 0 h 6858000"/>
              <a:gd name="connsiteX749" fmla="*/ 3729995 w 6096001"/>
              <a:gd name="connsiteY749" fmla="*/ 4923 h 6858000"/>
              <a:gd name="connsiteX750" fmla="*/ 0 w 6096001"/>
              <a:gd name="connsiteY750" fmla="*/ 3734919 h 6858000"/>
              <a:gd name="connsiteX751" fmla="*/ 0 w 6096001"/>
              <a:gd name="connsiteY751" fmla="*/ 3725073 h 6858000"/>
              <a:gd name="connsiteX752" fmla="*/ 3675839 w 6096001"/>
              <a:gd name="connsiteY752" fmla="*/ 0 h 6858000"/>
              <a:gd name="connsiteX753" fmla="*/ 3680763 w 6096001"/>
              <a:gd name="connsiteY753" fmla="*/ 4923 h 6858000"/>
              <a:gd name="connsiteX754" fmla="*/ 0 w 6096001"/>
              <a:gd name="connsiteY754" fmla="*/ 3685687 h 6858000"/>
              <a:gd name="connsiteX755" fmla="*/ 0 w 6096001"/>
              <a:gd name="connsiteY755" fmla="*/ 3675841 h 6858000"/>
              <a:gd name="connsiteX756" fmla="*/ 3626607 w 6096001"/>
              <a:gd name="connsiteY756" fmla="*/ 0 h 6858000"/>
              <a:gd name="connsiteX757" fmla="*/ 3631531 w 6096001"/>
              <a:gd name="connsiteY757" fmla="*/ 4923 h 6858000"/>
              <a:gd name="connsiteX758" fmla="*/ 0 w 6096001"/>
              <a:gd name="connsiteY758" fmla="*/ 3636455 h 6858000"/>
              <a:gd name="connsiteX759" fmla="*/ 0 w 6096001"/>
              <a:gd name="connsiteY759" fmla="*/ 3626608 h 6858000"/>
              <a:gd name="connsiteX760" fmla="*/ 3577377 w 6096001"/>
              <a:gd name="connsiteY760" fmla="*/ 0 h 6858000"/>
              <a:gd name="connsiteX761" fmla="*/ 3582298 w 6096001"/>
              <a:gd name="connsiteY761" fmla="*/ 4923 h 6858000"/>
              <a:gd name="connsiteX762" fmla="*/ 0 w 6096001"/>
              <a:gd name="connsiteY762" fmla="*/ 3587222 h 6858000"/>
              <a:gd name="connsiteX763" fmla="*/ 0 w 6096001"/>
              <a:gd name="connsiteY763" fmla="*/ 3577377 h 6858000"/>
              <a:gd name="connsiteX764" fmla="*/ 3528145 w 6096001"/>
              <a:gd name="connsiteY764" fmla="*/ 0 h 6858000"/>
              <a:gd name="connsiteX765" fmla="*/ 3533067 w 6096001"/>
              <a:gd name="connsiteY765" fmla="*/ 4923 h 6858000"/>
              <a:gd name="connsiteX766" fmla="*/ 0 w 6096001"/>
              <a:gd name="connsiteY766" fmla="*/ 3537990 h 6858000"/>
              <a:gd name="connsiteX767" fmla="*/ 0 w 6096001"/>
              <a:gd name="connsiteY767" fmla="*/ 3528145 h 6858000"/>
              <a:gd name="connsiteX768" fmla="*/ 3478913 w 6096001"/>
              <a:gd name="connsiteY768" fmla="*/ 0 h 6858000"/>
              <a:gd name="connsiteX769" fmla="*/ 3483836 w 6096001"/>
              <a:gd name="connsiteY769" fmla="*/ 4923 h 6858000"/>
              <a:gd name="connsiteX770" fmla="*/ 0 w 6096001"/>
              <a:gd name="connsiteY770" fmla="*/ 3488760 h 6858000"/>
              <a:gd name="connsiteX771" fmla="*/ 0 w 6096001"/>
              <a:gd name="connsiteY771" fmla="*/ 3478913 h 6858000"/>
              <a:gd name="connsiteX772" fmla="*/ 3429681 w 6096001"/>
              <a:gd name="connsiteY772" fmla="*/ 0 h 6858000"/>
              <a:gd name="connsiteX773" fmla="*/ 3434604 w 6096001"/>
              <a:gd name="connsiteY773" fmla="*/ 4923 h 6858000"/>
              <a:gd name="connsiteX774" fmla="*/ 0 w 6096001"/>
              <a:gd name="connsiteY774" fmla="*/ 3439527 h 6858000"/>
              <a:gd name="connsiteX775" fmla="*/ 0 w 6096001"/>
              <a:gd name="connsiteY775" fmla="*/ 3429681 h 6858000"/>
              <a:gd name="connsiteX776" fmla="*/ 3380449 w 6096001"/>
              <a:gd name="connsiteY776" fmla="*/ 0 h 6858000"/>
              <a:gd name="connsiteX777" fmla="*/ 3385372 w 6096001"/>
              <a:gd name="connsiteY777" fmla="*/ 4923 h 6858000"/>
              <a:gd name="connsiteX778" fmla="*/ 0 w 6096001"/>
              <a:gd name="connsiteY778" fmla="*/ 3390296 h 6858000"/>
              <a:gd name="connsiteX779" fmla="*/ 0 w 6096001"/>
              <a:gd name="connsiteY779" fmla="*/ 3380449 h 6858000"/>
              <a:gd name="connsiteX780" fmla="*/ 3331216 w 6096001"/>
              <a:gd name="connsiteY780" fmla="*/ 0 h 6858000"/>
              <a:gd name="connsiteX781" fmla="*/ 3336140 w 6096001"/>
              <a:gd name="connsiteY781" fmla="*/ 4923 h 6858000"/>
              <a:gd name="connsiteX782" fmla="*/ 0 w 6096001"/>
              <a:gd name="connsiteY782" fmla="*/ 3341064 h 6858000"/>
              <a:gd name="connsiteX783" fmla="*/ 0 w 6096001"/>
              <a:gd name="connsiteY783" fmla="*/ 3331216 h 6858000"/>
              <a:gd name="connsiteX784" fmla="*/ 3281984 w 6096001"/>
              <a:gd name="connsiteY784" fmla="*/ 0 h 6858000"/>
              <a:gd name="connsiteX785" fmla="*/ 3286909 w 6096001"/>
              <a:gd name="connsiteY785" fmla="*/ 4923 h 6858000"/>
              <a:gd name="connsiteX786" fmla="*/ 0 w 6096001"/>
              <a:gd name="connsiteY786" fmla="*/ 3291832 h 6858000"/>
              <a:gd name="connsiteX787" fmla="*/ 0 w 6096001"/>
              <a:gd name="connsiteY787" fmla="*/ 3281984 h 6858000"/>
              <a:gd name="connsiteX788" fmla="*/ 3232753 w 6096001"/>
              <a:gd name="connsiteY788" fmla="*/ 0 h 6858000"/>
              <a:gd name="connsiteX789" fmla="*/ 3237675 w 6096001"/>
              <a:gd name="connsiteY789" fmla="*/ 4923 h 6858000"/>
              <a:gd name="connsiteX790" fmla="*/ 0 w 6096001"/>
              <a:gd name="connsiteY790" fmla="*/ 3242599 h 6858000"/>
              <a:gd name="connsiteX791" fmla="*/ 0 w 6096001"/>
              <a:gd name="connsiteY791" fmla="*/ 3232754 h 6858000"/>
              <a:gd name="connsiteX792" fmla="*/ 3183521 w 6096001"/>
              <a:gd name="connsiteY792" fmla="*/ 0 h 6858000"/>
              <a:gd name="connsiteX793" fmla="*/ 3188443 w 6096001"/>
              <a:gd name="connsiteY793" fmla="*/ 4923 h 6858000"/>
              <a:gd name="connsiteX794" fmla="*/ 0 w 6096001"/>
              <a:gd name="connsiteY794" fmla="*/ 3193367 h 6858000"/>
              <a:gd name="connsiteX795" fmla="*/ 0 w 6096001"/>
              <a:gd name="connsiteY795" fmla="*/ 3183522 h 6858000"/>
              <a:gd name="connsiteX796" fmla="*/ 3134288 w 6096001"/>
              <a:gd name="connsiteY796" fmla="*/ 0 h 6858000"/>
              <a:gd name="connsiteX797" fmla="*/ 3139213 w 6096001"/>
              <a:gd name="connsiteY797" fmla="*/ 4923 h 6858000"/>
              <a:gd name="connsiteX798" fmla="*/ 0 w 6096001"/>
              <a:gd name="connsiteY798" fmla="*/ 3144136 h 6858000"/>
              <a:gd name="connsiteX799" fmla="*/ 0 w 6096001"/>
              <a:gd name="connsiteY799" fmla="*/ 3134290 h 6858000"/>
              <a:gd name="connsiteX800" fmla="*/ 3085057 w 6096001"/>
              <a:gd name="connsiteY800" fmla="*/ 0 h 6858000"/>
              <a:gd name="connsiteX801" fmla="*/ 3089980 w 6096001"/>
              <a:gd name="connsiteY801" fmla="*/ 4923 h 6858000"/>
              <a:gd name="connsiteX802" fmla="*/ 0 w 6096001"/>
              <a:gd name="connsiteY802" fmla="*/ 3094903 h 6858000"/>
              <a:gd name="connsiteX803" fmla="*/ 0 w 6096001"/>
              <a:gd name="connsiteY803" fmla="*/ 3085057 h 6858000"/>
              <a:gd name="connsiteX804" fmla="*/ 3035825 w 6096001"/>
              <a:gd name="connsiteY804" fmla="*/ 0 h 6858000"/>
              <a:gd name="connsiteX805" fmla="*/ 3040748 w 6096001"/>
              <a:gd name="connsiteY805" fmla="*/ 4923 h 6858000"/>
              <a:gd name="connsiteX806" fmla="*/ 0 w 6096001"/>
              <a:gd name="connsiteY806" fmla="*/ 3045672 h 6858000"/>
              <a:gd name="connsiteX807" fmla="*/ 0 w 6096001"/>
              <a:gd name="connsiteY807" fmla="*/ 3035825 h 6858000"/>
              <a:gd name="connsiteX808" fmla="*/ 2986593 w 6096001"/>
              <a:gd name="connsiteY808" fmla="*/ 0 h 6858000"/>
              <a:gd name="connsiteX809" fmla="*/ 2991516 w 6096001"/>
              <a:gd name="connsiteY809" fmla="*/ 4923 h 6858000"/>
              <a:gd name="connsiteX810" fmla="*/ 0 w 6096001"/>
              <a:gd name="connsiteY810" fmla="*/ 2996440 h 6858000"/>
              <a:gd name="connsiteX811" fmla="*/ 0 w 6096001"/>
              <a:gd name="connsiteY811" fmla="*/ 2986593 h 6858000"/>
              <a:gd name="connsiteX812" fmla="*/ 2937362 w 6096001"/>
              <a:gd name="connsiteY812" fmla="*/ 0 h 6858000"/>
              <a:gd name="connsiteX813" fmla="*/ 2942284 w 6096001"/>
              <a:gd name="connsiteY813" fmla="*/ 4923 h 6858000"/>
              <a:gd name="connsiteX814" fmla="*/ 0 w 6096001"/>
              <a:gd name="connsiteY814" fmla="*/ 2947207 h 6858000"/>
              <a:gd name="connsiteX815" fmla="*/ 0 w 6096001"/>
              <a:gd name="connsiteY815" fmla="*/ 2937363 h 6858000"/>
              <a:gd name="connsiteX816" fmla="*/ 2888130 w 6096001"/>
              <a:gd name="connsiteY816" fmla="*/ 0 h 6858000"/>
              <a:gd name="connsiteX817" fmla="*/ 2893052 w 6096001"/>
              <a:gd name="connsiteY817" fmla="*/ 4923 h 6858000"/>
              <a:gd name="connsiteX818" fmla="*/ 0 w 6096001"/>
              <a:gd name="connsiteY818" fmla="*/ 2897976 h 6858000"/>
              <a:gd name="connsiteX819" fmla="*/ 0 w 6096001"/>
              <a:gd name="connsiteY819" fmla="*/ 2888131 h 6858000"/>
              <a:gd name="connsiteX820" fmla="*/ 2838897 w 6096001"/>
              <a:gd name="connsiteY820" fmla="*/ 0 h 6858000"/>
              <a:gd name="connsiteX821" fmla="*/ 2843821 w 6096001"/>
              <a:gd name="connsiteY821" fmla="*/ 4923 h 6858000"/>
              <a:gd name="connsiteX822" fmla="*/ 0 w 6096001"/>
              <a:gd name="connsiteY822" fmla="*/ 2848745 h 6858000"/>
              <a:gd name="connsiteX823" fmla="*/ 0 w 6096001"/>
              <a:gd name="connsiteY823" fmla="*/ 2838898 h 6858000"/>
              <a:gd name="connsiteX824" fmla="*/ 2789665 w 6096001"/>
              <a:gd name="connsiteY824" fmla="*/ 0 h 6858000"/>
              <a:gd name="connsiteX825" fmla="*/ 2794590 w 6096001"/>
              <a:gd name="connsiteY825" fmla="*/ 4923 h 6858000"/>
              <a:gd name="connsiteX826" fmla="*/ 0 w 6096001"/>
              <a:gd name="connsiteY826" fmla="*/ 2799513 h 6858000"/>
              <a:gd name="connsiteX827" fmla="*/ 0 w 6096001"/>
              <a:gd name="connsiteY827" fmla="*/ 2789666 h 6858000"/>
              <a:gd name="connsiteX828" fmla="*/ 2740433 w 6096001"/>
              <a:gd name="connsiteY828" fmla="*/ 0 h 6858000"/>
              <a:gd name="connsiteX829" fmla="*/ 2745357 w 6096001"/>
              <a:gd name="connsiteY829" fmla="*/ 4923 h 6858000"/>
              <a:gd name="connsiteX830" fmla="*/ 0 w 6096001"/>
              <a:gd name="connsiteY830" fmla="*/ 2750280 h 6858000"/>
              <a:gd name="connsiteX831" fmla="*/ 0 w 6096001"/>
              <a:gd name="connsiteY831" fmla="*/ 2740434 h 6858000"/>
              <a:gd name="connsiteX832" fmla="*/ 2691201 w 6096001"/>
              <a:gd name="connsiteY832" fmla="*/ 0 h 6858000"/>
              <a:gd name="connsiteX833" fmla="*/ 2696125 w 6096001"/>
              <a:gd name="connsiteY833" fmla="*/ 4923 h 6858000"/>
              <a:gd name="connsiteX834" fmla="*/ 0 w 6096001"/>
              <a:gd name="connsiteY834" fmla="*/ 2701048 h 6858000"/>
              <a:gd name="connsiteX835" fmla="*/ 0 w 6096001"/>
              <a:gd name="connsiteY835" fmla="*/ 2691202 h 6858000"/>
              <a:gd name="connsiteX836" fmla="*/ 2641971 w 6096001"/>
              <a:gd name="connsiteY836" fmla="*/ 0 h 6858000"/>
              <a:gd name="connsiteX837" fmla="*/ 2646893 w 6096001"/>
              <a:gd name="connsiteY837" fmla="*/ 4923 h 6858000"/>
              <a:gd name="connsiteX838" fmla="*/ 0 w 6096001"/>
              <a:gd name="connsiteY838" fmla="*/ 2651816 h 6858000"/>
              <a:gd name="connsiteX839" fmla="*/ 0 w 6096001"/>
              <a:gd name="connsiteY839" fmla="*/ 2641971 h 6858000"/>
              <a:gd name="connsiteX840" fmla="*/ 2592739 w 6096001"/>
              <a:gd name="connsiteY840" fmla="*/ 0 h 6858000"/>
              <a:gd name="connsiteX841" fmla="*/ 2597661 w 6096001"/>
              <a:gd name="connsiteY841" fmla="*/ 4923 h 6858000"/>
              <a:gd name="connsiteX842" fmla="*/ 0 w 6096001"/>
              <a:gd name="connsiteY842" fmla="*/ 2602584 h 6858000"/>
              <a:gd name="connsiteX843" fmla="*/ 0 w 6096001"/>
              <a:gd name="connsiteY843" fmla="*/ 2592739 h 6858000"/>
              <a:gd name="connsiteX844" fmla="*/ 2543506 w 6096001"/>
              <a:gd name="connsiteY844" fmla="*/ 0 h 6858000"/>
              <a:gd name="connsiteX845" fmla="*/ 2548430 w 6096001"/>
              <a:gd name="connsiteY845" fmla="*/ 4923 h 6858000"/>
              <a:gd name="connsiteX846" fmla="*/ 0 w 6096001"/>
              <a:gd name="connsiteY846" fmla="*/ 2553354 h 6858000"/>
              <a:gd name="connsiteX847" fmla="*/ 0 w 6096001"/>
              <a:gd name="connsiteY847" fmla="*/ 2543506 h 6858000"/>
              <a:gd name="connsiteX848" fmla="*/ 2494274 w 6096001"/>
              <a:gd name="connsiteY848" fmla="*/ 0 h 6858000"/>
              <a:gd name="connsiteX849" fmla="*/ 2499199 w 6096001"/>
              <a:gd name="connsiteY849" fmla="*/ 4923 h 6858000"/>
              <a:gd name="connsiteX850" fmla="*/ 0 w 6096001"/>
              <a:gd name="connsiteY850" fmla="*/ 2504122 h 6858000"/>
              <a:gd name="connsiteX851" fmla="*/ 0 w 6096001"/>
              <a:gd name="connsiteY851" fmla="*/ 2494274 h 6858000"/>
              <a:gd name="connsiteX852" fmla="*/ 2445042 w 6096001"/>
              <a:gd name="connsiteY852" fmla="*/ 0 h 6858000"/>
              <a:gd name="connsiteX853" fmla="*/ 2449965 w 6096001"/>
              <a:gd name="connsiteY853" fmla="*/ 4923 h 6858000"/>
              <a:gd name="connsiteX854" fmla="*/ 0 w 6096001"/>
              <a:gd name="connsiteY854" fmla="*/ 2454889 h 6858000"/>
              <a:gd name="connsiteX855" fmla="*/ 0 w 6096001"/>
              <a:gd name="connsiteY855" fmla="*/ 2445043 h 6858000"/>
              <a:gd name="connsiteX856" fmla="*/ 2395810 w 6096001"/>
              <a:gd name="connsiteY856" fmla="*/ 0 h 6858000"/>
              <a:gd name="connsiteX857" fmla="*/ 2400733 w 6096001"/>
              <a:gd name="connsiteY857" fmla="*/ 4923 h 6858000"/>
              <a:gd name="connsiteX858" fmla="*/ 0 w 6096001"/>
              <a:gd name="connsiteY858" fmla="*/ 2405657 h 6858000"/>
              <a:gd name="connsiteX859" fmla="*/ 0 w 6096001"/>
              <a:gd name="connsiteY859" fmla="*/ 2395811 h 6858000"/>
              <a:gd name="connsiteX860" fmla="*/ 2346579 w 6096001"/>
              <a:gd name="connsiteY860" fmla="*/ 0 h 6858000"/>
              <a:gd name="connsiteX861" fmla="*/ 2351501 w 6096001"/>
              <a:gd name="connsiteY861" fmla="*/ 4923 h 6858000"/>
              <a:gd name="connsiteX862" fmla="*/ 0 w 6096001"/>
              <a:gd name="connsiteY862" fmla="*/ 2356425 h 6858000"/>
              <a:gd name="connsiteX863" fmla="*/ 0 w 6096001"/>
              <a:gd name="connsiteY863" fmla="*/ 2346579 h 6858000"/>
              <a:gd name="connsiteX864" fmla="*/ 2297348 w 6096001"/>
              <a:gd name="connsiteY864" fmla="*/ 0 h 6858000"/>
              <a:gd name="connsiteX865" fmla="*/ 2302270 w 6096001"/>
              <a:gd name="connsiteY865" fmla="*/ 4923 h 6858000"/>
              <a:gd name="connsiteX866" fmla="*/ 0 w 6096001"/>
              <a:gd name="connsiteY866" fmla="*/ 2307193 h 6858000"/>
              <a:gd name="connsiteX867" fmla="*/ 0 w 6096001"/>
              <a:gd name="connsiteY867" fmla="*/ 2297348 h 6858000"/>
              <a:gd name="connsiteX868" fmla="*/ 2248115 w 6096001"/>
              <a:gd name="connsiteY868" fmla="*/ 0 h 6858000"/>
              <a:gd name="connsiteX869" fmla="*/ 2253038 w 6096001"/>
              <a:gd name="connsiteY869" fmla="*/ 4923 h 6858000"/>
              <a:gd name="connsiteX870" fmla="*/ 0 w 6096001"/>
              <a:gd name="connsiteY870" fmla="*/ 2257961 h 6858000"/>
              <a:gd name="connsiteX871" fmla="*/ 0 w 6096001"/>
              <a:gd name="connsiteY871" fmla="*/ 2248115 h 6858000"/>
              <a:gd name="connsiteX872" fmla="*/ 2198883 w 6096001"/>
              <a:gd name="connsiteY872" fmla="*/ 0 h 6858000"/>
              <a:gd name="connsiteX873" fmla="*/ 2203807 w 6096001"/>
              <a:gd name="connsiteY873" fmla="*/ 4923 h 6858000"/>
              <a:gd name="connsiteX874" fmla="*/ 0 w 6096001"/>
              <a:gd name="connsiteY874" fmla="*/ 2208731 h 6858000"/>
              <a:gd name="connsiteX875" fmla="*/ 0 w 6096001"/>
              <a:gd name="connsiteY875" fmla="*/ 2198885 h 6858000"/>
              <a:gd name="connsiteX876" fmla="*/ 2148421 w 6096001"/>
              <a:gd name="connsiteY876" fmla="*/ 0 h 6858000"/>
              <a:gd name="connsiteX877" fmla="*/ 2153344 w 6096001"/>
              <a:gd name="connsiteY877" fmla="*/ 4923 h 6858000"/>
              <a:gd name="connsiteX878" fmla="*/ 0 w 6096001"/>
              <a:gd name="connsiteY878" fmla="*/ 2158268 h 6858000"/>
              <a:gd name="connsiteX879" fmla="*/ 0 w 6096001"/>
              <a:gd name="connsiteY879" fmla="*/ 2148421 h 6858000"/>
              <a:gd name="connsiteX880" fmla="*/ 2099189 w 6096001"/>
              <a:gd name="connsiteY880" fmla="*/ 0 h 6858000"/>
              <a:gd name="connsiteX881" fmla="*/ 2104112 w 6096001"/>
              <a:gd name="connsiteY881" fmla="*/ 4923 h 6858000"/>
              <a:gd name="connsiteX882" fmla="*/ 0 w 6096001"/>
              <a:gd name="connsiteY882" fmla="*/ 2109036 h 6858000"/>
              <a:gd name="connsiteX883" fmla="*/ 0 w 6096001"/>
              <a:gd name="connsiteY883" fmla="*/ 2099189 h 6858000"/>
              <a:gd name="connsiteX884" fmla="*/ 2049958 w 6096001"/>
              <a:gd name="connsiteY884" fmla="*/ 0 h 6858000"/>
              <a:gd name="connsiteX885" fmla="*/ 2054880 w 6096001"/>
              <a:gd name="connsiteY885" fmla="*/ 4923 h 6858000"/>
              <a:gd name="connsiteX886" fmla="*/ 0 w 6096001"/>
              <a:gd name="connsiteY886" fmla="*/ 2059804 h 6858000"/>
              <a:gd name="connsiteX887" fmla="*/ 0 w 6096001"/>
              <a:gd name="connsiteY887" fmla="*/ 2049959 h 6858000"/>
              <a:gd name="connsiteX888" fmla="*/ 2000725 w 6096001"/>
              <a:gd name="connsiteY888" fmla="*/ 0 h 6858000"/>
              <a:gd name="connsiteX889" fmla="*/ 2005649 w 6096001"/>
              <a:gd name="connsiteY889" fmla="*/ 4923 h 6858000"/>
              <a:gd name="connsiteX890" fmla="*/ 0 w 6096001"/>
              <a:gd name="connsiteY890" fmla="*/ 2010572 h 6858000"/>
              <a:gd name="connsiteX891" fmla="*/ 0 w 6096001"/>
              <a:gd name="connsiteY891" fmla="*/ 2000725 h 6858000"/>
              <a:gd name="connsiteX892" fmla="*/ 1951493 w 6096001"/>
              <a:gd name="connsiteY892" fmla="*/ 0 h 6858000"/>
              <a:gd name="connsiteX893" fmla="*/ 1956418 w 6096001"/>
              <a:gd name="connsiteY893" fmla="*/ 4923 h 6858000"/>
              <a:gd name="connsiteX894" fmla="*/ 0 w 6096001"/>
              <a:gd name="connsiteY894" fmla="*/ 1961341 h 6858000"/>
              <a:gd name="connsiteX895" fmla="*/ 0 w 6096001"/>
              <a:gd name="connsiteY895" fmla="*/ 1951494 h 6858000"/>
              <a:gd name="connsiteX896" fmla="*/ 1902262 w 6096001"/>
              <a:gd name="connsiteY896" fmla="*/ 0 h 6858000"/>
              <a:gd name="connsiteX897" fmla="*/ 1907185 w 6096001"/>
              <a:gd name="connsiteY897" fmla="*/ 4923 h 6858000"/>
              <a:gd name="connsiteX898" fmla="*/ 0 w 6096001"/>
              <a:gd name="connsiteY898" fmla="*/ 1912108 h 6858000"/>
              <a:gd name="connsiteX899" fmla="*/ 0 w 6096001"/>
              <a:gd name="connsiteY899" fmla="*/ 1902262 h 6858000"/>
              <a:gd name="connsiteX900" fmla="*/ 1853030 w 6096001"/>
              <a:gd name="connsiteY900" fmla="*/ 0 h 6858000"/>
              <a:gd name="connsiteX901" fmla="*/ 1857953 w 6096001"/>
              <a:gd name="connsiteY901" fmla="*/ 4923 h 6858000"/>
              <a:gd name="connsiteX902" fmla="*/ 0 w 6096001"/>
              <a:gd name="connsiteY902" fmla="*/ 1862876 h 6858000"/>
              <a:gd name="connsiteX903" fmla="*/ 0 w 6096001"/>
              <a:gd name="connsiteY903" fmla="*/ 1853030 h 6858000"/>
              <a:gd name="connsiteX904" fmla="*/ 1803798 w 6096001"/>
              <a:gd name="connsiteY904" fmla="*/ 0 h 6858000"/>
              <a:gd name="connsiteX905" fmla="*/ 1808722 w 6096001"/>
              <a:gd name="connsiteY905" fmla="*/ 4923 h 6858000"/>
              <a:gd name="connsiteX906" fmla="*/ 0 w 6096001"/>
              <a:gd name="connsiteY906" fmla="*/ 1813644 h 6858000"/>
              <a:gd name="connsiteX907" fmla="*/ 0 w 6096001"/>
              <a:gd name="connsiteY907" fmla="*/ 1803798 h 6858000"/>
              <a:gd name="connsiteX908" fmla="*/ 1754567 w 6096001"/>
              <a:gd name="connsiteY908" fmla="*/ 0 h 6858000"/>
              <a:gd name="connsiteX909" fmla="*/ 1759489 w 6096001"/>
              <a:gd name="connsiteY909" fmla="*/ 4923 h 6858000"/>
              <a:gd name="connsiteX910" fmla="*/ 0 w 6096001"/>
              <a:gd name="connsiteY910" fmla="*/ 1764413 h 6858000"/>
              <a:gd name="connsiteX911" fmla="*/ 0 w 6096001"/>
              <a:gd name="connsiteY911" fmla="*/ 1754567 h 6858000"/>
              <a:gd name="connsiteX912" fmla="*/ 1705335 w 6096001"/>
              <a:gd name="connsiteY912" fmla="*/ 0 h 6858000"/>
              <a:gd name="connsiteX913" fmla="*/ 1710257 w 6096001"/>
              <a:gd name="connsiteY913" fmla="*/ 4923 h 6858000"/>
              <a:gd name="connsiteX914" fmla="*/ 0 w 6096001"/>
              <a:gd name="connsiteY914" fmla="*/ 1715181 h 6858000"/>
              <a:gd name="connsiteX915" fmla="*/ 0 w 6096001"/>
              <a:gd name="connsiteY915" fmla="*/ 1705336 h 6858000"/>
              <a:gd name="connsiteX916" fmla="*/ 1656102 w 6096001"/>
              <a:gd name="connsiteY916" fmla="*/ 0 h 6858000"/>
              <a:gd name="connsiteX917" fmla="*/ 1661027 w 6096001"/>
              <a:gd name="connsiteY917" fmla="*/ 4923 h 6858000"/>
              <a:gd name="connsiteX918" fmla="*/ 0 w 6096001"/>
              <a:gd name="connsiteY918" fmla="*/ 1665950 h 6858000"/>
              <a:gd name="connsiteX919" fmla="*/ 0 w 6096001"/>
              <a:gd name="connsiteY919" fmla="*/ 1656102 h 6858000"/>
              <a:gd name="connsiteX920" fmla="*/ 1606870 w 6096001"/>
              <a:gd name="connsiteY920" fmla="*/ 0 h 6858000"/>
              <a:gd name="connsiteX921" fmla="*/ 1611795 w 6096001"/>
              <a:gd name="connsiteY921" fmla="*/ 4923 h 6858000"/>
              <a:gd name="connsiteX922" fmla="*/ 0 w 6096001"/>
              <a:gd name="connsiteY922" fmla="*/ 1616718 h 6858000"/>
              <a:gd name="connsiteX923" fmla="*/ 0 w 6096001"/>
              <a:gd name="connsiteY923" fmla="*/ 1606870 h 6858000"/>
              <a:gd name="connsiteX924" fmla="*/ 1557638 w 6096001"/>
              <a:gd name="connsiteY924" fmla="*/ 0 h 6858000"/>
              <a:gd name="connsiteX925" fmla="*/ 1562562 w 6096001"/>
              <a:gd name="connsiteY925" fmla="*/ 4923 h 6858000"/>
              <a:gd name="connsiteX926" fmla="*/ 0 w 6096001"/>
              <a:gd name="connsiteY926" fmla="*/ 1567485 h 6858000"/>
              <a:gd name="connsiteX927" fmla="*/ 0 w 6096001"/>
              <a:gd name="connsiteY927" fmla="*/ 1557639 h 6858000"/>
              <a:gd name="connsiteX928" fmla="*/ 1508407 w 6096001"/>
              <a:gd name="connsiteY928" fmla="*/ 0 h 6858000"/>
              <a:gd name="connsiteX929" fmla="*/ 1513330 w 6096001"/>
              <a:gd name="connsiteY929" fmla="*/ 4923 h 6858000"/>
              <a:gd name="connsiteX930" fmla="*/ 0 w 6096001"/>
              <a:gd name="connsiteY930" fmla="*/ 1518253 h 6858000"/>
              <a:gd name="connsiteX931" fmla="*/ 0 w 6096001"/>
              <a:gd name="connsiteY931" fmla="*/ 1508407 h 6858000"/>
              <a:gd name="connsiteX932" fmla="*/ 1459176 w 6096001"/>
              <a:gd name="connsiteY932" fmla="*/ 0 h 6858000"/>
              <a:gd name="connsiteX933" fmla="*/ 1464098 w 6096001"/>
              <a:gd name="connsiteY933" fmla="*/ 4923 h 6858000"/>
              <a:gd name="connsiteX934" fmla="*/ 0 w 6096001"/>
              <a:gd name="connsiteY934" fmla="*/ 1469021 h 6858000"/>
              <a:gd name="connsiteX935" fmla="*/ 0 w 6096001"/>
              <a:gd name="connsiteY935" fmla="*/ 1459176 h 6858000"/>
              <a:gd name="connsiteX936" fmla="*/ 1409944 w 6096001"/>
              <a:gd name="connsiteY936" fmla="*/ 0 h 6858000"/>
              <a:gd name="connsiteX937" fmla="*/ 1414866 w 6096001"/>
              <a:gd name="connsiteY937" fmla="*/ 4923 h 6858000"/>
              <a:gd name="connsiteX938" fmla="*/ 0 w 6096001"/>
              <a:gd name="connsiteY938" fmla="*/ 1419789 h 6858000"/>
              <a:gd name="connsiteX939" fmla="*/ 0 w 6096001"/>
              <a:gd name="connsiteY939" fmla="*/ 1409944 h 6858000"/>
              <a:gd name="connsiteX940" fmla="*/ 1360711 w 6096001"/>
              <a:gd name="connsiteY940" fmla="*/ 0 h 6858000"/>
              <a:gd name="connsiteX941" fmla="*/ 1365635 w 6096001"/>
              <a:gd name="connsiteY941" fmla="*/ 4923 h 6858000"/>
              <a:gd name="connsiteX942" fmla="*/ 0 w 6096001"/>
              <a:gd name="connsiteY942" fmla="*/ 1370559 h 6858000"/>
              <a:gd name="connsiteX943" fmla="*/ 0 w 6096001"/>
              <a:gd name="connsiteY943" fmla="*/ 1360711 h 6858000"/>
              <a:gd name="connsiteX944" fmla="*/ 1311479 w 6096001"/>
              <a:gd name="connsiteY944" fmla="*/ 0 h 6858000"/>
              <a:gd name="connsiteX945" fmla="*/ 1316404 w 6096001"/>
              <a:gd name="connsiteY945" fmla="*/ 4923 h 6858000"/>
              <a:gd name="connsiteX946" fmla="*/ 0 w 6096001"/>
              <a:gd name="connsiteY946" fmla="*/ 1321327 h 6858000"/>
              <a:gd name="connsiteX947" fmla="*/ 0 w 6096001"/>
              <a:gd name="connsiteY947" fmla="*/ 1311479 h 6858000"/>
              <a:gd name="connsiteX948" fmla="*/ 1262248 w 6096001"/>
              <a:gd name="connsiteY948" fmla="*/ 0 h 6858000"/>
              <a:gd name="connsiteX949" fmla="*/ 1267170 w 6096001"/>
              <a:gd name="connsiteY949" fmla="*/ 4923 h 6858000"/>
              <a:gd name="connsiteX950" fmla="*/ 0 w 6096001"/>
              <a:gd name="connsiteY950" fmla="*/ 1272094 h 6858000"/>
              <a:gd name="connsiteX951" fmla="*/ 0 w 6096001"/>
              <a:gd name="connsiteY951" fmla="*/ 1262247 h 6858000"/>
              <a:gd name="connsiteX952" fmla="*/ 1213015 w 6096001"/>
              <a:gd name="connsiteY952" fmla="*/ 0 h 6858000"/>
              <a:gd name="connsiteX953" fmla="*/ 1217939 w 6096001"/>
              <a:gd name="connsiteY953" fmla="*/ 4923 h 6858000"/>
              <a:gd name="connsiteX954" fmla="*/ 0 w 6096001"/>
              <a:gd name="connsiteY954" fmla="*/ 1222862 h 6858000"/>
              <a:gd name="connsiteX955" fmla="*/ 0 w 6096001"/>
              <a:gd name="connsiteY955" fmla="*/ 1213016 h 6858000"/>
              <a:gd name="connsiteX956" fmla="*/ 1163783 w 6096001"/>
              <a:gd name="connsiteY956" fmla="*/ 0 h 6858000"/>
              <a:gd name="connsiteX957" fmla="*/ 1168707 w 6096001"/>
              <a:gd name="connsiteY957" fmla="*/ 4923 h 6858000"/>
              <a:gd name="connsiteX958" fmla="*/ 0 w 6096001"/>
              <a:gd name="connsiteY958" fmla="*/ 1173630 h 6858000"/>
              <a:gd name="connsiteX959" fmla="*/ 0 w 6096001"/>
              <a:gd name="connsiteY959" fmla="*/ 1163784 h 6858000"/>
              <a:gd name="connsiteX960" fmla="*/ 1114553 w 6096001"/>
              <a:gd name="connsiteY960" fmla="*/ 0 h 6858000"/>
              <a:gd name="connsiteX961" fmla="*/ 1119475 w 6096001"/>
              <a:gd name="connsiteY961" fmla="*/ 4923 h 6858000"/>
              <a:gd name="connsiteX962" fmla="*/ 0 w 6096001"/>
              <a:gd name="connsiteY962" fmla="*/ 1124398 h 6858000"/>
              <a:gd name="connsiteX963" fmla="*/ 0 w 6096001"/>
              <a:gd name="connsiteY963" fmla="*/ 1114553 h 6858000"/>
              <a:gd name="connsiteX964" fmla="*/ 1065320 w 6096001"/>
              <a:gd name="connsiteY964" fmla="*/ 0 h 6858000"/>
              <a:gd name="connsiteX965" fmla="*/ 1070243 w 6096001"/>
              <a:gd name="connsiteY965" fmla="*/ 4923 h 6858000"/>
              <a:gd name="connsiteX966" fmla="*/ 0 w 6096001"/>
              <a:gd name="connsiteY966" fmla="*/ 1075166 h 6858000"/>
              <a:gd name="connsiteX967" fmla="*/ 0 w 6096001"/>
              <a:gd name="connsiteY967" fmla="*/ 1065320 h 6858000"/>
              <a:gd name="connsiteX968" fmla="*/ 1016088 w 6096001"/>
              <a:gd name="connsiteY968" fmla="*/ 0 h 6858000"/>
              <a:gd name="connsiteX969" fmla="*/ 1021012 w 6096001"/>
              <a:gd name="connsiteY969" fmla="*/ 4923 h 6858000"/>
              <a:gd name="connsiteX970" fmla="*/ 0 w 6096001"/>
              <a:gd name="connsiteY970" fmla="*/ 1025936 h 6858000"/>
              <a:gd name="connsiteX971" fmla="*/ 0 w 6096001"/>
              <a:gd name="connsiteY971" fmla="*/ 1016088 h 6858000"/>
              <a:gd name="connsiteX972" fmla="*/ 966856 w 6096001"/>
              <a:gd name="connsiteY972" fmla="*/ 0 h 6858000"/>
              <a:gd name="connsiteX973" fmla="*/ 971779 w 6096001"/>
              <a:gd name="connsiteY973" fmla="*/ 4923 h 6858000"/>
              <a:gd name="connsiteX974" fmla="*/ 0 w 6096001"/>
              <a:gd name="connsiteY974" fmla="*/ 976702 h 6858000"/>
              <a:gd name="connsiteX975" fmla="*/ 0 w 6096001"/>
              <a:gd name="connsiteY975" fmla="*/ 966856 h 6858000"/>
              <a:gd name="connsiteX976" fmla="*/ 917624 w 6096001"/>
              <a:gd name="connsiteY976" fmla="*/ 0 h 6858000"/>
              <a:gd name="connsiteX977" fmla="*/ 922547 w 6096001"/>
              <a:gd name="connsiteY977" fmla="*/ 4923 h 6858000"/>
              <a:gd name="connsiteX978" fmla="*/ 0 w 6096001"/>
              <a:gd name="connsiteY978" fmla="*/ 927471 h 6858000"/>
              <a:gd name="connsiteX979" fmla="*/ 0 w 6096001"/>
              <a:gd name="connsiteY979" fmla="*/ 917624 h 6858000"/>
              <a:gd name="connsiteX980" fmla="*/ 868392 w 6096001"/>
              <a:gd name="connsiteY980" fmla="*/ 0 h 6858000"/>
              <a:gd name="connsiteX981" fmla="*/ 873315 w 6096001"/>
              <a:gd name="connsiteY981" fmla="*/ 4923 h 6858000"/>
              <a:gd name="connsiteX982" fmla="*/ 0 w 6096001"/>
              <a:gd name="connsiteY982" fmla="*/ 878239 h 6858000"/>
              <a:gd name="connsiteX983" fmla="*/ 0 w 6096001"/>
              <a:gd name="connsiteY983" fmla="*/ 868392 h 6858000"/>
              <a:gd name="connsiteX984" fmla="*/ 819162 w 6096001"/>
              <a:gd name="connsiteY984" fmla="*/ 0 h 6858000"/>
              <a:gd name="connsiteX985" fmla="*/ 824084 w 6096001"/>
              <a:gd name="connsiteY985" fmla="*/ 4923 h 6858000"/>
              <a:gd name="connsiteX986" fmla="*/ 0 w 6096001"/>
              <a:gd name="connsiteY986" fmla="*/ 829007 h 6858000"/>
              <a:gd name="connsiteX987" fmla="*/ 0 w 6096001"/>
              <a:gd name="connsiteY987" fmla="*/ 819162 h 6858000"/>
              <a:gd name="connsiteX988" fmla="*/ 769930 w 6096001"/>
              <a:gd name="connsiteY988" fmla="*/ 0 h 6858000"/>
              <a:gd name="connsiteX989" fmla="*/ 774852 w 6096001"/>
              <a:gd name="connsiteY989" fmla="*/ 4923 h 6858000"/>
              <a:gd name="connsiteX990" fmla="*/ 0 w 6096001"/>
              <a:gd name="connsiteY990" fmla="*/ 779775 h 6858000"/>
              <a:gd name="connsiteX991" fmla="*/ 0 w 6096001"/>
              <a:gd name="connsiteY991" fmla="*/ 769930 h 6858000"/>
              <a:gd name="connsiteX992" fmla="*/ 720697 w 6096001"/>
              <a:gd name="connsiteY992" fmla="*/ 0 h 6858000"/>
              <a:gd name="connsiteX993" fmla="*/ 725621 w 6096001"/>
              <a:gd name="connsiteY993" fmla="*/ 4923 h 6858000"/>
              <a:gd name="connsiteX994" fmla="*/ 0 w 6096001"/>
              <a:gd name="connsiteY994" fmla="*/ 730544 h 6858000"/>
              <a:gd name="connsiteX995" fmla="*/ 0 w 6096001"/>
              <a:gd name="connsiteY995" fmla="*/ 720697 h 6858000"/>
              <a:gd name="connsiteX996" fmla="*/ 671465 w 6096001"/>
              <a:gd name="connsiteY996" fmla="*/ 0 h 6858000"/>
              <a:gd name="connsiteX997" fmla="*/ 676389 w 6096001"/>
              <a:gd name="connsiteY997" fmla="*/ 4923 h 6858000"/>
              <a:gd name="connsiteX998" fmla="*/ 0 w 6096001"/>
              <a:gd name="connsiteY998" fmla="*/ 681312 h 6858000"/>
              <a:gd name="connsiteX999" fmla="*/ 0 w 6096001"/>
              <a:gd name="connsiteY999" fmla="*/ 671465 h 6858000"/>
              <a:gd name="connsiteX1000" fmla="*/ 622233 w 6096001"/>
              <a:gd name="connsiteY1000" fmla="*/ 0 h 6858000"/>
              <a:gd name="connsiteX1001" fmla="*/ 627156 w 6096001"/>
              <a:gd name="connsiteY1001" fmla="*/ 4923 h 6858000"/>
              <a:gd name="connsiteX1002" fmla="*/ 0 w 6096001"/>
              <a:gd name="connsiteY1002" fmla="*/ 632079 h 6858000"/>
              <a:gd name="connsiteX1003" fmla="*/ 0 w 6096001"/>
              <a:gd name="connsiteY1003" fmla="*/ 622233 h 6858000"/>
              <a:gd name="connsiteX1004" fmla="*/ 573001 w 6096001"/>
              <a:gd name="connsiteY1004" fmla="*/ 0 h 6858000"/>
              <a:gd name="connsiteX1005" fmla="*/ 577925 w 6096001"/>
              <a:gd name="connsiteY1005" fmla="*/ 4923 h 6858000"/>
              <a:gd name="connsiteX1006" fmla="*/ 0 w 6096001"/>
              <a:gd name="connsiteY1006" fmla="*/ 582847 h 6858000"/>
              <a:gd name="connsiteX1007" fmla="*/ 0 w 6096001"/>
              <a:gd name="connsiteY1007" fmla="*/ 573001 h 6858000"/>
              <a:gd name="connsiteX1008" fmla="*/ 523770 w 6096001"/>
              <a:gd name="connsiteY1008" fmla="*/ 0 h 6858000"/>
              <a:gd name="connsiteX1009" fmla="*/ 528692 w 6096001"/>
              <a:gd name="connsiteY1009" fmla="*/ 4923 h 6858000"/>
              <a:gd name="connsiteX1010" fmla="*/ 0 w 6096001"/>
              <a:gd name="connsiteY1010" fmla="*/ 533616 h 6858000"/>
              <a:gd name="connsiteX1011" fmla="*/ 0 w 6096001"/>
              <a:gd name="connsiteY1011" fmla="*/ 523771 h 6858000"/>
              <a:gd name="connsiteX1012" fmla="*/ 474539 w 6096001"/>
              <a:gd name="connsiteY1012" fmla="*/ 0 h 6858000"/>
              <a:gd name="connsiteX1013" fmla="*/ 479461 w 6096001"/>
              <a:gd name="connsiteY1013" fmla="*/ 4923 h 6858000"/>
              <a:gd name="connsiteX1014" fmla="*/ 0 w 6096001"/>
              <a:gd name="connsiteY1014" fmla="*/ 484384 h 6858000"/>
              <a:gd name="connsiteX1015" fmla="*/ 0 w 6096001"/>
              <a:gd name="connsiteY1015" fmla="*/ 474539 h 6858000"/>
              <a:gd name="connsiteX1016" fmla="*/ 425305 w 6096001"/>
              <a:gd name="connsiteY1016" fmla="*/ 0 h 6858000"/>
              <a:gd name="connsiteX1017" fmla="*/ 430230 w 6096001"/>
              <a:gd name="connsiteY1017" fmla="*/ 4923 h 6858000"/>
              <a:gd name="connsiteX1018" fmla="*/ 0 w 6096001"/>
              <a:gd name="connsiteY1018" fmla="*/ 435153 h 6858000"/>
              <a:gd name="connsiteX1019" fmla="*/ 0 w 6096001"/>
              <a:gd name="connsiteY1019" fmla="*/ 425306 h 6858000"/>
              <a:gd name="connsiteX1020" fmla="*/ 376074 w 6096001"/>
              <a:gd name="connsiteY1020" fmla="*/ 0 h 6858000"/>
              <a:gd name="connsiteX1021" fmla="*/ 380997 w 6096001"/>
              <a:gd name="connsiteY1021" fmla="*/ 4923 h 6858000"/>
              <a:gd name="connsiteX1022" fmla="*/ 0 w 6096001"/>
              <a:gd name="connsiteY1022" fmla="*/ 385920 h 6858000"/>
              <a:gd name="connsiteX1023" fmla="*/ 0 w 6096001"/>
              <a:gd name="connsiteY1023" fmla="*/ 376074 h 6858000"/>
              <a:gd name="connsiteX1024" fmla="*/ 326842 w 6096001"/>
              <a:gd name="connsiteY1024" fmla="*/ 0 h 6858000"/>
              <a:gd name="connsiteX1025" fmla="*/ 331765 w 6096001"/>
              <a:gd name="connsiteY1025" fmla="*/ 4923 h 6858000"/>
              <a:gd name="connsiteX1026" fmla="*/ 0 w 6096001"/>
              <a:gd name="connsiteY1026" fmla="*/ 336688 h 6858000"/>
              <a:gd name="connsiteX1027" fmla="*/ 0 w 6096001"/>
              <a:gd name="connsiteY1027" fmla="*/ 326842 h 6858000"/>
              <a:gd name="connsiteX1028" fmla="*/ 277610 w 6096001"/>
              <a:gd name="connsiteY1028" fmla="*/ 0 h 6858000"/>
              <a:gd name="connsiteX1029" fmla="*/ 282533 w 6096001"/>
              <a:gd name="connsiteY1029" fmla="*/ 4923 h 6858000"/>
              <a:gd name="connsiteX1030" fmla="*/ 0 w 6096001"/>
              <a:gd name="connsiteY1030" fmla="*/ 287456 h 6858000"/>
              <a:gd name="connsiteX1031" fmla="*/ 0 w 6096001"/>
              <a:gd name="connsiteY1031" fmla="*/ 277610 h 6858000"/>
              <a:gd name="connsiteX1032" fmla="*/ 228378 w 6096001"/>
              <a:gd name="connsiteY1032" fmla="*/ 0 h 6858000"/>
              <a:gd name="connsiteX1033" fmla="*/ 233301 w 6096001"/>
              <a:gd name="connsiteY1033" fmla="*/ 4923 h 6858000"/>
              <a:gd name="connsiteX1034" fmla="*/ 0 w 6096001"/>
              <a:gd name="connsiteY1034" fmla="*/ 238224 h 6858000"/>
              <a:gd name="connsiteX1035" fmla="*/ 0 w 6096001"/>
              <a:gd name="connsiteY1035" fmla="*/ 228378 h 6858000"/>
              <a:gd name="connsiteX1036" fmla="*/ 179146 w 6096001"/>
              <a:gd name="connsiteY1036" fmla="*/ 0 h 6858000"/>
              <a:gd name="connsiteX1037" fmla="*/ 184069 w 6096001"/>
              <a:gd name="connsiteY1037" fmla="*/ 4923 h 6858000"/>
              <a:gd name="connsiteX1038" fmla="*/ 0 w 6096001"/>
              <a:gd name="connsiteY1038" fmla="*/ 188992 h 6858000"/>
              <a:gd name="connsiteX1039" fmla="*/ 0 w 6096001"/>
              <a:gd name="connsiteY1039" fmla="*/ 179146 h 6858000"/>
              <a:gd name="connsiteX1040" fmla="*/ 129914 w 6096001"/>
              <a:gd name="connsiteY1040" fmla="*/ 0 h 6858000"/>
              <a:gd name="connsiteX1041" fmla="*/ 134837 w 6096001"/>
              <a:gd name="connsiteY1041" fmla="*/ 4923 h 6858000"/>
              <a:gd name="connsiteX1042" fmla="*/ 0 w 6096001"/>
              <a:gd name="connsiteY1042" fmla="*/ 139761 h 6858000"/>
              <a:gd name="connsiteX1043" fmla="*/ 0 w 6096001"/>
              <a:gd name="connsiteY1043" fmla="*/ 129914 h 6858000"/>
              <a:gd name="connsiteX1044" fmla="*/ 80682 w 6096001"/>
              <a:gd name="connsiteY1044" fmla="*/ 0 h 6858000"/>
              <a:gd name="connsiteX1045" fmla="*/ 85606 w 6096001"/>
              <a:gd name="connsiteY1045" fmla="*/ 4923 h 6858000"/>
              <a:gd name="connsiteX1046" fmla="*/ 0 w 6096001"/>
              <a:gd name="connsiteY1046" fmla="*/ 90529 h 6858000"/>
              <a:gd name="connsiteX1047" fmla="*/ 0 w 6096001"/>
              <a:gd name="connsiteY1047" fmla="*/ 80682 h 6858000"/>
              <a:gd name="connsiteX1048" fmla="*/ 31451 w 6096001"/>
              <a:gd name="connsiteY1048" fmla="*/ 0 h 6858000"/>
              <a:gd name="connsiteX1049" fmla="*/ 36374 w 6096001"/>
              <a:gd name="connsiteY1049" fmla="*/ 4923 h 6858000"/>
              <a:gd name="connsiteX1050" fmla="*/ 0 w 6096001"/>
              <a:gd name="connsiteY1050" fmla="*/ 41297 h 6858000"/>
              <a:gd name="connsiteX1051" fmla="*/ 0 w 6096001"/>
              <a:gd name="connsiteY1051" fmla="*/ 314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Lst>
            <a:rect l="l" t="t" r="r" b="b"/>
            <a:pathLst>
              <a:path w="6096001" h="6858000">
                <a:moveTo>
                  <a:pt x="6096001" y="6839121"/>
                </a:moveTo>
                <a:lnTo>
                  <a:pt x="6096001" y="6848970"/>
                </a:lnTo>
                <a:lnTo>
                  <a:pt x="6086972" y="6858000"/>
                </a:lnTo>
                <a:lnTo>
                  <a:pt x="6082047" y="6853077"/>
                </a:lnTo>
                <a:close/>
                <a:moveTo>
                  <a:pt x="6096001" y="6789880"/>
                </a:moveTo>
                <a:lnTo>
                  <a:pt x="6096001" y="6799729"/>
                </a:lnTo>
                <a:lnTo>
                  <a:pt x="6037740" y="6858000"/>
                </a:lnTo>
                <a:lnTo>
                  <a:pt x="6032815" y="6853077"/>
                </a:lnTo>
                <a:close/>
                <a:moveTo>
                  <a:pt x="6096001" y="6740639"/>
                </a:moveTo>
                <a:lnTo>
                  <a:pt x="6096001" y="6750488"/>
                </a:lnTo>
                <a:lnTo>
                  <a:pt x="5988508" y="6858000"/>
                </a:lnTo>
                <a:lnTo>
                  <a:pt x="5983583" y="6853077"/>
                </a:lnTo>
                <a:close/>
                <a:moveTo>
                  <a:pt x="6096001" y="6691398"/>
                </a:moveTo>
                <a:lnTo>
                  <a:pt x="6096001" y="6701246"/>
                </a:lnTo>
                <a:lnTo>
                  <a:pt x="5939275" y="6858000"/>
                </a:lnTo>
                <a:lnTo>
                  <a:pt x="5934351" y="6853077"/>
                </a:lnTo>
                <a:close/>
                <a:moveTo>
                  <a:pt x="6096001" y="6642158"/>
                </a:moveTo>
                <a:lnTo>
                  <a:pt x="6096001" y="6652006"/>
                </a:lnTo>
                <a:lnTo>
                  <a:pt x="5890043" y="6858000"/>
                </a:lnTo>
                <a:lnTo>
                  <a:pt x="5885119" y="6853077"/>
                </a:lnTo>
                <a:close/>
                <a:moveTo>
                  <a:pt x="6096001" y="6592918"/>
                </a:moveTo>
                <a:lnTo>
                  <a:pt x="6096001" y="6602767"/>
                </a:lnTo>
                <a:lnTo>
                  <a:pt x="5840813" y="6858000"/>
                </a:lnTo>
                <a:lnTo>
                  <a:pt x="5835888" y="6853077"/>
                </a:lnTo>
                <a:close/>
                <a:moveTo>
                  <a:pt x="6096001" y="6543677"/>
                </a:moveTo>
                <a:lnTo>
                  <a:pt x="6096001" y="6553526"/>
                </a:lnTo>
                <a:lnTo>
                  <a:pt x="5791581" y="6858000"/>
                </a:lnTo>
                <a:lnTo>
                  <a:pt x="5786656" y="6853077"/>
                </a:lnTo>
                <a:close/>
                <a:moveTo>
                  <a:pt x="6096001" y="6494372"/>
                </a:moveTo>
                <a:lnTo>
                  <a:pt x="6096001" y="6504222"/>
                </a:lnTo>
                <a:lnTo>
                  <a:pt x="5742349" y="6858000"/>
                </a:lnTo>
                <a:lnTo>
                  <a:pt x="5737424" y="6853077"/>
                </a:lnTo>
                <a:close/>
                <a:moveTo>
                  <a:pt x="6096001" y="6445123"/>
                </a:moveTo>
                <a:lnTo>
                  <a:pt x="6096001" y="6454972"/>
                </a:lnTo>
                <a:lnTo>
                  <a:pt x="5693117" y="6858000"/>
                </a:lnTo>
                <a:lnTo>
                  <a:pt x="5688193" y="6853077"/>
                </a:lnTo>
                <a:close/>
                <a:moveTo>
                  <a:pt x="6096001" y="6395872"/>
                </a:moveTo>
                <a:lnTo>
                  <a:pt x="6096001" y="6405722"/>
                </a:lnTo>
                <a:lnTo>
                  <a:pt x="5643885" y="6858000"/>
                </a:lnTo>
                <a:lnTo>
                  <a:pt x="5638959" y="6853077"/>
                </a:lnTo>
                <a:close/>
                <a:moveTo>
                  <a:pt x="6096001" y="6346622"/>
                </a:moveTo>
                <a:lnTo>
                  <a:pt x="6096001" y="6356472"/>
                </a:lnTo>
                <a:lnTo>
                  <a:pt x="5594652" y="6858000"/>
                </a:lnTo>
                <a:lnTo>
                  <a:pt x="5589727" y="6853077"/>
                </a:lnTo>
                <a:close/>
                <a:moveTo>
                  <a:pt x="6096001" y="6297374"/>
                </a:moveTo>
                <a:lnTo>
                  <a:pt x="6096001" y="6307222"/>
                </a:lnTo>
                <a:lnTo>
                  <a:pt x="5545420" y="6858000"/>
                </a:lnTo>
                <a:lnTo>
                  <a:pt x="5540497" y="6853077"/>
                </a:lnTo>
                <a:close/>
                <a:moveTo>
                  <a:pt x="6096001" y="6248125"/>
                </a:moveTo>
                <a:lnTo>
                  <a:pt x="6096001" y="6257973"/>
                </a:lnTo>
                <a:lnTo>
                  <a:pt x="5496189" y="6858000"/>
                </a:lnTo>
                <a:lnTo>
                  <a:pt x="5491265" y="6853077"/>
                </a:lnTo>
                <a:close/>
                <a:moveTo>
                  <a:pt x="6096001" y="6198875"/>
                </a:moveTo>
                <a:lnTo>
                  <a:pt x="6096001" y="6208724"/>
                </a:lnTo>
                <a:lnTo>
                  <a:pt x="5446957" y="6858000"/>
                </a:lnTo>
                <a:lnTo>
                  <a:pt x="5442033" y="6853077"/>
                </a:lnTo>
                <a:close/>
                <a:moveTo>
                  <a:pt x="6096001" y="6149625"/>
                </a:moveTo>
                <a:lnTo>
                  <a:pt x="6096001" y="6159474"/>
                </a:lnTo>
                <a:lnTo>
                  <a:pt x="5397725" y="6858000"/>
                </a:lnTo>
                <a:lnTo>
                  <a:pt x="5392801" y="6853077"/>
                </a:lnTo>
                <a:close/>
                <a:moveTo>
                  <a:pt x="6096001" y="6100376"/>
                </a:moveTo>
                <a:lnTo>
                  <a:pt x="6096001" y="6110224"/>
                </a:lnTo>
                <a:lnTo>
                  <a:pt x="5348493" y="6858000"/>
                </a:lnTo>
                <a:lnTo>
                  <a:pt x="5343569" y="6853077"/>
                </a:lnTo>
                <a:close/>
                <a:moveTo>
                  <a:pt x="6096001" y="6051125"/>
                </a:moveTo>
                <a:lnTo>
                  <a:pt x="6096001" y="6060974"/>
                </a:lnTo>
                <a:lnTo>
                  <a:pt x="5299261" y="6858000"/>
                </a:lnTo>
                <a:lnTo>
                  <a:pt x="5294336" y="6853077"/>
                </a:lnTo>
                <a:close/>
                <a:moveTo>
                  <a:pt x="6096001" y="6001875"/>
                </a:moveTo>
                <a:lnTo>
                  <a:pt x="6096001" y="6011725"/>
                </a:lnTo>
                <a:lnTo>
                  <a:pt x="5250029" y="6858000"/>
                </a:lnTo>
                <a:lnTo>
                  <a:pt x="5245104" y="6853077"/>
                </a:lnTo>
                <a:close/>
                <a:moveTo>
                  <a:pt x="6096001" y="5952627"/>
                </a:moveTo>
                <a:lnTo>
                  <a:pt x="6096001" y="5962476"/>
                </a:lnTo>
                <a:lnTo>
                  <a:pt x="5200798" y="6858000"/>
                </a:lnTo>
                <a:lnTo>
                  <a:pt x="5195873" y="6853077"/>
                </a:lnTo>
                <a:close/>
                <a:moveTo>
                  <a:pt x="6096001" y="5903377"/>
                </a:moveTo>
                <a:lnTo>
                  <a:pt x="6096001" y="5913226"/>
                </a:lnTo>
                <a:lnTo>
                  <a:pt x="5151566" y="6858000"/>
                </a:lnTo>
                <a:lnTo>
                  <a:pt x="5146641" y="6853077"/>
                </a:lnTo>
                <a:close/>
                <a:moveTo>
                  <a:pt x="6096001" y="5854128"/>
                </a:moveTo>
                <a:lnTo>
                  <a:pt x="6096001" y="5863977"/>
                </a:lnTo>
                <a:lnTo>
                  <a:pt x="5102335" y="6858000"/>
                </a:lnTo>
                <a:lnTo>
                  <a:pt x="5097410" y="6853077"/>
                </a:lnTo>
                <a:close/>
                <a:moveTo>
                  <a:pt x="6096001" y="5804878"/>
                </a:moveTo>
                <a:lnTo>
                  <a:pt x="6096001" y="5814728"/>
                </a:lnTo>
                <a:lnTo>
                  <a:pt x="5053103" y="6858000"/>
                </a:lnTo>
                <a:lnTo>
                  <a:pt x="5048178" y="6853077"/>
                </a:lnTo>
                <a:close/>
                <a:moveTo>
                  <a:pt x="6096001" y="5755628"/>
                </a:moveTo>
                <a:lnTo>
                  <a:pt x="6096001" y="5765476"/>
                </a:lnTo>
                <a:lnTo>
                  <a:pt x="5003869" y="6858000"/>
                </a:lnTo>
                <a:lnTo>
                  <a:pt x="4998945" y="6853077"/>
                </a:lnTo>
                <a:close/>
                <a:moveTo>
                  <a:pt x="6096001" y="5706378"/>
                </a:moveTo>
                <a:lnTo>
                  <a:pt x="6096001" y="5716227"/>
                </a:lnTo>
                <a:lnTo>
                  <a:pt x="4954637" y="6858000"/>
                </a:lnTo>
                <a:lnTo>
                  <a:pt x="4949713" y="6853077"/>
                </a:lnTo>
                <a:close/>
                <a:moveTo>
                  <a:pt x="6096001" y="5657130"/>
                </a:moveTo>
                <a:lnTo>
                  <a:pt x="6096001" y="5666978"/>
                </a:lnTo>
                <a:lnTo>
                  <a:pt x="4905407" y="6858000"/>
                </a:lnTo>
                <a:lnTo>
                  <a:pt x="4900483" y="6853077"/>
                </a:lnTo>
                <a:close/>
                <a:moveTo>
                  <a:pt x="6096001" y="5607880"/>
                </a:moveTo>
                <a:lnTo>
                  <a:pt x="6096001" y="5617729"/>
                </a:lnTo>
                <a:lnTo>
                  <a:pt x="4856175" y="6858000"/>
                </a:lnTo>
                <a:lnTo>
                  <a:pt x="4851251" y="6853077"/>
                </a:lnTo>
                <a:close/>
                <a:moveTo>
                  <a:pt x="6096001" y="5558631"/>
                </a:moveTo>
                <a:lnTo>
                  <a:pt x="6096001" y="5568479"/>
                </a:lnTo>
                <a:lnTo>
                  <a:pt x="4806943" y="6858000"/>
                </a:lnTo>
                <a:lnTo>
                  <a:pt x="4802019" y="6853077"/>
                </a:lnTo>
                <a:close/>
                <a:moveTo>
                  <a:pt x="6096001" y="5509381"/>
                </a:moveTo>
                <a:lnTo>
                  <a:pt x="6096001" y="5519230"/>
                </a:lnTo>
                <a:lnTo>
                  <a:pt x="4757711" y="6858000"/>
                </a:lnTo>
                <a:lnTo>
                  <a:pt x="4752787" y="6853077"/>
                </a:lnTo>
                <a:close/>
                <a:moveTo>
                  <a:pt x="6096001" y="5460130"/>
                </a:moveTo>
                <a:lnTo>
                  <a:pt x="6096001" y="5469980"/>
                </a:lnTo>
                <a:lnTo>
                  <a:pt x="4708479" y="6858000"/>
                </a:lnTo>
                <a:lnTo>
                  <a:pt x="4703553" y="6853077"/>
                </a:lnTo>
                <a:close/>
                <a:moveTo>
                  <a:pt x="6096001" y="5410880"/>
                </a:moveTo>
                <a:lnTo>
                  <a:pt x="6096001" y="5420730"/>
                </a:lnTo>
                <a:lnTo>
                  <a:pt x="4659246" y="6858000"/>
                </a:lnTo>
                <a:lnTo>
                  <a:pt x="4654321" y="6853077"/>
                </a:lnTo>
                <a:close/>
                <a:moveTo>
                  <a:pt x="6096001" y="5361631"/>
                </a:moveTo>
                <a:lnTo>
                  <a:pt x="6096001" y="5371480"/>
                </a:lnTo>
                <a:lnTo>
                  <a:pt x="4610015" y="6858000"/>
                </a:lnTo>
                <a:lnTo>
                  <a:pt x="4605090" y="6853077"/>
                </a:lnTo>
                <a:close/>
                <a:moveTo>
                  <a:pt x="6096001" y="5312382"/>
                </a:moveTo>
                <a:lnTo>
                  <a:pt x="6096001" y="5322232"/>
                </a:lnTo>
                <a:lnTo>
                  <a:pt x="4560784" y="6858000"/>
                </a:lnTo>
                <a:lnTo>
                  <a:pt x="4555859" y="6853077"/>
                </a:lnTo>
                <a:close/>
                <a:moveTo>
                  <a:pt x="6096001" y="5263132"/>
                </a:moveTo>
                <a:lnTo>
                  <a:pt x="6096001" y="5272982"/>
                </a:lnTo>
                <a:lnTo>
                  <a:pt x="4511552" y="6858000"/>
                </a:lnTo>
                <a:lnTo>
                  <a:pt x="4506627" y="6853077"/>
                </a:lnTo>
                <a:close/>
                <a:moveTo>
                  <a:pt x="6096001" y="5213883"/>
                </a:moveTo>
                <a:lnTo>
                  <a:pt x="6096001" y="5223732"/>
                </a:lnTo>
                <a:lnTo>
                  <a:pt x="4462320" y="6858000"/>
                </a:lnTo>
                <a:lnTo>
                  <a:pt x="4457395" y="6853077"/>
                </a:lnTo>
                <a:close/>
                <a:moveTo>
                  <a:pt x="6096001" y="5164634"/>
                </a:moveTo>
                <a:lnTo>
                  <a:pt x="6096001" y="5174483"/>
                </a:lnTo>
                <a:lnTo>
                  <a:pt x="4413088" y="6858000"/>
                </a:lnTo>
                <a:lnTo>
                  <a:pt x="4408163" y="6853077"/>
                </a:lnTo>
                <a:close/>
                <a:moveTo>
                  <a:pt x="6096001" y="5115384"/>
                </a:moveTo>
                <a:lnTo>
                  <a:pt x="6096001" y="5125232"/>
                </a:lnTo>
                <a:lnTo>
                  <a:pt x="4363855" y="6858000"/>
                </a:lnTo>
                <a:lnTo>
                  <a:pt x="4358931" y="6853077"/>
                </a:lnTo>
                <a:close/>
                <a:moveTo>
                  <a:pt x="6096001" y="5066134"/>
                </a:moveTo>
                <a:lnTo>
                  <a:pt x="6096001" y="5075982"/>
                </a:lnTo>
                <a:lnTo>
                  <a:pt x="4314623" y="6858000"/>
                </a:lnTo>
                <a:lnTo>
                  <a:pt x="4309699" y="6853077"/>
                </a:lnTo>
                <a:close/>
                <a:moveTo>
                  <a:pt x="6096001" y="5016885"/>
                </a:moveTo>
                <a:lnTo>
                  <a:pt x="6096001" y="5026734"/>
                </a:lnTo>
                <a:lnTo>
                  <a:pt x="4265393" y="6858000"/>
                </a:lnTo>
                <a:lnTo>
                  <a:pt x="4260468" y="6853077"/>
                </a:lnTo>
                <a:close/>
                <a:moveTo>
                  <a:pt x="6096001" y="4967636"/>
                </a:moveTo>
                <a:lnTo>
                  <a:pt x="6096001" y="4977484"/>
                </a:lnTo>
                <a:lnTo>
                  <a:pt x="4216161" y="6858000"/>
                </a:lnTo>
                <a:lnTo>
                  <a:pt x="4211236" y="6853077"/>
                </a:lnTo>
                <a:close/>
                <a:moveTo>
                  <a:pt x="6096001" y="4918386"/>
                </a:moveTo>
                <a:lnTo>
                  <a:pt x="6096001" y="4928235"/>
                </a:lnTo>
                <a:lnTo>
                  <a:pt x="4166929" y="6858000"/>
                </a:lnTo>
                <a:lnTo>
                  <a:pt x="4162004" y="6853077"/>
                </a:lnTo>
                <a:close/>
                <a:moveTo>
                  <a:pt x="6096001" y="4869137"/>
                </a:moveTo>
                <a:lnTo>
                  <a:pt x="6096001" y="4878985"/>
                </a:lnTo>
                <a:lnTo>
                  <a:pt x="4117697" y="6858000"/>
                </a:lnTo>
                <a:lnTo>
                  <a:pt x="4112773" y="6853077"/>
                </a:lnTo>
                <a:close/>
                <a:moveTo>
                  <a:pt x="6096001" y="4819886"/>
                </a:moveTo>
                <a:lnTo>
                  <a:pt x="6096001" y="4829735"/>
                </a:lnTo>
                <a:lnTo>
                  <a:pt x="4068465" y="6858000"/>
                </a:lnTo>
                <a:lnTo>
                  <a:pt x="4063539" y="6853077"/>
                </a:lnTo>
                <a:close/>
                <a:moveTo>
                  <a:pt x="6096001" y="4770637"/>
                </a:moveTo>
                <a:lnTo>
                  <a:pt x="6096001" y="4780485"/>
                </a:lnTo>
                <a:lnTo>
                  <a:pt x="4019232" y="6858000"/>
                </a:lnTo>
                <a:lnTo>
                  <a:pt x="4014307" y="6853077"/>
                </a:lnTo>
                <a:close/>
                <a:moveTo>
                  <a:pt x="6096001" y="4721388"/>
                </a:moveTo>
                <a:lnTo>
                  <a:pt x="6096001" y="4731235"/>
                </a:lnTo>
                <a:lnTo>
                  <a:pt x="3970000" y="6858000"/>
                </a:lnTo>
                <a:lnTo>
                  <a:pt x="3965077" y="6853077"/>
                </a:lnTo>
                <a:close/>
                <a:moveTo>
                  <a:pt x="6096001" y="4672139"/>
                </a:moveTo>
                <a:lnTo>
                  <a:pt x="6096001" y="4681986"/>
                </a:lnTo>
                <a:lnTo>
                  <a:pt x="3920769" y="6858000"/>
                </a:lnTo>
                <a:lnTo>
                  <a:pt x="3915845" y="6853077"/>
                </a:lnTo>
                <a:close/>
                <a:moveTo>
                  <a:pt x="6096001" y="4622889"/>
                </a:moveTo>
                <a:lnTo>
                  <a:pt x="6096001" y="4632736"/>
                </a:lnTo>
                <a:lnTo>
                  <a:pt x="3871537" y="6858000"/>
                </a:lnTo>
                <a:lnTo>
                  <a:pt x="3866613" y="6853077"/>
                </a:lnTo>
                <a:close/>
                <a:moveTo>
                  <a:pt x="6096001" y="4573639"/>
                </a:moveTo>
                <a:lnTo>
                  <a:pt x="6096001" y="4583488"/>
                </a:lnTo>
                <a:lnTo>
                  <a:pt x="3822306" y="6858000"/>
                </a:lnTo>
                <a:lnTo>
                  <a:pt x="3817381" y="6853077"/>
                </a:lnTo>
                <a:close/>
                <a:moveTo>
                  <a:pt x="6096001" y="4524389"/>
                </a:moveTo>
                <a:lnTo>
                  <a:pt x="6096001" y="4534238"/>
                </a:lnTo>
                <a:lnTo>
                  <a:pt x="3773074" y="6858000"/>
                </a:lnTo>
                <a:lnTo>
                  <a:pt x="3768149" y="6853077"/>
                </a:lnTo>
                <a:close/>
                <a:moveTo>
                  <a:pt x="6096001" y="4475141"/>
                </a:moveTo>
                <a:lnTo>
                  <a:pt x="6096001" y="4484988"/>
                </a:lnTo>
                <a:lnTo>
                  <a:pt x="3723841" y="6858000"/>
                </a:lnTo>
                <a:lnTo>
                  <a:pt x="3718919" y="6853077"/>
                </a:lnTo>
                <a:close/>
                <a:moveTo>
                  <a:pt x="6096001" y="4425892"/>
                </a:moveTo>
                <a:lnTo>
                  <a:pt x="6096001" y="4435738"/>
                </a:lnTo>
                <a:lnTo>
                  <a:pt x="3674609" y="6858000"/>
                </a:lnTo>
                <a:lnTo>
                  <a:pt x="3669687" y="6853077"/>
                </a:lnTo>
                <a:close/>
                <a:moveTo>
                  <a:pt x="6096001" y="4376642"/>
                </a:moveTo>
                <a:lnTo>
                  <a:pt x="6096001" y="4386489"/>
                </a:lnTo>
                <a:lnTo>
                  <a:pt x="3625378" y="6858000"/>
                </a:lnTo>
                <a:lnTo>
                  <a:pt x="3620455" y="6853077"/>
                </a:lnTo>
                <a:close/>
                <a:moveTo>
                  <a:pt x="6096001" y="4327392"/>
                </a:moveTo>
                <a:lnTo>
                  <a:pt x="6096001" y="4337239"/>
                </a:lnTo>
                <a:lnTo>
                  <a:pt x="3576146" y="6858000"/>
                </a:lnTo>
                <a:lnTo>
                  <a:pt x="3571223" y="6853077"/>
                </a:lnTo>
                <a:close/>
                <a:moveTo>
                  <a:pt x="6096001" y="4278142"/>
                </a:moveTo>
                <a:lnTo>
                  <a:pt x="6096001" y="4287990"/>
                </a:lnTo>
                <a:lnTo>
                  <a:pt x="3526915" y="6858000"/>
                </a:lnTo>
                <a:lnTo>
                  <a:pt x="3521990" y="6853077"/>
                </a:lnTo>
                <a:close/>
                <a:moveTo>
                  <a:pt x="6096001" y="4228892"/>
                </a:moveTo>
                <a:lnTo>
                  <a:pt x="6096001" y="4238741"/>
                </a:lnTo>
                <a:lnTo>
                  <a:pt x="3477683" y="6858000"/>
                </a:lnTo>
                <a:lnTo>
                  <a:pt x="3472758" y="6853077"/>
                </a:lnTo>
                <a:close/>
                <a:moveTo>
                  <a:pt x="6096001" y="4179643"/>
                </a:moveTo>
                <a:lnTo>
                  <a:pt x="6096001" y="4189490"/>
                </a:lnTo>
                <a:lnTo>
                  <a:pt x="3428449" y="6858000"/>
                </a:lnTo>
                <a:lnTo>
                  <a:pt x="3423527" y="6853077"/>
                </a:lnTo>
                <a:close/>
                <a:moveTo>
                  <a:pt x="6096001" y="4130394"/>
                </a:moveTo>
                <a:lnTo>
                  <a:pt x="6096001" y="4140240"/>
                </a:lnTo>
                <a:lnTo>
                  <a:pt x="3379217" y="6858000"/>
                </a:lnTo>
                <a:lnTo>
                  <a:pt x="3374296" y="6853077"/>
                </a:lnTo>
                <a:close/>
                <a:moveTo>
                  <a:pt x="6096001" y="4081144"/>
                </a:moveTo>
                <a:lnTo>
                  <a:pt x="6096001" y="4090992"/>
                </a:lnTo>
                <a:lnTo>
                  <a:pt x="3329987" y="6858000"/>
                </a:lnTo>
                <a:lnTo>
                  <a:pt x="3325064" y="6853077"/>
                </a:lnTo>
                <a:close/>
                <a:moveTo>
                  <a:pt x="6096001" y="4031895"/>
                </a:moveTo>
                <a:lnTo>
                  <a:pt x="6096001" y="4041742"/>
                </a:lnTo>
                <a:lnTo>
                  <a:pt x="3280755" y="6858000"/>
                </a:lnTo>
                <a:lnTo>
                  <a:pt x="3275832" y="6853077"/>
                </a:lnTo>
                <a:close/>
                <a:moveTo>
                  <a:pt x="6096001" y="3982645"/>
                </a:moveTo>
                <a:lnTo>
                  <a:pt x="6096001" y="3992492"/>
                </a:lnTo>
                <a:lnTo>
                  <a:pt x="3231523" y="6858000"/>
                </a:lnTo>
                <a:lnTo>
                  <a:pt x="3226600" y="6853077"/>
                </a:lnTo>
                <a:close/>
                <a:moveTo>
                  <a:pt x="6096001" y="3933395"/>
                </a:moveTo>
                <a:lnTo>
                  <a:pt x="6096001" y="3943243"/>
                </a:lnTo>
                <a:lnTo>
                  <a:pt x="3182291" y="6858000"/>
                </a:lnTo>
                <a:lnTo>
                  <a:pt x="3177367" y="6853077"/>
                </a:lnTo>
                <a:close/>
                <a:moveTo>
                  <a:pt x="6096001" y="3884145"/>
                </a:moveTo>
                <a:lnTo>
                  <a:pt x="6096001" y="3893993"/>
                </a:lnTo>
                <a:lnTo>
                  <a:pt x="3133058" y="6858000"/>
                </a:lnTo>
                <a:lnTo>
                  <a:pt x="3128135" y="6853077"/>
                </a:lnTo>
                <a:close/>
                <a:moveTo>
                  <a:pt x="6096001" y="3834897"/>
                </a:moveTo>
                <a:lnTo>
                  <a:pt x="6096001" y="3844743"/>
                </a:lnTo>
                <a:lnTo>
                  <a:pt x="3083826" y="6858000"/>
                </a:lnTo>
                <a:lnTo>
                  <a:pt x="3078905" y="6853077"/>
                </a:lnTo>
                <a:close/>
                <a:moveTo>
                  <a:pt x="6096001" y="3785646"/>
                </a:moveTo>
                <a:lnTo>
                  <a:pt x="6096001" y="3795494"/>
                </a:lnTo>
                <a:lnTo>
                  <a:pt x="3034595" y="6858000"/>
                </a:lnTo>
                <a:lnTo>
                  <a:pt x="3029671" y="6853077"/>
                </a:lnTo>
                <a:close/>
                <a:moveTo>
                  <a:pt x="6096001" y="3736396"/>
                </a:moveTo>
                <a:lnTo>
                  <a:pt x="6096001" y="3746244"/>
                </a:lnTo>
                <a:lnTo>
                  <a:pt x="2985364" y="6858000"/>
                </a:lnTo>
                <a:lnTo>
                  <a:pt x="2980439" y="6853077"/>
                </a:lnTo>
                <a:close/>
                <a:moveTo>
                  <a:pt x="6096001" y="3687146"/>
                </a:moveTo>
                <a:lnTo>
                  <a:pt x="6096001" y="3696994"/>
                </a:lnTo>
                <a:lnTo>
                  <a:pt x="2936131" y="6858000"/>
                </a:lnTo>
                <a:lnTo>
                  <a:pt x="2931207" y="6853077"/>
                </a:lnTo>
                <a:close/>
                <a:moveTo>
                  <a:pt x="6096001" y="3637898"/>
                </a:moveTo>
                <a:lnTo>
                  <a:pt x="6096001" y="3647745"/>
                </a:lnTo>
                <a:lnTo>
                  <a:pt x="2886899" y="6858000"/>
                </a:lnTo>
                <a:lnTo>
                  <a:pt x="2881976" y="6853077"/>
                </a:lnTo>
                <a:close/>
                <a:moveTo>
                  <a:pt x="6096001" y="3588648"/>
                </a:moveTo>
                <a:lnTo>
                  <a:pt x="6096001" y="3598495"/>
                </a:lnTo>
                <a:lnTo>
                  <a:pt x="2837667" y="6858000"/>
                </a:lnTo>
                <a:lnTo>
                  <a:pt x="2832744" y="6853077"/>
                </a:lnTo>
                <a:close/>
                <a:moveTo>
                  <a:pt x="6096001" y="3539399"/>
                </a:moveTo>
                <a:lnTo>
                  <a:pt x="6096001" y="3549246"/>
                </a:lnTo>
                <a:lnTo>
                  <a:pt x="2788435" y="6858000"/>
                </a:lnTo>
                <a:lnTo>
                  <a:pt x="2783513" y="6853077"/>
                </a:lnTo>
                <a:close/>
                <a:moveTo>
                  <a:pt x="6096001" y="3489522"/>
                </a:moveTo>
                <a:lnTo>
                  <a:pt x="6096001" y="3499368"/>
                </a:lnTo>
                <a:lnTo>
                  <a:pt x="2737972" y="6858000"/>
                </a:lnTo>
                <a:lnTo>
                  <a:pt x="2733050" y="6853077"/>
                </a:lnTo>
                <a:close/>
                <a:moveTo>
                  <a:pt x="6096001" y="3440280"/>
                </a:moveTo>
                <a:lnTo>
                  <a:pt x="6096001" y="3450127"/>
                </a:lnTo>
                <a:lnTo>
                  <a:pt x="2688741" y="6858000"/>
                </a:lnTo>
                <a:lnTo>
                  <a:pt x="2683817" y="6853077"/>
                </a:lnTo>
                <a:close/>
                <a:moveTo>
                  <a:pt x="6096001" y="3391040"/>
                </a:moveTo>
                <a:lnTo>
                  <a:pt x="6096001" y="3400887"/>
                </a:lnTo>
                <a:lnTo>
                  <a:pt x="2639509" y="6858000"/>
                </a:lnTo>
                <a:lnTo>
                  <a:pt x="2634585" y="6853077"/>
                </a:lnTo>
                <a:close/>
                <a:moveTo>
                  <a:pt x="6096001" y="3341799"/>
                </a:moveTo>
                <a:lnTo>
                  <a:pt x="6096001" y="3351645"/>
                </a:lnTo>
                <a:lnTo>
                  <a:pt x="2590276" y="6858000"/>
                </a:lnTo>
                <a:lnTo>
                  <a:pt x="2585353" y="6853077"/>
                </a:lnTo>
                <a:close/>
                <a:moveTo>
                  <a:pt x="6096001" y="3292559"/>
                </a:moveTo>
                <a:lnTo>
                  <a:pt x="6096001" y="3302404"/>
                </a:lnTo>
                <a:lnTo>
                  <a:pt x="2541044" y="6858000"/>
                </a:lnTo>
                <a:lnTo>
                  <a:pt x="2536121" y="6853077"/>
                </a:lnTo>
                <a:close/>
                <a:moveTo>
                  <a:pt x="6096001" y="3243318"/>
                </a:moveTo>
                <a:lnTo>
                  <a:pt x="6096001" y="3253165"/>
                </a:lnTo>
                <a:lnTo>
                  <a:pt x="2491813" y="6858000"/>
                </a:lnTo>
                <a:lnTo>
                  <a:pt x="2486889" y="6853077"/>
                </a:lnTo>
                <a:close/>
                <a:moveTo>
                  <a:pt x="6096001" y="3194078"/>
                </a:moveTo>
                <a:lnTo>
                  <a:pt x="6096001" y="3203924"/>
                </a:lnTo>
                <a:lnTo>
                  <a:pt x="2442581" y="6858000"/>
                </a:lnTo>
                <a:lnTo>
                  <a:pt x="2437659" y="6853077"/>
                </a:lnTo>
                <a:close/>
                <a:moveTo>
                  <a:pt x="6096001" y="3144836"/>
                </a:moveTo>
                <a:lnTo>
                  <a:pt x="6096001" y="3154683"/>
                </a:lnTo>
                <a:lnTo>
                  <a:pt x="2393349" y="6858000"/>
                </a:lnTo>
                <a:lnTo>
                  <a:pt x="2388425" y="6853077"/>
                </a:lnTo>
                <a:close/>
                <a:moveTo>
                  <a:pt x="6096001" y="3095595"/>
                </a:moveTo>
                <a:lnTo>
                  <a:pt x="6096001" y="3105443"/>
                </a:lnTo>
                <a:lnTo>
                  <a:pt x="2344118" y="6858000"/>
                </a:lnTo>
                <a:lnTo>
                  <a:pt x="2339193" y="6853077"/>
                </a:lnTo>
                <a:close/>
                <a:moveTo>
                  <a:pt x="6096001" y="3046355"/>
                </a:moveTo>
                <a:lnTo>
                  <a:pt x="6096001" y="3056201"/>
                </a:lnTo>
                <a:lnTo>
                  <a:pt x="2294885" y="6858000"/>
                </a:lnTo>
                <a:lnTo>
                  <a:pt x="2289962" y="6853077"/>
                </a:lnTo>
                <a:close/>
                <a:moveTo>
                  <a:pt x="6096001" y="2997114"/>
                </a:moveTo>
                <a:lnTo>
                  <a:pt x="6096001" y="3006960"/>
                </a:lnTo>
                <a:lnTo>
                  <a:pt x="2245654" y="6858000"/>
                </a:lnTo>
                <a:lnTo>
                  <a:pt x="2240730" y="6853077"/>
                </a:lnTo>
                <a:close/>
                <a:moveTo>
                  <a:pt x="6096001" y="2947873"/>
                </a:moveTo>
                <a:lnTo>
                  <a:pt x="6096001" y="2957719"/>
                </a:lnTo>
                <a:lnTo>
                  <a:pt x="2196421" y="6858000"/>
                </a:lnTo>
                <a:lnTo>
                  <a:pt x="2191499" y="6853077"/>
                </a:lnTo>
                <a:close/>
                <a:moveTo>
                  <a:pt x="6096001" y="2898633"/>
                </a:moveTo>
                <a:lnTo>
                  <a:pt x="6096001" y="2908479"/>
                </a:lnTo>
                <a:lnTo>
                  <a:pt x="2147189" y="6858000"/>
                </a:lnTo>
                <a:lnTo>
                  <a:pt x="2142268" y="6853077"/>
                </a:lnTo>
                <a:close/>
                <a:moveTo>
                  <a:pt x="6096001" y="2849393"/>
                </a:moveTo>
                <a:lnTo>
                  <a:pt x="6096001" y="2859239"/>
                </a:lnTo>
                <a:lnTo>
                  <a:pt x="2097958" y="6858000"/>
                </a:lnTo>
                <a:lnTo>
                  <a:pt x="2093036" y="6853077"/>
                </a:lnTo>
                <a:close/>
                <a:moveTo>
                  <a:pt x="6096001" y="2800151"/>
                </a:moveTo>
                <a:lnTo>
                  <a:pt x="6096001" y="2809998"/>
                </a:lnTo>
                <a:lnTo>
                  <a:pt x="2048727" y="6858000"/>
                </a:lnTo>
                <a:lnTo>
                  <a:pt x="2043803" y="6853077"/>
                </a:lnTo>
                <a:close/>
                <a:moveTo>
                  <a:pt x="6096001" y="2750911"/>
                </a:moveTo>
                <a:lnTo>
                  <a:pt x="6096001" y="2760757"/>
                </a:lnTo>
                <a:lnTo>
                  <a:pt x="1999495" y="6858000"/>
                </a:lnTo>
                <a:lnTo>
                  <a:pt x="1994571" y="6853077"/>
                </a:lnTo>
                <a:close/>
                <a:moveTo>
                  <a:pt x="6096001" y="2701670"/>
                </a:moveTo>
                <a:lnTo>
                  <a:pt x="6096001" y="2711516"/>
                </a:lnTo>
                <a:lnTo>
                  <a:pt x="1950262" y="6858000"/>
                </a:lnTo>
                <a:lnTo>
                  <a:pt x="1945339" y="6853077"/>
                </a:lnTo>
                <a:close/>
                <a:moveTo>
                  <a:pt x="6096001" y="2652429"/>
                </a:moveTo>
                <a:lnTo>
                  <a:pt x="6096001" y="2662275"/>
                </a:lnTo>
                <a:lnTo>
                  <a:pt x="1901030" y="6858000"/>
                </a:lnTo>
                <a:lnTo>
                  <a:pt x="1896107" y="6853077"/>
                </a:lnTo>
                <a:close/>
                <a:moveTo>
                  <a:pt x="6096001" y="2603189"/>
                </a:moveTo>
                <a:lnTo>
                  <a:pt x="6096001" y="2613035"/>
                </a:lnTo>
                <a:lnTo>
                  <a:pt x="1851798" y="6858000"/>
                </a:lnTo>
                <a:lnTo>
                  <a:pt x="1846876" y="6853077"/>
                </a:lnTo>
                <a:close/>
                <a:moveTo>
                  <a:pt x="6096001" y="2553948"/>
                </a:moveTo>
                <a:lnTo>
                  <a:pt x="6096001" y="2563794"/>
                </a:lnTo>
                <a:lnTo>
                  <a:pt x="1802566" y="6858000"/>
                </a:lnTo>
                <a:lnTo>
                  <a:pt x="1797644" y="6853077"/>
                </a:lnTo>
                <a:close/>
                <a:moveTo>
                  <a:pt x="6096001" y="2504707"/>
                </a:moveTo>
                <a:lnTo>
                  <a:pt x="6096001" y="2514553"/>
                </a:lnTo>
                <a:lnTo>
                  <a:pt x="1753336" y="6858000"/>
                </a:lnTo>
                <a:lnTo>
                  <a:pt x="1748411" y="6853077"/>
                </a:lnTo>
                <a:close/>
                <a:moveTo>
                  <a:pt x="6096001" y="2455466"/>
                </a:moveTo>
                <a:lnTo>
                  <a:pt x="6096001" y="2465313"/>
                </a:lnTo>
                <a:lnTo>
                  <a:pt x="1704104" y="6858000"/>
                </a:lnTo>
                <a:lnTo>
                  <a:pt x="1699180" y="6853077"/>
                </a:lnTo>
                <a:close/>
                <a:moveTo>
                  <a:pt x="6096001" y="2406226"/>
                </a:moveTo>
                <a:lnTo>
                  <a:pt x="6096001" y="2416072"/>
                </a:lnTo>
                <a:lnTo>
                  <a:pt x="1654871" y="6858000"/>
                </a:lnTo>
                <a:lnTo>
                  <a:pt x="1649948" y="6853077"/>
                </a:lnTo>
                <a:close/>
                <a:moveTo>
                  <a:pt x="6096001" y="2356985"/>
                </a:moveTo>
                <a:lnTo>
                  <a:pt x="6096001" y="2366831"/>
                </a:lnTo>
                <a:lnTo>
                  <a:pt x="1605639" y="6858000"/>
                </a:lnTo>
                <a:lnTo>
                  <a:pt x="1600716" y="6853077"/>
                </a:lnTo>
                <a:close/>
                <a:moveTo>
                  <a:pt x="6096001" y="2307744"/>
                </a:moveTo>
                <a:lnTo>
                  <a:pt x="6096001" y="2317590"/>
                </a:lnTo>
                <a:lnTo>
                  <a:pt x="1556407" y="6858000"/>
                </a:lnTo>
                <a:lnTo>
                  <a:pt x="1551484" y="6853077"/>
                </a:lnTo>
                <a:close/>
                <a:moveTo>
                  <a:pt x="6096001" y="2258503"/>
                </a:moveTo>
                <a:lnTo>
                  <a:pt x="6096001" y="2268349"/>
                </a:lnTo>
                <a:lnTo>
                  <a:pt x="1507175" y="6858000"/>
                </a:lnTo>
                <a:lnTo>
                  <a:pt x="1502253" y="6853077"/>
                </a:lnTo>
                <a:close/>
                <a:moveTo>
                  <a:pt x="6096001" y="2209263"/>
                </a:moveTo>
                <a:lnTo>
                  <a:pt x="6096001" y="2219109"/>
                </a:lnTo>
                <a:lnTo>
                  <a:pt x="1457943" y="6858000"/>
                </a:lnTo>
                <a:lnTo>
                  <a:pt x="1453020" y="6853077"/>
                </a:lnTo>
                <a:close/>
                <a:moveTo>
                  <a:pt x="6096001" y="2160022"/>
                </a:moveTo>
                <a:lnTo>
                  <a:pt x="6096001" y="2169869"/>
                </a:lnTo>
                <a:lnTo>
                  <a:pt x="1408713" y="6858000"/>
                </a:lnTo>
                <a:lnTo>
                  <a:pt x="1403788" y="6853077"/>
                </a:lnTo>
                <a:close/>
                <a:moveTo>
                  <a:pt x="6096001" y="2110781"/>
                </a:moveTo>
                <a:lnTo>
                  <a:pt x="6096001" y="2120628"/>
                </a:lnTo>
                <a:lnTo>
                  <a:pt x="1359480" y="6858000"/>
                </a:lnTo>
                <a:lnTo>
                  <a:pt x="1354556" y="6853077"/>
                </a:lnTo>
                <a:close/>
                <a:moveTo>
                  <a:pt x="6096001" y="2061540"/>
                </a:moveTo>
                <a:lnTo>
                  <a:pt x="6096001" y="2071387"/>
                </a:lnTo>
                <a:lnTo>
                  <a:pt x="1310248" y="6858000"/>
                </a:lnTo>
                <a:lnTo>
                  <a:pt x="1305324" y="6853077"/>
                </a:lnTo>
                <a:close/>
                <a:moveTo>
                  <a:pt x="6096001" y="2012300"/>
                </a:moveTo>
                <a:lnTo>
                  <a:pt x="6096001" y="2022146"/>
                </a:lnTo>
                <a:lnTo>
                  <a:pt x="1261016" y="6858000"/>
                </a:lnTo>
                <a:lnTo>
                  <a:pt x="1256093" y="6853077"/>
                </a:lnTo>
                <a:close/>
                <a:moveTo>
                  <a:pt x="6096001" y="1963059"/>
                </a:moveTo>
                <a:lnTo>
                  <a:pt x="6096001" y="1972905"/>
                </a:lnTo>
                <a:lnTo>
                  <a:pt x="1211784" y="6858000"/>
                </a:lnTo>
                <a:lnTo>
                  <a:pt x="1206862" y="6853077"/>
                </a:lnTo>
                <a:close/>
                <a:moveTo>
                  <a:pt x="6096001" y="1913819"/>
                </a:moveTo>
                <a:lnTo>
                  <a:pt x="6096001" y="1923665"/>
                </a:lnTo>
                <a:lnTo>
                  <a:pt x="1162552" y="6858000"/>
                </a:lnTo>
                <a:lnTo>
                  <a:pt x="1157630" y="6853077"/>
                </a:lnTo>
                <a:close/>
                <a:moveTo>
                  <a:pt x="6096001" y="1864577"/>
                </a:moveTo>
                <a:lnTo>
                  <a:pt x="6096001" y="1874424"/>
                </a:lnTo>
                <a:lnTo>
                  <a:pt x="1113321" y="6858000"/>
                </a:lnTo>
                <a:lnTo>
                  <a:pt x="1108397" y="6853077"/>
                </a:lnTo>
                <a:close/>
                <a:moveTo>
                  <a:pt x="6096001" y="1815337"/>
                </a:moveTo>
                <a:lnTo>
                  <a:pt x="6096001" y="1825183"/>
                </a:lnTo>
                <a:lnTo>
                  <a:pt x="1064090" y="6858000"/>
                </a:lnTo>
                <a:lnTo>
                  <a:pt x="1059165" y="6853077"/>
                </a:lnTo>
                <a:close/>
                <a:moveTo>
                  <a:pt x="6096001" y="1766096"/>
                </a:moveTo>
                <a:lnTo>
                  <a:pt x="6096001" y="1775942"/>
                </a:lnTo>
                <a:lnTo>
                  <a:pt x="1014857" y="6858000"/>
                </a:lnTo>
                <a:lnTo>
                  <a:pt x="1009933" y="6853077"/>
                </a:lnTo>
                <a:close/>
                <a:moveTo>
                  <a:pt x="6096001" y="1716855"/>
                </a:moveTo>
                <a:lnTo>
                  <a:pt x="6096001" y="1726701"/>
                </a:lnTo>
                <a:lnTo>
                  <a:pt x="965625" y="6858000"/>
                </a:lnTo>
                <a:lnTo>
                  <a:pt x="960701" y="6853077"/>
                </a:lnTo>
                <a:close/>
                <a:moveTo>
                  <a:pt x="6096001" y="1667614"/>
                </a:moveTo>
                <a:lnTo>
                  <a:pt x="6096001" y="1677460"/>
                </a:lnTo>
                <a:lnTo>
                  <a:pt x="916393" y="6858000"/>
                </a:lnTo>
                <a:lnTo>
                  <a:pt x="911471" y="6853077"/>
                </a:lnTo>
                <a:close/>
                <a:moveTo>
                  <a:pt x="6096001" y="1618374"/>
                </a:moveTo>
                <a:lnTo>
                  <a:pt x="6096001" y="1628220"/>
                </a:lnTo>
                <a:lnTo>
                  <a:pt x="867161" y="6858000"/>
                </a:lnTo>
                <a:lnTo>
                  <a:pt x="862239" y="6853077"/>
                </a:lnTo>
                <a:close/>
                <a:moveTo>
                  <a:pt x="6096001" y="1569133"/>
                </a:moveTo>
                <a:lnTo>
                  <a:pt x="6096001" y="1578980"/>
                </a:lnTo>
                <a:lnTo>
                  <a:pt x="817930" y="6858000"/>
                </a:lnTo>
                <a:lnTo>
                  <a:pt x="813006" y="6853077"/>
                </a:lnTo>
                <a:close/>
                <a:moveTo>
                  <a:pt x="6096001" y="1519892"/>
                </a:moveTo>
                <a:lnTo>
                  <a:pt x="6096001" y="1529739"/>
                </a:lnTo>
                <a:lnTo>
                  <a:pt x="768698" y="6858000"/>
                </a:lnTo>
                <a:lnTo>
                  <a:pt x="763774" y="6853077"/>
                </a:lnTo>
                <a:close/>
                <a:moveTo>
                  <a:pt x="6096001" y="1470652"/>
                </a:moveTo>
                <a:lnTo>
                  <a:pt x="6096001" y="1480498"/>
                </a:lnTo>
                <a:lnTo>
                  <a:pt x="719465" y="6858000"/>
                </a:lnTo>
                <a:lnTo>
                  <a:pt x="714542" y="6853077"/>
                </a:lnTo>
                <a:close/>
                <a:moveTo>
                  <a:pt x="6096001" y="1421412"/>
                </a:moveTo>
                <a:lnTo>
                  <a:pt x="6096001" y="1431258"/>
                </a:lnTo>
                <a:lnTo>
                  <a:pt x="670233" y="6858000"/>
                </a:lnTo>
                <a:lnTo>
                  <a:pt x="665310" y="6853077"/>
                </a:lnTo>
                <a:close/>
                <a:moveTo>
                  <a:pt x="6096001" y="1372171"/>
                </a:moveTo>
                <a:lnTo>
                  <a:pt x="6096001" y="1382017"/>
                </a:lnTo>
                <a:lnTo>
                  <a:pt x="621001" y="6858000"/>
                </a:lnTo>
                <a:lnTo>
                  <a:pt x="616078" y="6853077"/>
                </a:lnTo>
                <a:close/>
                <a:moveTo>
                  <a:pt x="6096001" y="1322930"/>
                </a:moveTo>
                <a:lnTo>
                  <a:pt x="6096001" y="1332776"/>
                </a:lnTo>
                <a:lnTo>
                  <a:pt x="571770" y="6858000"/>
                </a:lnTo>
                <a:lnTo>
                  <a:pt x="566848" y="6853077"/>
                </a:lnTo>
                <a:close/>
                <a:moveTo>
                  <a:pt x="6096001" y="1272686"/>
                </a:moveTo>
                <a:lnTo>
                  <a:pt x="6096001" y="1282535"/>
                </a:lnTo>
                <a:lnTo>
                  <a:pt x="522538" y="6858000"/>
                </a:lnTo>
                <a:lnTo>
                  <a:pt x="517615" y="6853077"/>
                </a:lnTo>
                <a:close/>
                <a:moveTo>
                  <a:pt x="6096001" y="1223436"/>
                </a:moveTo>
                <a:lnTo>
                  <a:pt x="6096001" y="1233285"/>
                </a:lnTo>
                <a:lnTo>
                  <a:pt x="473307" y="6858000"/>
                </a:lnTo>
                <a:lnTo>
                  <a:pt x="468383" y="6853077"/>
                </a:lnTo>
                <a:close/>
                <a:moveTo>
                  <a:pt x="6096001" y="1174187"/>
                </a:moveTo>
                <a:lnTo>
                  <a:pt x="6096001" y="1184035"/>
                </a:lnTo>
                <a:lnTo>
                  <a:pt x="424074" y="6858000"/>
                </a:lnTo>
                <a:lnTo>
                  <a:pt x="419151" y="6853077"/>
                </a:lnTo>
                <a:close/>
                <a:moveTo>
                  <a:pt x="6096001" y="1124937"/>
                </a:moveTo>
                <a:lnTo>
                  <a:pt x="6096001" y="1134786"/>
                </a:lnTo>
                <a:lnTo>
                  <a:pt x="374842" y="6858000"/>
                </a:lnTo>
                <a:lnTo>
                  <a:pt x="369919" y="6853077"/>
                </a:lnTo>
                <a:close/>
                <a:moveTo>
                  <a:pt x="6096001" y="1075688"/>
                </a:moveTo>
                <a:lnTo>
                  <a:pt x="6096001" y="1085536"/>
                </a:lnTo>
                <a:lnTo>
                  <a:pt x="325610" y="6858000"/>
                </a:lnTo>
                <a:lnTo>
                  <a:pt x="320687" y="6853077"/>
                </a:lnTo>
                <a:close/>
                <a:moveTo>
                  <a:pt x="6096001" y="1026438"/>
                </a:moveTo>
                <a:lnTo>
                  <a:pt x="6096001" y="1036286"/>
                </a:lnTo>
                <a:lnTo>
                  <a:pt x="276378" y="6858000"/>
                </a:lnTo>
                <a:lnTo>
                  <a:pt x="271455" y="6853077"/>
                </a:lnTo>
                <a:close/>
                <a:moveTo>
                  <a:pt x="6096001" y="977189"/>
                </a:moveTo>
                <a:lnTo>
                  <a:pt x="6096001" y="987037"/>
                </a:lnTo>
                <a:lnTo>
                  <a:pt x="227147" y="6858000"/>
                </a:lnTo>
                <a:lnTo>
                  <a:pt x="222223" y="6853077"/>
                </a:lnTo>
                <a:close/>
                <a:moveTo>
                  <a:pt x="6096001" y="927939"/>
                </a:moveTo>
                <a:lnTo>
                  <a:pt x="6096001" y="937787"/>
                </a:lnTo>
                <a:lnTo>
                  <a:pt x="177915" y="6858000"/>
                </a:lnTo>
                <a:lnTo>
                  <a:pt x="172991" y="6853077"/>
                </a:lnTo>
                <a:close/>
                <a:moveTo>
                  <a:pt x="6096001" y="878690"/>
                </a:moveTo>
                <a:lnTo>
                  <a:pt x="6096001" y="888537"/>
                </a:lnTo>
                <a:lnTo>
                  <a:pt x="128683" y="6858000"/>
                </a:lnTo>
                <a:lnTo>
                  <a:pt x="123760" y="6853077"/>
                </a:lnTo>
                <a:close/>
                <a:moveTo>
                  <a:pt x="6096001" y="829441"/>
                </a:moveTo>
                <a:lnTo>
                  <a:pt x="6096001" y="839288"/>
                </a:lnTo>
                <a:lnTo>
                  <a:pt x="79451" y="6858000"/>
                </a:lnTo>
                <a:lnTo>
                  <a:pt x="74528" y="6853077"/>
                </a:lnTo>
                <a:close/>
                <a:moveTo>
                  <a:pt x="6096001" y="780191"/>
                </a:moveTo>
                <a:lnTo>
                  <a:pt x="6096001" y="790039"/>
                </a:lnTo>
                <a:lnTo>
                  <a:pt x="30219" y="6858000"/>
                </a:lnTo>
                <a:lnTo>
                  <a:pt x="25296" y="6853077"/>
                </a:lnTo>
                <a:close/>
                <a:moveTo>
                  <a:pt x="6096001" y="730941"/>
                </a:moveTo>
                <a:lnTo>
                  <a:pt x="6096001" y="740789"/>
                </a:lnTo>
                <a:lnTo>
                  <a:pt x="0" y="6838981"/>
                </a:lnTo>
                <a:lnTo>
                  <a:pt x="0" y="6829134"/>
                </a:lnTo>
                <a:close/>
                <a:moveTo>
                  <a:pt x="6096001" y="681692"/>
                </a:moveTo>
                <a:lnTo>
                  <a:pt x="6096001" y="691539"/>
                </a:lnTo>
                <a:lnTo>
                  <a:pt x="0" y="6789731"/>
                </a:lnTo>
                <a:lnTo>
                  <a:pt x="0" y="6779883"/>
                </a:lnTo>
                <a:close/>
                <a:moveTo>
                  <a:pt x="6096001" y="632442"/>
                </a:moveTo>
                <a:lnTo>
                  <a:pt x="6096001" y="642290"/>
                </a:lnTo>
                <a:lnTo>
                  <a:pt x="0" y="6740483"/>
                </a:lnTo>
                <a:lnTo>
                  <a:pt x="0" y="6730633"/>
                </a:lnTo>
                <a:close/>
                <a:moveTo>
                  <a:pt x="6096001" y="583192"/>
                </a:moveTo>
                <a:lnTo>
                  <a:pt x="6096001" y="593041"/>
                </a:lnTo>
                <a:lnTo>
                  <a:pt x="0" y="6691232"/>
                </a:lnTo>
                <a:lnTo>
                  <a:pt x="0" y="6681383"/>
                </a:lnTo>
                <a:close/>
                <a:moveTo>
                  <a:pt x="6096001" y="533942"/>
                </a:moveTo>
                <a:lnTo>
                  <a:pt x="6096001" y="543791"/>
                </a:lnTo>
                <a:lnTo>
                  <a:pt x="0" y="6641982"/>
                </a:lnTo>
                <a:lnTo>
                  <a:pt x="0" y="6632134"/>
                </a:lnTo>
                <a:close/>
                <a:moveTo>
                  <a:pt x="6096001" y="484693"/>
                </a:moveTo>
                <a:lnTo>
                  <a:pt x="6096001" y="494542"/>
                </a:lnTo>
                <a:lnTo>
                  <a:pt x="0" y="6592732"/>
                </a:lnTo>
                <a:lnTo>
                  <a:pt x="0" y="6582885"/>
                </a:lnTo>
                <a:close/>
                <a:moveTo>
                  <a:pt x="6096001" y="435443"/>
                </a:moveTo>
                <a:lnTo>
                  <a:pt x="6096001" y="445292"/>
                </a:lnTo>
                <a:lnTo>
                  <a:pt x="0" y="6543484"/>
                </a:lnTo>
                <a:lnTo>
                  <a:pt x="0" y="6533635"/>
                </a:lnTo>
                <a:close/>
                <a:moveTo>
                  <a:pt x="6096001" y="386193"/>
                </a:moveTo>
                <a:lnTo>
                  <a:pt x="6096001" y="396042"/>
                </a:lnTo>
                <a:lnTo>
                  <a:pt x="0" y="6494234"/>
                </a:lnTo>
                <a:lnTo>
                  <a:pt x="0" y="6484386"/>
                </a:lnTo>
                <a:close/>
                <a:moveTo>
                  <a:pt x="6096001" y="336945"/>
                </a:moveTo>
                <a:lnTo>
                  <a:pt x="6096001" y="346793"/>
                </a:lnTo>
                <a:lnTo>
                  <a:pt x="0" y="6444984"/>
                </a:lnTo>
                <a:lnTo>
                  <a:pt x="0" y="6435136"/>
                </a:lnTo>
                <a:close/>
                <a:moveTo>
                  <a:pt x="6096001" y="287695"/>
                </a:moveTo>
                <a:lnTo>
                  <a:pt x="6096001" y="297543"/>
                </a:lnTo>
                <a:lnTo>
                  <a:pt x="0" y="6395735"/>
                </a:lnTo>
                <a:lnTo>
                  <a:pt x="0" y="6385886"/>
                </a:lnTo>
                <a:close/>
                <a:moveTo>
                  <a:pt x="6096001" y="238445"/>
                </a:moveTo>
                <a:lnTo>
                  <a:pt x="6096001" y="248293"/>
                </a:lnTo>
                <a:lnTo>
                  <a:pt x="0" y="6346485"/>
                </a:lnTo>
                <a:lnTo>
                  <a:pt x="0" y="6336636"/>
                </a:lnTo>
                <a:close/>
                <a:moveTo>
                  <a:pt x="6096001" y="189196"/>
                </a:moveTo>
                <a:lnTo>
                  <a:pt x="6096001" y="199043"/>
                </a:lnTo>
                <a:lnTo>
                  <a:pt x="0" y="6297235"/>
                </a:lnTo>
                <a:lnTo>
                  <a:pt x="0" y="6287387"/>
                </a:lnTo>
                <a:close/>
                <a:moveTo>
                  <a:pt x="6096001" y="139946"/>
                </a:moveTo>
                <a:lnTo>
                  <a:pt x="6096001" y="149795"/>
                </a:lnTo>
                <a:lnTo>
                  <a:pt x="0" y="6247986"/>
                </a:lnTo>
                <a:lnTo>
                  <a:pt x="0" y="6238137"/>
                </a:lnTo>
                <a:close/>
                <a:moveTo>
                  <a:pt x="6096001" y="90697"/>
                </a:moveTo>
                <a:lnTo>
                  <a:pt x="6096001" y="100546"/>
                </a:lnTo>
                <a:lnTo>
                  <a:pt x="0" y="6198736"/>
                </a:lnTo>
                <a:lnTo>
                  <a:pt x="0" y="6188889"/>
                </a:lnTo>
                <a:close/>
                <a:moveTo>
                  <a:pt x="6096001" y="41447"/>
                </a:moveTo>
                <a:lnTo>
                  <a:pt x="6096001" y="51296"/>
                </a:lnTo>
                <a:lnTo>
                  <a:pt x="0" y="6149486"/>
                </a:lnTo>
                <a:lnTo>
                  <a:pt x="0" y="6139639"/>
                </a:lnTo>
                <a:close/>
                <a:moveTo>
                  <a:pt x="6088202" y="0"/>
                </a:moveTo>
                <a:lnTo>
                  <a:pt x="6093124" y="4923"/>
                </a:lnTo>
                <a:lnTo>
                  <a:pt x="0" y="6100238"/>
                </a:lnTo>
                <a:lnTo>
                  <a:pt x="0" y="6090389"/>
                </a:lnTo>
                <a:close/>
                <a:moveTo>
                  <a:pt x="6038970" y="0"/>
                </a:moveTo>
                <a:lnTo>
                  <a:pt x="6043892" y="4923"/>
                </a:lnTo>
                <a:lnTo>
                  <a:pt x="0" y="6050988"/>
                </a:lnTo>
                <a:lnTo>
                  <a:pt x="0" y="6041139"/>
                </a:lnTo>
                <a:close/>
                <a:moveTo>
                  <a:pt x="5989738" y="0"/>
                </a:moveTo>
                <a:lnTo>
                  <a:pt x="5994661" y="4923"/>
                </a:lnTo>
                <a:lnTo>
                  <a:pt x="0" y="6001738"/>
                </a:lnTo>
                <a:lnTo>
                  <a:pt x="0" y="5991890"/>
                </a:lnTo>
                <a:close/>
                <a:moveTo>
                  <a:pt x="5940507" y="0"/>
                </a:moveTo>
                <a:lnTo>
                  <a:pt x="5945429" y="4923"/>
                </a:lnTo>
                <a:lnTo>
                  <a:pt x="0" y="5952489"/>
                </a:lnTo>
                <a:lnTo>
                  <a:pt x="0" y="5942640"/>
                </a:lnTo>
                <a:close/>
                <a:moveTo>
                  <a:pt x="5891275" y="0"/>
                </a:moveTo>
                <a:lnTo>
                  <a:pt x="5896197" y="4923"/>
                </a:lnTo>
                <a:lnTo>
                  <a:pt x="0" y="5903239"/>
                </a:lnTo>
                <a:lnTo>
                  <a:pt x="0" y="5893391"/>
                </a:lnTo>
                <a:close/>
                <a:moveTo>
                  <a:pt x="5842041" y="0"/>
                </a:moveTo>
                <a:lnTo>
                  <a:pt x="5846966" y="4923"/>
                </a:lnTo>
                <a:lnTo>
                  <a:pt x="0" y="5853989"/>
                </a:lnTo>
                <a:lnTo>
                  <a:pt x="0" y="5844142"/>
                </a:lnTo>
                <a:close/>
                <a:moveTo>
                  <a:pt x="5792809" y="0"/>
                </a:moveTo>
                <a:lnTo>
                  <a:pt x="5797734" y="4923"/>
                </a:lnTo>
                <a:lnTo>
                  <a:pt x="0" y="5804741"/>
                </a:lnTo>
                <a:lnTo>
                  <a:pt x="0" y="5794892"/>
                </a:lnTo>
                <a:close/>
                <a:moveTo>
                  <a:pt x="5743579" y="0"/>
                </a:moveTo>
                <a:lnTo>
                  <a:pt x="5748501" y="4923"/>
                </a:lnTo>
                <a:lnTo>
                  <a:pt x="0" y="5755491"/>
                </a:lnTo>
                <a:lnTo>
                  <a:pt x="0" y="5745642"/>
                </a:lnTo>
                <a:close/>
                <a:moveTo>
                  <a:pt x="5694347" y="0"/>
                </a:moveTo>
                <a:lnTo>
                  <a:pt x="5699269" y="4923"/>
                </a:lnTo>
                <a:lnTo>
                  <a:pt x="0" y="5706241"/>
                </a:lnTo>
                <a:lnTo>
                  <a:pt x="0" y="5696393"/>
                </a:lnTo>
                <a:close/>
                <a:moveTo>
                  <a:pt x="5645115" y="0"/>
                </a:moveTo>
                <a:lnTo>
                  <a:pt x="5650039" y="4923"/>
                </a:lnTo>
                <a:lnTo>
                  <a:pt x="0" y="5656991"/>
                </a:lnTo>
                <a:lnTo>
                  <a:pt x="0" y="5647143"/>
                </a:lnTo>
                <a:close/>
                <a:moveTo>
                  <a:pt x="5595883" y="0"/>
                </a:moveTo>
                <a:lnTo>
                  <a:pt x="5600807" y="4923"/>
                </a:lnTo>
                <a:lnTo>
                  <a:pt x="0" y="5607742"/>
                </a:lnTo>
                <a:lnTo>
                  <a:pt x="0" y="5597893"/>
                </a:lnTo>
                <a:close/>
                <a:moveTo>
                  <a:pt x="5546650" y="0"/>
                </a:moveTo>
                <a:lnTo>
                  <a:pt x="5551575" y="4923"/>
                </a:lnTo>
                <a:lnTo>
                  <a:pt x="0" y="5558492"/>
                </a:lnTo>
                <a:lnTo>
                  <a:pt x="0" y="5548644"/>
                </a:lnTo>
                <a:close/>
                <a:moveTo>
                  <a:pt x="5497418" y="0"/>
                </a:moveTo>
                <a:lnTo>
                  <a:pt x="5502343" y="4923"/>
                </a:lnTo>
                <a:lnTo>
                  <a:pt x="0" y="5509242"/>
                </a:lnTo>
                <a:lnTo>
                  <a:pt x="0" y="5499394"/>
                </a:lnTo>
                <a:close/>
                <a:moveTo>
                  <a:pt x="5448187" y="0"/>
                </a:moveTo>
                <a:lnTo>
                  <a:pt x="5453109" y="4923"/>
                </a:lnTo>
                <a:lnTo>
                  <a:pt x="0" y="5459993"/>
                </a:lnTo>
                <a:lnTo>
                  <a:pt x="0" y="5450144"/>
                </a:lnTo>
                <a:close/>
                <a:moveTo>
                  <a:pt x="5398955" y="0"/>
                </a:moveTo>
                <a:lnTo>
                  <a:pt x="5403877" y="4923"/>
                </a:lnTo>
                <a:lnTo>
                  <a:pt x="0" y="5408803"/>
                </a:lnTo>
                <a:lnTo>
                  <a:pt x="0" y="5398956"/>
                </a:lnTo>
                <a:close/>
                <a:moveTo>
                  <a:pt x="5349724" y="0"/>
                </a:moveTo>
                <a:lnTo>
                  <a:pt x="5354647" y="4923"/>
                </a:lnTo>
                <a:lnTo>
                  <a:pt x="0" y="5359571"/>
                </a:lnTo>
                <a:lnTo>
                  <a:pt x="0" y="5349724"/>
                </a:lnTo>
                <a:close/>
                <a:moveTo>
                  <a:pt x="5300492" y="0"/>
                </a:moveTo>
                <a:lnTo>
                  <a:pt x="5305415" y="4923"/>
                </a:lnTo>
                <a:lnTo>
                  <a:pt x="0" y="5310339"/>
                </a:lnTo>
                <a:lnTo>
                  <a:pt x="0" y="5300492"/>
                </a:lnTo>
                <a:close/>
                <a:moveTo>
                  <a:pt x="5251259" y="0"/>
                </a:moveTo>
                <a:lnTo>
                  <a:pt x="5256183" y="4923"/>
                </a:lnTo>
                <a:lnTo>
                  <a:pt x="0" y="5261107"/>
                </a:lnTo>
                <a:lnTo>
                  <a:pt x="0" y="5251261"/>
                </a:lnTo>
                <a:close/>
                <a:moveTo>
                  <a:pt x="5202027" y="0"/>
                </a:moveTo>
                <a:lnTo>
                  <a:pt x="5206951" y="4923"/>
                </a:lnTo>
                <a:lnTo>
                  <a:pt x="0" y="5211875"/>
                </a:lnTo>
                <a:lnTo>
                  <a:pt x="0" y="5202029"/>
                </a:lnTo>
                <a:close/>
                <a:moveTo>
                  <a:pt x="5152797" y="0"/>
                </a:moveTo>
                <a:lnTo>
                  <a:pt x="5157719" y="4923"/>
                </a:lnTo>
                <a:lnTo>
                  <a:pt x="0" y="5162643"/>
                </a:lnTo>
                <a:lnTo>
                  <a:pt x="0" y="5152797"/>
                </a:lnTo>
                <a:close/>
                <a:moveTo>
                  <a:pt x="5103565" y="0"/>
                </a:moveTo>
                <a:lnTo>
                  <a:pt x="5108487" y="4923"/>
                </a:lnTo>
                <a:lnTo>
                  <a:pt x="0" y="5113411"/>
                </a:lnTo>
                <a:lnTo>
                  <a:pt x="0" y="5103565"/>
                </a:lnTo>
                <a:close/>
                <a:moveTo>
                  <a:pt x="5054333" y="0"/>
                </a:moveTo>
                <a:lnTo>
                  <a:pt x="5059256" y="4923"/>
                </a:lnTo>
                <a:lnTo>
                  <a:pt x="0" y="5064179"/>
                </a:lnTo>
                <a:lnTo>
                  <a:pt x="0" y="5054333"/>
                </a:lnTo>
                <a:close/>
                <a:moveTo>
                  <a:pt x="5005101" y="0"/>
                </a:moveTo>
                <a:lnTo>
                  <a:pt x="5010024" y="4923"/>
                </a:lnTo>
                <a:lnTo>
                  <a:pt x="0" y="5014948"/>
                </a:lnTo>
                <a:lnTo>
                  <a:pt x="0" y="5005101"/>
                </a:lnTo>
                <a:close/>
                <a:moveTo>
                  <a:pt x="4955869" y="0"/>
                </a:moveTo>
                <a:lnTo>
                  <a:pt x="4960792" y="4923"/>
                </a:lnTo>
                <a:lnTo>
                  <a:pt x="0" y="4965716"/>
                </a:lnTo>
                <a:lnTo>
                  <a:pt x="0" y="4955869"/>
                </a:lnTo>
                <a:close/>
                <a:moveTo>
                  <a:pt x="4906635" y="0"/>
                </a:moveTo>
                <a:lnTo>
                  <a:pt x="4911560" y="4923"/>
                </a:lnTo>
                <a:lnTo>
                  <a:pt x="0" y="4916484"/>
                </a:lnTo>
                <a:lnTo>
                  <a:pt x="0" y="4906637"/>
                </a:lnTo>
                <a:close/>
                <a:moveTo>
                  <a:pt x="4857404" y="0"/>
                </a:moveTo>
                <a:lnTo>
                  <a:pt x="4862329" y="4923"/>
                </a:lnTo>
                <a:lnTo>
                  <a:pt x="0" y="4867252"/>
                </a:lnTo>
                <a:lnTo>
                  <a:pt x="0" y="4857406"/>
                </a:lnTo>
                <a:close/>
                <a:moveTo>
                  <a:pt x="4808173" y="0"/>
                </a:moveTo>
                <a:lnTo>
                  <a:pt x="4813095" y="4923"/>
                </a:lnTo>
                <a:lnTo>
                  <a:pt x="0" y="4818020"/>
                </a:lnTo>
                <a:lnTo>
                  <a:pt x="0" y="4808174"/>
                </a:lnTo>
                <a:close/>
                <a:moveTo>
                  <a:pt x="4758941" y="0"/>
                </a:moveTo>
                <a:lnTo>
                  <a:pt x="4763863" y="4923"/>
                </a:lnTo>
                <a:lnTo>
                  <a:pt x="0" y="4768788"/>
                </a:lnTo>
                <a:lnTo>
                  <a:pt x="0" y="4758942"/>
                </a:lnTo>
                <a:close/>
                <a:moveTo>
                  <a:pt x="4709709" y="0"/>
                </a:moveTo>
                <a:lnTo>
                  <a:pt x="4714633" y="4923"/>
                </a:lnTo>
                <a:lnTo>
                  <a:pt x="0" y="4719556"/>
                </a:lnTo>
                <a:lnTo>
                  <a:pt x="0" y="4709710"/>
                </a:lnTo>
                <a:close/>
                <a:moveTo>
                  <a:pt x="4660477" y="0"/>
                </a:moveTo>
                <a:lnTo>
                  <a:pt x="4665401" y="4923"/>
                </a:lnTo>
                <a:lnTo>
                  <a:pt x="0" y="4670324"/>
                </a:lnTo>
                <a:lnTo>
                  <a:pt x="0" y="4660478"/>
                </a:lnTo>
                <a:close/>
                <a:moveTo>
                  <a:pt x="4611245" y="0"/>
                </a:moveTo>
                <a:lnTo>
                  <a:pt x="4616169" y="4923"/>
                </a:lnTo>
                <a:lnTo>
                  <a:pt x="0" y="4621093"/>
                </a:lnTo>
                <a:lnTo>
                  <a:pt x="0" y="4611246"/>
                </a:lnTo>
                <a:close/>
                <a:moveTo>
                  <a:pt x="4562013" y="0"/>
                </a:moveTo>
                <a:lnTo>
                  <a:pt x="4566937" y="4923"/>
                </a:lnTo>
                <a:lnTo>
                  <a:pt x="0" y="4571861"/>
                </a:lnTo>
                <a:lnTo>
                  <a:pt x="0" y="4562014"/>
                </a:lnTo>
                <a:close/>
                <a:moveTo>
                  <a:pt x="4512782" y="0"/>
                </a:moveTo>
                <a:lnTo>
                  <a:pt x="4517704" y="4923"/>
                </a:lnTo>
                <a:lnTo>
                  <a:pt x="0" y="4522629"/>
                </a:lnTo>
                <a:lnTo>
                  <a:pt x="0" y="4512782"/>
                </a:lnTo>
                <a:close/>
                <a:moveTo>
                  <a:pt x="4463550" y="0"/>
                </a:moveTo>
                <a:lnTo>
                  <a:pt x="4468472" y="4923"/>
                </a:lnTo>
                <a:lnTo>
                  <a:pt x="0" y="4473397"/>
                </a:lnTo>
                <a:lnTo>
                  <a:pt x="0" y="4463551"/>
                </a:lnTo>
                <a:close/>
                <a:moveTo>
                  <a:pt x="4414319" y="0"/>
                </a:moveTo>
                <a:lnTo>
                  <a:pt x="4419241" y="4923"/>
                </a:lnTo>
                <a:lnTo>
                  <a:pt x="0" y="4424165"/>
                </a:lnTo>
                <a:lnTo>
                  <a:pt x="0" y="4414319"/>
                </a:lnTo>
                <a:close/>
                <a:moveTo>
                  <a:pt x="4365087" y="0"/>
                </a:moveTo>
                <a:lnTo>
                  <a:pt x="4370009" y="4923"/>
                </a:lnTo>
                <a:lnTo>
                  <a:pt x="0" y="4374933"/>
                </a:lnTo>
                <a:lnTo>
                  <a:pt x="0" y="4365087"/>
                </a:lnTo>
                <a:close/>
                <a:moveTo>
                  <a:pt x="4315855" y="0"/>
                </a:moveTo>
                <a:lnTo>
                  <a:pt x="4320777" y="4923"/>
                </a:lnTo>
                <a:lnTo>
                  <a:pt x="0" y="4325701"/>
                </a:lnTo>
                <a:lnTo>
                  <a:pt x="0" y="4315855"/>
                </a:lnTo>
                <a:close/>
                <a:moveTo>
                  <a:pt x="4266621" y="0"/>
                </a:moveTo>
                <a:lnTo>
                  <a:pt x="4271546" y="4923"/>
                </a:lnTo>
                <a:lnTo>
                  <a:pt x="0" y="4276469"/>
                </a:lnTo>
                <a:lnTo>
                  <a:pt x="0" y="4266623"/>
                </a:lnTo>
                <a:close/>
                <a:moveTo>
                  <a:pt x="4217389" y="0"/>
                </a:moveTo>
                <a:lnTo>
                  <a:pt x="4222314" y="4923"/>
                </a:lnTo>
                <a:lnTo>
                  <a:pt x="0" y="4227238"/>
                </a:lnTo>
                <a:lnTo>
                  <a:pt x="0" y="4217391"/>
                </a:lnTo>
                <a:close/>
                <a:moveTo>
                  <a:pt x="4168159" y="0"/>
                </a:moveTo>
                <a:lnTo>
                  <a:pt x="4173081" y="4923"/>
                </a:lnTo>
                <a:lnTo>
                  <a:pt x="0" y="4178006"/>
                </a:lnTo>
                <a:lnTo>
                  <a:pt x="0" y="4168159"/>
                </a:lnTo>
                <a:close/>
                <a:moveTo>
                  <a:pt x="4118927" y="0"/>
                </a:moveTo>
                <a:lnTo>
                  <a:pt x="4123849" y="4923"/>
                </a:lnTo>
                <a:lnTo>
                  <a:pt x="0" y="4128774"/>
                </a:lnTo>
                <a:lnTo>
                  <a:pt x="0" y="4118927"/>
                </a:lnTo>
                <a:close/>
                <a:moveTo>
                  <a:pt x="4069695" y="0"/>
                </a:moveTo>
                <a:lnTo>
                  <a:pt x="4074619" y="4923"/>
                </a:lnTo>
                <a:lnTo>
                  <a:pt x="0" y="4079542"/>
                </a:lnTo>
                <a:lnTo>
                  <a:pt x="0" y="4069695"/>
                </a:lnTo>
                <a:close/>
                <a:moveTo>
                  <a:pt x="4020463" y="0"/>
                </a:moveTo>
                <a:lnTo>
                  <a:pt x="4025387" y="4923"/>
                </a:lnTo>
                <a:lnTo>
                  <a:pt x="0" y="4030310"/>
                </a:lnTo>
                <a:lnTo>
                  <a:pt x="0" y="4020464"/>
                </a:lnTo>
                <a:close/>
                <a:moveTo>
                  <a:pt x="3971230" y="0"/>
                </a:moveTo>
                <a:lnTo>
                  <a:pt x="3976155" y="4923"/>
                </a:lnTo>
                <a:lnTo>
                  <a:pt x="0" y="3981078"/>
                </a:lnTo>
                <a:lnTo>
                  <a:pt x="0" y="3971232"/>
                </a:lnTo>
                <a:close/>
                <a:moveTo>
                  <a:pt x="3921998" y="0"/>
                </a:moveTo>
                <a:lnTo>
                  <a:pt x="3926923" y="4923"/>
                </a:lnTo>
                <a:lnTo>
                  <a:pt x="0" y="3931846"/>
                </a:lnTo>
                <a:lnTo>
                  <a:pt x="0" y="3922000"/>
                </a:lnTo>
                <a:close/>
                <a:moveTo>
                  <a:pt x="3872768" y="0"/>
                </a:moveTo>
                <a:lnTo>
                  <a:pt x="3877689" y="4923"/>
                </a:lnTo>
                <a:lnTo>
                  <a:pt x="0" y="3882614"/>
                </a:lnTo>
                <a:lnTo>
                  <a:pt x="0" y="3872768"/>
                </a:lnTo>
                <a:close/>
                <a:moveTo>
                  <a:pt x="3823536" y="0"/>
                </a:moveTo>
                <a:lnTo>
                  <a:pt x="3828458" y="4923"/>
                </a:lnTo>
                <a:lnTo>
                  <a:pt x="0" y="3833382"/>
                </a:lnTo>
                <a:lnTo>
                  <a:pt x="0" y="3823536"/>
                </a:lnTo>
                <a:close/>
                <a:moveTo>
                  <a:pt x="3774304" y="0"/>
                </a:moveTo>
                <a:lnTo>
                  <a:pt x="3779227" y="4923"/>
                </a:lnTo>
                <a:lnTo>
                  <a:pt x="0" y="3784151"/>
                </a:lnTo>
                <a:lnTo>
                  <a:pt x="0" y="3774304"/>
                </a:lnTo>
                <a:close/>
                <a:moveTo>
                  <a:pt x="3725072" y="0"/>
                </a:moveTo>
                <a:lnTo>
                  <a:pt x="3729995" y="4923"/>
                </a:lnTo>
                <a:lnTo>
                  <a:pt x="0" y="3734919"/>
                </a:lnTo>
                <a:lnTo>
                  <a:pt x="0" y="3725073"/>
                </a:lnTo>
                <a:close/>
                <a:moveTo>
                  <a:pt x="3675839" y="0"/>
                </a:moveTo>
                <a:lnTo>
                  <a:pt x="3680763" y="4923"/>
                </a:lnTo>
                <a:lnTo>
                  <a:pt x="0" y="3685687"/>
                </a:lnTo>
                <a:lnTo>
                  <a:pt x="0" y="3675841"/>
                </a:lnTo>
                <a:close/>
                <a:moveTo>
                  <a:pt x="3626607" y="0"/>
                </a:moveTo>
                <a:lnTo>
                  <a:pt x="3631531" y="4923"/>
                </a:lnTo>
                <a:lnTo>
                  <a:pt x="0" y="3636455"/>
                </a:lnTo>
                <a:lnTo>
                  <a:pt x="0" y="3626608"/>
                </a:lnTo>
                <a:close/>
                <a:moveTo>
                  <a:pt x="3577377" y="0"/>
                </a:moveTo>
                <a:lnTo>
                  <a:pt x="3582298" y="4923"/>
                </a:lnTo>
                <a:lnTo>
                  <a:pt x="0" y="3587222"/>
                </a:lnTo>
                <a:lnTo>
                  <a:pt x="0" y="3577377"/>
                </a:lnTo>
                <a:close/>
                <a:moveTo>
                  <a:pt x="3528145" y="0"/>
                </a:moveTo>
                <a:lnTo>
                  <a:pt x="3533067" y="4923"/>
                </a:lnTo>
                <a:lnTo>
                  <a:pt x="0" y="3537990"/>
                </a:lnTo>
                <a:lnTo>
                  <a:pt x="0" y="3528145"/>
                </a:lnTo>
                <a:close/>
                <a:moveTo>
                  <a:pt x="3478913" y="0"/>
                </a:moveTo>
                <a:lnTo>
                  <a:pt x="3483836" y="4923"/>
                </a:lnTo>
                <a:lnTo>
                  <a:pt x="0" y="3488760"/>
                </a:lnTo>
                <a:lnTo>
                  <a:pt x="0" y="3478913"/>
                </a:lnTo>
                <a:close/>
                <a:moveTo>
                  <a:pt x="3429681" y="0"/>
                </a:moveTo>
                <a:lnTo>
                  <a:pt x="3434604" y="4923"/>
                </a:lnTo>
                <a:lnTo>
                  <a:pt x="0" y="3439527"/>
                </a:lnTo>
                <a:lnTo>
                  <a:pt x="0" y="3429681"/>
                </a:lnTo>
                <a:close/>
                <a:moveTo>
                  <a:pt x="3380449" y="0"/>
                </a:moveTo>
                <a:lnTo>
                  <a:pt x="3385372" y="4923"/>
                </a:lnTo>
                <a:lnTo>
                  <a:pt x="0" y="3390296"/>
                </a:lnTo>
                <a:lnTo>
                  <a:pt x="0" y="3380449"/>
                </a:lnTo>
                <a:close/>
                <a:moveTo>
                  <a:pt x="3331216" y="0"/>
                </a:moveTo>
                <a:lnTo>
                  <a:pt x="3336140" y="4923"/>
                </a:lnTo>
                <a:lnTo>
                  <a:pt x="0" y="3341064"/>
                </a:lnTo>
                <a:lnTo>
                  <a:pt x="0" y="3331216"/>
                </a:lnTo>
                <a:close/>
                <a:moveTo>
                  <a:pt x="3281984" y="0"/>
                </a:moveTo>
                <a:lnTo>
                  <a:pt x="3286909" y="4923"/>
                </a:lnTo>
                <a:lnTo>
                  <a:pt x="0" y="3291832"/>
                </a:lnTo>
                <a:lnTo>
                  <a:pt x="0" y="3281984"/>
                </a:lnTo>
                <a:close/>
                <a:moveTo>
                  <a:pt x="3232753" y="0"/>
                </a:moveTo>
                <a:lnTo>
                  <a:pt x="3237675" y="4923"/>
                </a:lnTo>
                <a:lnTo>
                  <a:pt x="0" y="3242599"/>
                </a:lnTo>
                <a:lnTo>
                  <a:pt x="0" y="3232754"/>
                </a:lnTo>
                <a:close/>
                <a:moveTo>
                  <a:pt x="3183521" y="0"/>
                </a:moveTo>
                <a:lnTo>
                  <a:pt x="3188443" y="4923"/>
                </a:lnTo>
                <a:lnTo>
                  <a:pt x="0" y="3193367"/>
                </a:lnTo>
                <a:lnTo>
                  <a:pt x="0" y="3183522"/>
                </a:lnTo>
                <a:close/>
                <a:moveTo>
                  <a:pt x="3134288" y="0"/>
                </a:moveTo>
                <a:lnTo>
                  <a:pt x="3139213" y="4923"/>
                </a:lnTo>
                <a:lnTo>
                  <a:pt x="0" y="3144136"/>
                </a:lnTo>
                <a:lnTo>
                  <a:pt x="0" y="3134290"/>
                </a:lnTo>
                <a:close/>
                <a:moveTo>
                  <a:pt x="3085057" y="0"/>
                </a:moveTo>
                <a:lnTo>
                  <a:pt x="3089980" y="4923"/>
                </a:lnTo>
                <a:lnTo>
                  <a:pt x="0" y="3094903"/>
                </a:lnTo>
                <a:lnTo>
                  <a:pt x="0" y="3085057"/>
                </a:lnTo>
                <a:close/>
                <a:moveTo>
                  <a:pt x="3035825" y="0"/>
                </a:moveTo>
                <a:lnTo>
                  <a:pt x="3040748" y="4923"/>
                </a:lnTo>
                <a:lnTo>
                  <a:pt x="0" y="3045672"/>
                </a:lnTo>
                <a:lnTo>
                  <a:pt x="0" y="3035825"/>
                </a:lnTo>
                <a:close/>
                <a:moveTo>
                  <a:pt x="2986593" y="0"/>
                </a:moveTo>
                <a:lnTo>
                  <a:pt x="2991516" y="4923"/>
                </a:lnTo>
                <a:lnTo>
                  <a:pt x="0" y="2996440"/>
                </a:lnTo>
                <a:lnTo>
                  <a:pt x="0" y="2986593"/>
                </a:lnTo>
                <a:close/>
                <a:moveTo>
                  <a:pt x="2937362" y="0"/>
                </a:moveTo>
                <a:lnTo>
                  <a:pt x="2942284" y="4923"/>
                </a:lnTo>
                <a:lnTo>
                  <a:pt x="0" y="2947207"/>
                </a:lnTo>
                <a:lnTo>
                  <a:pt x="0" y="2937363"/>
                </a:lnTo>
                <a:close/>
                <a:moveTo>
                  <a:pt x="2888130" y="0"/>
                </a:moveTo>
                <a:lnTo>
                  <a:pt x="2893052" y="4923"/>
                </a:lnTo>
                <a:lnTo>
                  <a:pt x="0" y="2897976"/>
                </a:lnTo>
                <a:lnTo>
                  <a:pt x="0" y="2888131"/>
                </a:lnTo>
                <a:close/>
                <a:moveTo>
                  <a:pt x="2838897" y="0"/>
                </a:moveTo>
                <a:lnTo>
                  <a:pt x="2843821" y="4923"/>
                </a:lnTo>
                <a:lnTo>
                  <a:pt x="0" y="2848745"/>
                </a:lnTo>
                <a:lnTo>
                  <a:pt x="0" y="2838898"/>
                </a:lnTo>
                <a:close/>
                <a:moveTo>
                  <a:pt x="2789665" y="0"/>
                </a:moveTo>
                <a:lnTo>
                  <a:pt x="2794590" y="4923"/>
                </a:lnTo>
                <a:lnTo>
                  <a:pt x="0" y="2799513"/>
                </a:lnTo>
                <a:lnTo>
                  <a:pt x="0" y="2789666"/>
                </a:lnTo>
                <a:close/>
                <a:moveTo>
                  <a:pt x="2740433" y="0"/>
                </a:moveTo>
                <a:lnTo>
                  <a:pt x="2745357" y="4923"/>
                </a:lnTo>
                <a:lnTo>
                  <a:pt x="0" y="2750280"/>
                </a:lnTo>
                <a:lnTo>
                  <a:pt x="0" y="2740434"/>
                </a:lnTo>
                <a:close/>
                <a:moveTo>
                  <a:pt x="2691201" y="0"/>
                </a:moveTo>
                <a:lnTo>
                  <a:pt x="2696125" y="4923"/>
                </a:lnTo>
                <a:lnTo>
                  <a:pt x="0" y="2701048"/>
                </a:lnTo>
                <a:lnTo>
                  <a:pt x="0" y="2691202"/>
                </a:lnTo>
                <a:close/>
                <a:moveTo>
                  <a:pt x="2641971" y="0"/>
                </a:moveTo>
                <a:lnTo>
                  <a:pt x="2646893" y="4923"/>
                </a:lnTo>
                <a:lnTo>
                  <a:pt x="0" y="2651816"/>
                </a:lnTo>
                <a:lnTo>
                  <a:pt x="0" y="2641971"/>
                </a:lnTo>
                <a:close/>
                <a:moveTo>
                  <a:pt x="2592739" y="0"/>
                </a:moveTo>
                <a:lnTo>
                  <a:pt x="2597661" y="4923"/>
                </a:lnTo>
                <a:lnTo>
                  <a:pt x="0" y="2602584"/>
                </a:lnTo>
                <a:lnTo>
                  <a:pt x="0" y="2592739"/>
                </a:lnTo>
                <a:close/>
                <a:moveTo>
                  <a:pt x="2543506" y="0"/>
                </a:moveTo>
                <a:lnTo>
                  <a:pt x="2548430" y="4923"/>
                </a:lnTo>
                <a:lnTo>
                  <a:pt x="0" y="2553354"/>
                </a:lnTo>
                <a:lnTo>
                  <a:pt x="0" y="2543506"/>
                </a:lnTo>
                <a:close/>
                <a:moveTo>
                  <a:pt x="2494274" y="0"/>
                </a:moveTo>
                <a:lnTo>
                  <a:pt x="2499199" y="4923"/>
                </a:lnTo>
                <a:lnTo>
                  <a:pt x="0" y="2504122"/>
                </a:lnTo>
                <a:lnTo>
                  <a:pt x="0" y="2494274"/>
                </a:lnTo>
                <a:close/>
                <a:moveTo>
                  <a:pt x="2445042" y="0"/>
                </a:moveTo>
                <a:lnTo>
                  <a:pt x="2449965" y="4923"/>
                </a:lnTo>
                <a:lnTo>
                  <a:pt x="0" y="2454889"/>
                </a:lnTo>
                <a:lnTo>
                  <a:pt x="0" y="2445043"/>
                </a:lnTo>
                <a:close/>
                <a:moveTo>
                  <a:pt x="2395810" y="0"/>
                </a:moveTo>
                <a:lnTo>
                  <a:pt x="2400733" y="4923"/>
                </a:lnTo>
                <a:lnTo>
                  <a:pt x="0" y="2405657"/>
                </a:lnTo>
                <a:lnTo>
                  <a:pt x="0" y="2395811"/>
                </a:lnTo>
                <a:close/>
                <a:moveTo>
                  <a:pt x="2346579" y="0"/>
                </a:moveTo>
                <a:lnTo>
                  <a:pt x="2351501" y="4923"/>
                </a:lnTo>
                <a:lnTo>
                  <a:pt x="0" y="2356425"/>
                </a:lnTo>
                <a:lnTo>
                  <a:pt x="0" y="2346579"/>
                </a:lnTo>
                <a:close/>
                <a:moveTo>
                  <a:pt x="2297348" y="0"/>
                </a:moveTo>
                <a:lnTo>
                  <a:pt x="2302270" y="4923"/>
                </a:lnTo>
                <a:lnTo>
                  <a:pt x="0" y="2307193"/>
                </a:lnTo>
                <a:lnTo>
                  <a:pt x="0" y="2297348"/>
                </a:lnTo>
                <a:close/>
                <a:moveTo>
                  <a:pt x="2248115" y="0"/>
                </a:moveTo>
                <a:lnTo>
                  <a:pt x="2253038" y="4923"/>
                </a:lnTo>
                <a:lnTo>
                  <a:pt x="0" y="2257961"/>
                </a:lnTo>
                <a:lnTo>
                  <a:pt x="0" y="2248115"/>
                </a:lnTo>
                <a:close/>
                <a:moveTo>
                  <a:pt x="2198883" y="0"/>
                </a:moveTo>
                <a:lnTo>
                  <a:pt x="2203807" y="4923"/>
                </a:lnTo>
                <a:lnTo>
                  <a:pt x="0" y="2208731"/>
                </a:lnTo>
                <a:lnTo>
                  <a:pt x="0" y="2198885"/>
                </a:lnTo>
                <a:close/>
                <a:moveTo>
                  <a:pt x="2148421" y="0"/>
                </a:moveTo>
                <a:lnTo>
                  <a:pt x="2153344" y="4923"/>
                </a:lnTo>
                <a:lnTo>
                  <a:pt x="0" y="2158268"/>
                </a:lnTo>
                <a:lnTo>
                  <a:pt x="0" y="2148421"/>
                </a:lnTo>
                <a:close/>
                <a:moveTo>
                  <a:pt x="2099189" y="0"/>
                </a:moveTo>
                <a:lnTo>
                  <a:pt x="2104112" y="4923"/>
                </a:lnTo>
                <a:lnTo>
                  <a:pt x="0" y="2109036"/>
                </a:lnTo>
                <a:lnTo>
                  <a:pt x="0" y="2099189"/>
                </a:lnTo>
                <a:close/>
                <a:moveTo>
                  <a:pt x="2049958" y="0"/>
                </a:moveTo>
                <a:lnTo>
                  <a:pt x="2054880" y="4923"/>
                </a:lnTo>
                <a:lnTo>
                  <a:pt x="0" y="2059804"/>
                </a:lnTo>
                <a:lnTo>
                  <a:pt x="0" y="2049959"/>
                </a:lnTo>
                <a:close/>
                <a:moveTo>
                  <a:pt x="2000725" y="0"/>
                </a:moveTo>
                <a:lnTo>
                  <a:pt x="2005649" y="4923"/>
                </a:lnTo>
                <a:lnTo>
                  <a:pt x="0" y="2010572"/>
                </a:lnTo>
                <a:lnTo>
                  <a:pt x="0" y="2000725"/>
                </a:lnTo>
                <a:close/>
                <a:moveTo>
                  <a:pt x="1951493" y="0"/>
                </a:moveTo>
                <a:lnTo>
                  <a:pt x="1956418" y="4923"/>
                </a:lnTo>
                <a:lnTo>
                  <a:pt x="0" y="1961341"/>
                </a:lnTo>
                <a:lnTo>
                  <a:pt x="0" y="1951494"/>
                </a:lnTo>
                <a:close/>
                <a:moveTo>
                  <a:pt x="1902262" y="0"/>
                </a:moveTo>
                <a:lnTo>
                  <a:pt x="1907185" y="4923"/>
                </a:lnTo>
                <a:lnTo>
                  <a:pt x="0" y="1912108"/>
                </a:lnTo>
                <a:lnTo>
                  <a:pt x="0" y="1902262"/>
                </a:lnTo>
                <a:close/>
                <a:moveTo>
                  <a:pt x="1853030" y="0"/>
                </a:moveTo>
                <a:lnTo>
                  <a:pt x="1857953" y="4923"/>
                </a:lnTo>
                <a:lnTo>
                  <a:pt x="0" y="1862876"/>
                </a:lnTo>
                <a:lnTo>
                  <a:pt x="0" y="1853030"/>
                </a:lnTo>
                <a:close/>
                <a:moveTo>
                  <a:pt x="1803798" y="0"/>
                </a:moveTo>
                <a:lnTo>
                  <a:pt x="1808722" y="4923"/>
                </a:lnTo>
                <a:lnTo>
                  <a:pt x="0" y="1813644"/>
                </a:lnTo>
                <a:lnTo>
                  <a:pt x="0" y="1803798"/>
                </a:lnTo>
                <a:close/>
                <a:moveTo>
                  <a:pt x="1754567" y="0"/>
                </a:moveTo>
                <a:lnTo>
                  <a:pt x="1759489" y="4923"/>
                </a:lnTo>
                <a:lnTo>
                  <a:pt x="0" y="1764413"/>
                </a:lnTo>
                <a:lnTo>
                  <a:pt x="0" y="1754567"/>
                </a:lnTo>
                <a:close/>
                <a:moveTo>
                  <a:pt x="1705335" y="0"/>
                </a:moveTo>
                <a:lnTo>
                  <a:pt x="1710257" y="4923"/>
                </a:lnTo>
                <a:lnTo>
                  <a:pt x="0" y="1715181"/>
                </a:lnTo>
                <a:lnTo>
                  <a:pt x="0" y="1705336"/>
                </a:lnTo>
                <a:close/>
                <a:moveTo>
                  <a:pt x="1656102" y="0"/>
                </a:moveTo>
                <a:lnTo>
                  <a:pt x="1661027" y="4923"/>
                </a:lnTo>
                <a:lnTo>
                  <a:pt x="0" y="1665950"/>
                </a:lnTo>
                <a:lnTo>
                  <a:pt x="0" y="1656102"/>
                </a:lnTo>
                <a:close/>
                <a:moveTo>
                  <a:pt x="1606870" y="0"/>
                </a:moveTo>
                <a:lnTo>
                  <a:pt x="1611795" y="4923"/>
                </a:lnTo>
                <a:lnTo>
                  <a:pt x="0" y="1616718"/>
                </a:lnTo>
                <a:lnTo>
                  <a:pt x="0" y="1606870"/>
                </a:lnTo>
                <a:close/>
                <a:moveTo>
                  <a:pt x="1557638" y="0"/>
                </a:moveTo>
                <a:lnTo>
                  <a:pt x="1562562" y="4923"/>
                </a:lnTo>
                <a:lnTo>
                  <a:pt x="0" y="1567485"/>
                </a:lnTo>
                <a:lnTo>
                  <a:pt x="0" y="1557639"/>
                </a:lnTo>
                <a:close/>
                <a:moveTo>
                  <a:pt x="1508407" y="0"/>
                </a:moveTo>
                <a:lnTo>
                  <a:pt x="1513330" y="4923"/>
                </a:lnTo>
                <a:lnTo>
                  <a:pt x="0" y="1518253"/>
                </a:lnTo>
                <a:lnTo>
                  <a:pt x="0" y="1508407"/>
                </a:lnTo>
                <a:close/>
                <a:moveTo>
                  <a:pt x="1459176" y="0"/>
                </a:moveTo>
                <a:lnTo>
                  <a:pt x="1464098" y="4923"/>
                </a:lnTo>
                <a:lnTo>
                  <a:pt x="0" y="1469021"/>
                </a:lnTo>
                <a:lnTo>
                  <a:pt x="0" y="1459176"/>
                </a:lnTo>
                <a:close/>
                <a:moveTo>
                  <a:pt x="1409944" y="0"/>
                </a:moveTo>
                <a:lnTo>
                  <a:pt x="1414866" y="4923"/>
                </a:lnTo>
                <a:lnTo>
                  <a:pt x="0" y="1419789"/>
                </a:lnTo>
                <a:lnTo>
                  <a:pt x="0" y="1409944"/>
                </a:lnTo>
                <a:close/>
                <a:moveTo>
                  <a:pt x="1360711" y="0"/>
                </a:moveTo>
                <a:lnTo>
                  <a:pt x="1365635" y="4923"/>
                </a:lnTo>
                <a:lnTo>
                  <a:pt x="0" y="1370559"/>
                </a:lnTo>
                <a:lnTo>
                  <a:pt x="0" y="1360711"/>
                </a:lnTo>
                <a:close/>
                <a:moveTo>
                  <a:pt x="1311479" y="0"/>
                </a:moveTo>
                <a:lnTo>
                  <a:pt x="1316404" y="4923"/>
                </a:lnTo>
                <a:lnTo>
                  <a:pt x="0" y="1321327"/>
                </a:lnTo>
                <a:lnTo>
                  <a:pt x="0" y="1311479"/>
                </a:lnTo>
                <a:close/>
                <a:moveTo>
                  <a:pt x="1262248" y="0"/>
                </a:moveTo>
                <a:lnTo>
                  <a:pt x="1267170" y="4923"/>
                </a:lnTo>
                <a:lnTo>
                  <a:pt x="0" y="1272094"/>
                </a:lnTo>
                <a:lnTo>
                  <a:pt x="0" y="1262247"/>
                </a:lnTo>
                <a:close/>
                <a:moveTo>
                  <a:pt x="1213015" y="0"/>
                </a:moveTo>
                <a:lnTo>
                  <a:pt x="1217939" y="4923"/>
                </a:lnTo>
                <a:lnTo>
                  <a:pt x="0" y="1222862"/>
                </a:lnTo>
                <a:lnTo>
                  <a:pt x="0" y="1213016"/>
                </a:lnTo>
                <a:close/>
                <a:moveTo>
                  <a:pt x="1163783" y="0"/>
                </a:moveTo>
                <a:lnTo>
                  <a:pt x="1168707" y="4923"/>
                </a:lnTo>
                <a:lnTo>
                  <a:pt x="0" y="1173630"/>
                </a:lnTo>
                <a:lnTo>
                  <a:pt x="0" y="1163784"/>
                </a:lnTo>
                <a:close/>
                <a:moveTo>
                  <a:pt x="1114553" y="0"/>
                </a:moveTo>
                <a:lnTo>
                  <a:pt x="1119475" y="4923"/>
                </a:lnTo>
                <a:lnTo>
                  <a:pt x="0" y="1124398"/>
                </a:lnTo>
                <a:lnTo>
                  <a:pt x="0" y="1114553"/>
                </a:lnTo>
                <a:close/>
                <a:moveTo>
                  <a:pt x="1065320" y="0"/>
                </a:moveTo>
                <a:lnTo>
                  <a:pt x="1070243" y="4923"/>
                </a:lnTo>
                <a:lnTo>
                  <a:pt x="0" y="1075166"/>
                </a:lnTo>
                <a:lnTo>
                  <a:pt x="0" y="1065320"/>
                </a:lnTo>
                <a:close/>
                <a:moveTo>
                  <a:pt x="1016088" y="0"/>
                </a:moveTo>
                <a:lnTo>
                  <a:pt x="1021012" y="4923"/>
                </a:lnTo>
                <a:lnTo>
                  <a:pt x="0" y="1025936"/>
                </a:lnTo>
                <a:lnTo>
                  <a:pt x="0" y="1016088"/>
                </a:lnTo>
                <a:close/>
                <a:moveTo>
                  <a:pt x="966856" y="0"/>
                </a:moveTo>
                <a:lnTo>
                  <a:pt x="971779" y="4923"/>
                </a:lnTo>
                <a:lnTo>
                  <a:pt x="0" y="976702"/>
                </a:lnTo>
                <a:lnTo>
                  <a:pt x="0" y="966856"/>
                </a:lnTo>
                <a:close/>
                <a:moveTo>
                  <a:pt x="917624" y="0"/>
                </a:moveTo>
                <a:lnTo>
                  <a:pt x="922547" y="4923"/>
                </a:lnTo>
                <a:lnTo>
                  <a:pt x="0" y="927471"/>
                </a:lnTo>
                <a:lnTo>
                  <a:pt x="0" y="917624"/>
                </a:lnTo>
                <a:close/>
                <a:moveTo>
                  <a:pt x="868392" y="0"/>
                </a:moveTo>
                <a:lnTo>
                  <a:pt x="873315" y="4923"/>
                </a:lnTo>
                <a:lnTo>
                  <a:pt x="0" y="878239"/>
                </a:lnTo>
                <a:lnTo>
                  <a:pt x="0" y="868392"/>
                </a:lnTo>
                <a:close/>
                <a:moveTo>
                  <a:pt x="819162" y="0"/>
                </a:moveTo>
                <a:lnTo>
                  <a:pt x="824084" y="4923"/>
                </a:lnTo>
                <a:lnTo>
                  <a:pt x="0" y="829007"/>
                </a:lnTo>
                <a:lnTo>
                  <a:pt x="0" y="819162"/>
                </a:lnTo>
                <a:close/>
                <a:moveTo>
                  <a:pt x="769930" y="0"/>
                </a:moveTo>
                <a:lnTo>
                  <a:pt x="774852" y="4923"/>
                </a:lnTo>
                <a:lnTo>
                  <a:pt x="0" y="779775"/>
                </a:lnTo>
                <a:lnTo>
                  <a:pt x="0" y="769930"/>
                </a:lnTo>
                <a:close/>
                <a:moveTo>
                  <a:pt x="720697" y="0"/>
                </a:moveTo>
                <a:lnTo>
                  <a:pt x="725621" y="4923"/>
                </a:lnTo>
                <a:lnTo>
                  <a:pt x="0" y="730544"/>
                </a:lnTo>
                <a:lnTo>
                  <a:pt x="0" y="720697"/>
                </a:lnTo>
                <a:close/>
                <a:moveTo>
                  <a:pt x="671465" y="0"/>
                </a:moveTo>
                <a:lnTo>
                  <a:pt x="676389" y="4923"/>
                </a:lnTo>
                <a:lnTo>
                  <a:pt x="0" y="681312"/>
                </a:lnTo>
                <a:lnTo>
                  <a:pt x="0" y="671465"/>
                </a:lnTo>
                <a:close/>
                <a:moveTo>
                  <a:pt x="622233" y="0"/>
                </a:moveTo>
                <a:lnTo>
                  <a:pt x="627156" y="4923"/>
                </a:lnTo>
                <a:lnTo>
                  <a:pt x="0" y="632079"/>
                </a:lnTo>
                <a:lnTo>
                  <a:pt x="0" y="622233"/>
                </a:lnTo>
                <a:close/>
                <a:moveTo>
                  <a:pt x="573001" y="0"/>
                </a:moveTo>
                <a:lnTo>
                  <a:pt x="577925" y="4923"/>
                </a:lnTo>
                <a:lnTo>
                  <a:pt x="0" y="582847"/>
                </a:lnTo>
                <a:lnTo>
                  <a:pt x="0" y="573001"/>
                </a:lnTo>
                <a:close/>
                <a:moveTo>
                  <a:pt x="523770" y="0"/>
                </a:moveTo>
                <a:lnTo>
                  <a:pt x="528692" y="4923"/>
                </a:lnTo>
                <a:lnTo>
                  <a:pt x="0" y="533616"/>
                </a:lnTo>
                <a:lnTo>
                  <a:pt x="0" y="523771"/>
                </a:lnTo>
                <a:close/>
                <a:moveTo>
                  <a:pt x="474539" y="0"/>
                </a:moveTo>
                <a:lnTo>
                  <a:pt x="479461" y="4923"/>
                </a:lnTo>
                <a:lnTo>
                  <a:pt x="0" y="484384"/>
                </a:lnTo>
                <a:lnTo>
                  <a:pt x="0" y="474539"/>
                </a:lnTo>
                <a:close/>
                <a:moveTo>
                  <a:pt x="425305" y="0"/>
                </a:moveTo>
                <a:lnTo>
                  <a:pt x="430230" y="4923"/>
                </a:lnTo>
                <a:lnTo>
                  <a:pt x="0" y="435153"/>
                </a:lnTo>
                <a:lnTo>
                  <a:pt x="0" y="425306"/>
                </a:lnTo>
                <a:close/>
                <a:moveTo>
                  <a:pt x="376074" y="0"/>
                </a:moveTo>
                <a:lnTo>
                  <a:pt x="380997" y="4923"/>
                </a:lnTo>
                <a:lnTo>
                  <a:pt x="0" y="385920"/>
                </a:lnTo>
                <a:lnTo>
                  <a:pt x="0" y="376074"/>
                </a:lnTo>
                <a:close/>
                <a:moveTo>
                  <a:pt x="326842" y="0"/>
                </a:moveTo>
                <a:lnTo>
                  <a:pt x="331765" y="4923"/>
                </a:lnTo>
                <a:lnTo>
                  <a:pt x="0" y="336688"/>
                </a:lnTo>
                <a:lnTo>
                  <a:pt x="0" y="326842"/>
                </a:lnTo>
                <a:close/>
                <a:moveTo>
                  <a:pt x="277610" y="0"/>
                </a:moveTo>
                <a:lnTo>
                  <a:pt x="282533" y="4923"/>
                </a:lnTo>
                <a:lnTo>
                  <a:pt x="0" y="287456"/>
                </a:lnTo>
                <a:lnTo>
                  <a:pt x="0" y="277610"/>
                </a:lnTo>
                <a:close/>
                <a:moveTo>
                  <a:pt x="228378" y="0"/>
                </a:moveTo>
                <a:lnTo>
                  <a:pt x="233301" y="4923"/>
                </a:lnTo>
                <a:lnTo>
                  <a:pt x="0" y="238224"/>
                </a:lnTo>
                <a:lnTo>
                  <a:pt x="0" y="228378"/>
                </a:lnTo>
                <a:close/>
                <a:moveTo>
                  <a:pt x="179146" y="0"/>
                </a:moveTo>
                <a:lnTo>
                  <a:pt x="184069" y="4923"/>
                </a:lnTo>
                <a:lnTo>
                  <a:pt x="0" y="188992"/>
                </a:lnTo>
                <a:lnTo>
                  <a:pt x="0" y="179146"/>
                </a:lnTo>
                <a:close/>
                <a:moveTo>
                  <a:pt x="129914" y="0"/>
                </a:moveTo>
                <a:lnTo>
                  <a:pt x="134837" y="4923"/>
                </a:lnTo>
                <a:lnTo>
                  <a:pt x="0" y="139761"/>
                </a:lnTo>
                <a:lnTo>
                  <a:pt x="0" y="129914"/>
                </a:lnTo>
                <a:close/>
                <a:moveTo>
                  <a:pt x="80682" y="0"/>
                </a:moveTo>
                <a:lnTo>
                  <a:pt x="85606" y="4923"/>
                </a:lnTo>
                <a:lnTo>
                  <a:pt x="0" y="90529"/>
                </a:lnTo>
                <a:lnTo>
                  <a:pt x="0" y="80682"/>
                </a:lnTo>
                <a:close/>
                <a:moveTo>
                  <a:pt x="31451" y="0"/>
                </a:moveTo>
                <a:lnTo>
                  <a:pt x="36374" y="4923"/>
                </a:lnTo>
                <a:lnTo>
                  <a:pt x="0" y="41297"/>
                </a:lnTo>
                <a:lnTo>
                  <a:pt x="0" y="31451"/>
                </a:lnTo>
                <a:close/>
              </a:path>
            </a:pathLst>
          </a:custGeom>
          <a:solidFill>
            <a:schemeClr val="tx2"/>
          </a:solidFill>
          <a:ln w="9525" cap="flat">
            <a:noFill/>
            <a:prstDash val="solid"/>
            <a:miter/>
          </a:ln>
        </p:spPr>
        <p:txBody>
          <a:bodyPr wrap="square" rtlCol="0" anchor="ctr">
            <a:noAutofit/>
          </a:bodyPr>
          <a:lstStyle/>
          <a:p>
            <a:endParaRPr lang="en-GB"/>
          </a:p>
        </p:txBody>
      </p:sp>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Tijdelijke aanduiding voor afbeelding 177">
            <a:extLst>
              <a:ext uri="{FF2B5EF4-FFF2-40B4-BE49-F238E27FC236}">
                <a16:creationId xmlns:a16="http://schemas.microsoft.com/office/drawing/2014/main" id="{D930B51B-BE6B-0142-8CCB-06E90F53DBD3}"/>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3532606 w 9601201"/>
              <a:gd name="connsiteY1" fmla="*/ 0 h 4194895"/>
              <a:gd name="connsiteX2" fmla="*/ 3505200 w 9601201"/>
              <a:gd name="connsiteY2" fmla="*/ 27406 h 4194895"/>
              <a:gd name="connsiteX3" fmla="*/ 3505200 w 9601201"/>
              <a:gd name="connsiteY3" fmla="*/ 37252 h 4194895"/>
              <a:gd name="connsiteX4" fmla="*/ 3542452 w 9601201"/>
              <a:gd name="connsiteY4" fmla="*/ 0 h 4194895"/>
              <a:gd name="connsiteX5" fmla="*/ 3581838 w 9601201"/>
              <a:gd name="connsiteY5" fmla="*/ 0 h 4194895"/>
              <a:gd name="connsiteX6" fmla="*/ 3505200 w 9601201"/>
              <a:gd name="connsiteY6" fmla="*/ 76638 h 4194895"/>
              <a:gd name="connsiteX7" fmla="*/ 3505200 w 9601201"/>
              <a:gd name="connsiteY7" fmla="*/ 86484 h 4194895"/>
              <a:gd name="connsiteX8" fmla="*/ 3591684 w 9601201"/>
              <a:gd name="connsiteY8" fmla="*/ 0 h 4194895"/>
              <a:gd name="connsiteX9" fmla="*/ 3631070 w 9601201"/>
              <a:gd name="connsiteY9" fmla="*/ 0 h 4194895"/>
              <a:gd name="connsiteX10" fmla="*/ 3505200 w 9601201"/>
              <a:gd name="connsiteY10" fmla="*/ 125870 h 4194895"/>
              <a:gd name="connsiteX11" fmla="*/ 3505200 w 9601201"/>
              <a:gd name="connsiteY11" fmla="*/ 135717 h 4194895"/>
              <a:gd name="connsiteX12" fmla="*/ 3640917 w 9601201"/>
              <a:gd name="connsiteY12" fmla="*/ 0 h 4194895"/>
              <a:gd name="connsiteX13" fmla="*/ 3680302 w 9601201"/>
              <a:gd name="connsiteY13" fmla="*/ 0 h 4194895"/>
              <a:gd name="connsiteX14" fmla="*/ 3505200 w 9601201"/>
              <a:gd name="connsiteY14" fmla="*/ 175102 h 4194895"/>
              <a:gd name="connsiteX15" fmla="*/ 3505200 w 9601201"/>
              <a:gd name="connsiteY15" fmla="*/ 184949 h 4194895"/>
              <a:gd name="connsiteX16" fmla="*/ 3690149 w 9601201"/>
              <a:gd name="connsiteY16" fmla="*/ 0 h 4194895"/>
              <a:gd name="connsiteX17" fmla="*/ 3729535 w 9601201"/>
              <a:gd name="connsiteY17" fmla="*/ 0 h 4194895"/>
              <a:gd name="connsiteX18" fmla="*/ 3505200 w 9601201"/>
              <a:gd name="connsiteY18" fmla="*/ 224335 h 4194895"/>
              <a:gd name="connsiteX19" fmla="*/ 3505200 w 9601201"/>
              <a:gd name="connsiteY19" fmla="*/ 234180 h 4194895"/>
              <a:gd name="connsiteX20" fmla="*/ 3739380 w 9601201"/>
              <a:gd name="connsiteY20" fmla="*/ 0 h 4194895"/>
              <a:gd name="connsiteX21" fmla="*/ 3778767 w 9601201"/>
              <a:gd name="connsiteY21" fmla="*/ 0 h 4194895"/>
              <a:gd name="connsiteX22" fmla="*/ 3505200 w 9601201"/>
              <a:gd name="connsiteY22" fmla="*/ 273567 h 4194895"/>
              <a:gd name="connsiteX23" fmla="*/ 3505200 w 9601201"/>
              <a:gd name="connsiteY23" fmla="*/ 283411 h 4194895"/>
              <a:gd name="connsiteX24" fmla="*/ 3788611 w 9601201"/>
              <a:gd name="connsiteY24" fmla="*/ 0 h 4194895"/>
              <a:gd name="connsiteX25" fmla="*/ 3827997 w 9601201"/>
              <a:gd name="connsiteY25" fmla="*/ 0 h 4194895"/>
              <a:gd name="connsiteX26" fmla="*/ 3505200 w 9601201"/>
              <a:gd name="connsiteY26" fmla="*/ 322797 h 4194895"/>
              <a:gd name="connsiteX27" fmla="*/ 3505200 w 9601201"/>
              <a:gd name="connsiteY27" fmla="*/ 332644 h 4194895"/>
              <a:gd name="connsiteX28" fmla="*/ 3837844 w 9601201"/>
              <a:gd name="connsiteY28" fmla="*/ 0 h 4194895"/>
              <a:gd name="connsiteX29" fmla="*/ 3877229 w 9601201"/>
              <a:gd name="connsiteY29" fmla="*/ 0 h 4194895"/>
              <a:gd name="connsiteX30" fmla="*/ 3505200 w 9601201"/>
              <a:gd name="connsiteY30" fmla="*/ 372029 h 4194895"/>
              <a:gd name="connsiteX31" fmla="*/ 3505200 w 9601201"/>
              <a:gd name="connsiteY31" fmla="*/ 381876 h 4194895"/>
              <a:gd name="connsiteX32" fmla="*/ 3887076 w 9601201"/>
              <a:gd name="connsiteY32" fmla="*/ 0 h 4194895"/>
              <a:gd name="connsiteX33" fmla="*/ 3926461 w 9601201"/>
              <a:gd name="connsiteY33" fmla="*/ 0 h 4194895"/>
              <a:gd name="connsiteX34" fmla="*/ 3505200 w 9601201"/>
              <a:gd name="connsiteY34" fmla="*/ 421261 h 4194895"/>
              <a:gd name="connsiteX35" fmla="*/ 3505200 w 9601201"/>
              <a:gd name="connsiteY35" fmla="*/ 431107 h 4194895"/>
              <a:gd name="connsiteX36" fmla="*/ 3936307 w 9601201"/>
              <a:gd name="connsiteY36" fmla="*/ 0 h 4194895"/>
              <a:gd name="connsiteX37" fmla="*/ 3975694 w 9601201"/>
              <a:gd name="connsiteY37" fmla="*/ 0 h 4194895"/>
              <a:gd name="connsiteX38" fmla="*/ 3505200 w 9601201"/>
              <a:gd name="connsiteY38" fmla="*/ 470494 h 4194895"/>
              <a:gd name="connsiteX39" fmla="*/ 3505200 w 9601201"/>
              <a:gd name="connsiteY39" fmla="*/ 480340 h 4194895"/>
              <a:gd name="connsiteX40" fmla="*/ 3985540 w 9601201"/>
              <a:gd name="connsiteY40" fmla="*/ 0 h 4194895"/>
              <a:gd name="connsiteX41" fmla="*/ 4024926 w 9601201"/>
              <a:gd name="connsiteY41" fmla="*/ 0 h 4194895"/>
              <a:gd name="connsiteX42" fmla="*/ 3505200 w 9601201"/>
              <a:gd name="connsiteY42" fmla="*/ 519726 h 4194895"/>
              <a:gd name="connsiteX43" fmla="*/ 3505200 w 9601201"/>
              <a:gd name="connsiteY43" fmla="*/ 529571 h 4194895"/>
              <a:gd name="connsiteX44" fmla="*/ 4034771 w 9601201"/>
              <a:gd name="connsiteY44" fmla="*/ 0 h 4194895"/>
              <a:gd name="connsiteX45" fmla="*/ 4074158 w 9601201"/>
              <a:gd name="connsiteY45" fmla="*/ 0 h 4194895"/>
              <a:gd name="connsiteX46" fmla="*/ 3505200 w 9601201"/>
              <a:gd name="connsiteY46" fmla="*/ 568958 h 4194895"/>
              <a:gd name="connsiteX47" fmla="*/ 3505200 w 9601201"/>
              <a:gd name="connsiteY47" fmla="*/ 578803 h 4194895"/>
              <a:gd name="connsiteX48" fmla="*/ 4084003 w 9601201"/>
              <a:gd name="connsiteY48" fmla="*/ 0 h 4194895"/>
              <a:gd name="connsiteX49" fmla="*/ 4123388 w 9601201"/>
              <a:gd name="connsiteY49" fmla="*/ 0 h 4194895"/>
              <a:gd name="connsiteX50" fmla="*/ 3505200 w 9601201"/>
              <a:gd name="connsiteY50" fmla="*/ 618188 h 4194895"/>
              <a:gd name="connsiteX51" fmla="*/ 3505200 w 9601201"/>
              <a:gd name="connsiteY51" fmla="*/ 628036 h 4194895"/>
              <a:gd name="connsiteX52" fmla="*/ 4133236 w 9601201"/>
              <a:gd name="connsiteY52" fmla="*/ 0 h 4194895"/>
              <a:gd name="connsiteX53" fmla="*/ 4172620 w 9601201"/>
              <a:gd name="connsiteY53" fmla="*/ 0 h 4194895"/>
              <a:gd name="connsiteX54" fmla="*/ 3505200 w 9601201"/>
              <a:gd name="connsiteY54" fmla="*/ 667420 h 4194895"/>
              <a:gd name="connsiteX55" fmla="*/ 3505200 w 9601201"/>
              <a:gd name="connsiteY55" fmla="*/ 677268 h 4194895"/>
              <a:gd name="connsiteX56" fmla="*/ 4182468 w 9601201"/>
              <a:gd name="connsiteY56" fmla="*/ 0 h 4194895"/>
              <a:gd name="connsiteX57" fmla="*/ 4221853 w 9601201"/>
              <a:gd name="connsiteY57" fmla="*/ 0 h 4194895"/>
              <a:gd name="connsiteX58" fmla="*/ 3505200 w 9601201"/>
              <a:gd name="connsiteY58" fmla="*/ 716653 h 4194895"/>
              <a:gd name="connsiteX59" fmla="*/ 3505200 w 9601201"/>
              <a:gd name="connsiteY59" fmla="*/ 726500 h 4194895"/>
              <a:gd name="connsiteX60" fmla="*/ 4231700 w 9601201"/>
              <a:gd name="connsiteY60" fmla="*/ 0 h 4194895"/>
              <a:gd name="connsiteX61" fmla="*/ 4271085 w 9601201"/>
              <a:gd name="connsiteY61" fmla="*/ 0 h 4194895"/>
              <a:gd name="connsiteX62" fmla="*/ 3505200 w 9601201"/>
              <a:gd name="connsiteY62" fmla="*/ 765885 h 4194895"/>
              <a:gd name="connsiteX63" fmla="*/ 3505200 w 9601201"/>
              <a:gd name="connsiteY63" fmla="*/ 775731 h 4194895"/>
              <a:gd name="connsiteX64" fmla="*/ 4280931 w 9601201"/>
              <a:gd name="connsiteY64" fmla="*/ 0 h 4194895"/>
              <a:gd name="connsiteX65" fmla="*/ 4320317 w 9601201"/>
              <a:gd name="connsiteY65" fmla="*/ 0 h 4194895"/>
              <a:gd name="connsiteX66" fmla="*/ 3505200 w 9601201"/>
              <a:gd name="connsiteY66" fmla="*/ 815117 h 4194895"/>
              <a:gd name="connsiteX67" fmla="*/ 3505200 w 9601201"/>
              <a:gd name="connsiteY67" fmla="*/ 824964 h 4194895"/>
              <a:gd name="connsiteX68" fmla="*/ 4330164 w 9601201"/>
              <a:gd name="connsiteY68" fmla="*/ 0 h 4194895"/>
              <a:gd name="connsiteX69" fmla="*/ 4369549 w 9601201"/>
              <a:gd name="connsiteY69" fmla="*/ 0 h 4194895"/>
              <a:gd name="connsiteX70" fmla="*/ 3505200 w 9601201"/>
              <a:gd name="connsiteY70" fmla="*/ 864349 h 4194895"/>
              <a:gd name="connsiteX71" fmla="*/ 3505200 w 9601201"/>
              <a:gd name="connsiteY71" fmla="*/ 874194 h 4194895"/>
              <a:gd name="connsiteX72" fmla="*/ 4379394 w 9601201"/>
              <a:gd name="connsiteY72" fmla="*/ 0 h 4194895"/>
              <a:gd name="connsiteX73" fmla="*/ 4418781 w 9601201"/>
              <a:gd name="connsiteY73" fmla="*/ 0 h 4194895"/>
              <a:gd name="connsiteX74" fmla="*/ 3505200 w 9601201"/>
              <a:gd name="connsiteY74" fmla="*/ 913581 h 4194895"/>
              <a:gd name="connsiteX75" fmla="*/ 3505200 w 9601201"/>
              <a:gd name="connsiteY75" fmla="*/ 923426 h 4194895"/>
              <a:gd name="connsiteX76" fmla="*/ 4428626 w 9601201"/>
              <a:gd name="connsiteY76" fmla="*/ 0 h 4194895"/>
              <a:gd name="connsiteX77" fmla="*/ 4468012 w 9601201"/>
              <a:gd name="connsiteY77" fmla="*/ 0 h 4194895"/>
              <a:gd name="connsiteX78" fmla="*/ 3505200 w 9601201"/>
              <a:gd name="connsiteY78" fmla="*/ 962812 h 4194895"/>
              <a:gd name="connsiteX79" fmla="*/ 3505200 w 9601201"/>
              <a:gd name="connsiteY79" fmla="*/ 972659 h 4194895"/>
              <a:gd name="connsiteX80" fmla="*/ 4477859 w 9601201"/>
              <a:gd name="connsiteY80" fmla="*/ 0 h 4194895"/>
              <a:gd name="connsiteX81" fmla="*/ 4517245 w 9601201"/>
              <a:gd name="connsiteY81" fmla="*/ 0 h 4194895"/>
              <a:gd name="connsiteX82" fmla="*/ 3505200 w 9601201"/>
              <a:gd name="connsiteY82" fmla="*/ 1012045 h 4194895"/>
              <a:gd name="connsiteX83" fmla="*/ 3505200 w 9601201"/>
              <a:gd name="connsiteY83" fmla="*/ 1021891 h 4194895"/>
              <a:gd name="connsiteX84" fmla="*/ 4527091 w 9601201"/>
              <a:gd name="connsiteY84" fmla="*/ 0 h 4194895"/>
              <a:gd name="connsiteX85" fmla="*/ 4566477 w 9601201"/>
              <a:gd name="connsiteY85" fmla="*/ 0 h 4194895"/>
              <a:gd name="connsiteX86" fmla="*/ 3505200 w 9601201"/>
              <a:gd name="connsiteY86" fmla="*/ 1061277 h 4194895"/>
              <a:gd name="connsiteX87" fmla="*/ 3505200 w 9601201"/>
              <a:gd name="connsiteY87" fmla="*/ 1071123 h 4194895"/>
              <a:gd name="connsiteX88" fmla="*/ 4576323 w 9601201"/>
              <a:gd name="connsiteY88" fmla="*/ 0 h 4194895"/>
              <a:gd name="connsiteX89" fmla="*/ 4615708 w 9601201"/>
              <a:gd name="connsiteY89" fmla="*/ 0 h 4194895"/>
              <a:gd name="connsiteX90" fmla="*/ 3505200 w 9601201"/>
              <a:gd name="connsiteY90" fmla="*/ 1110508 h 4194895"/>
              <a:gd name="connsiteX91" fmla="*/ 3505200 w 9601201"/>
              <a:gd name="connsiteY91" fmla="*/ 1120355 h 4194895"/>
              <a:gd name="connsiteX92" fmla="*/ 4625555 w 9601201"/>
              <a:gd name="connsiteY92" fmla="*/ 0 h 4194895"/>
              <a:gd name="connsiteX93" fmla="*/ 4664940 w 9601201"/>
              <a:gd name="connsiteY93" fmla="*/ 0 h 4194895"/>
              <a:gd name="connsiteX94" fmla="*/ 3505200 w 9601201"/>
              <a:gd name="connsiteY94" fmla="*/ 1159740 h 4194895"/>
              <a:gd name="connsiteX95" fmla="*/ 3505200 w 9601201"/>
              <a:gd name="connsiteY95" fmla="*/ 1169586 h 4194895"/>
              <a:gd name="connsiteX96" fmla="*/ 4674786 w 9601201"/>
              <a:gd name="connsiteY96" fmla="*/ 0 h 4194895"/>
              <a:gd name="connsiteX97" fmla="*/ 4714172 w 9601201"/>
              <a:gd name="connsiteY97" fmla="*/ 0 h 4194895"/>
              <a:gd name="connsiteX98" fmla="*/ 3505200 w 9601201"/>
              <a:gd name="connsiteY98" fmla="*/ 1208972 h 4194895"/>
              <a:gd name="connsiteX99" fmla="*/ 3505200 w 9601201"/>
              <a:gd name="connsiteY99" fmla="*/ 1218818 h 4194895"/>
              <a:gd name="connsiteX100" fmla="*/ 4724018 w 9601201"/>
              <a:gd name="connsiteY100" fmla="*/ 0 h 4194895"/>
              <a:gd name="connsiteX101" fmla="*/ 4763404 w 9601201"/>
              <a:gd name="connsiteY101" fmla="*/ 0 h 4194895"/>
              <a:gd name="connsiteX102" fmla="*/ 3505200 w 9601201"/>
              <a:gd name="connsiteY102" fmla="*/ 1258204 h 4194895"/>
              <a:gd name="connsiteX103" fmla="*/ 3505200 w 9601201"/>
              <a:gd name="connsiteY103" fmla="*/ 1268050 h 4194895"/>
              <a:gd name="connsiteX104" fmla="*/ 4773250 w 9601201"/>
              <a:gd name="connsiteY104" fmla="*/ 0 h 4194895"/>
              <a:gd name="connsiteX105" fmla="*/ 4812636 w 9601201"/>
              <a:gd name="connsiteY105" fmla="*/ 0 h 4194895"/>
              <a:gd name="connsiteX106" fmla="*/ 3505200 w 9601201"/>
              <a:gd name="connsiteY106" fmla="*/ 1307436 h 4194895"/>
              <a:gd name="connsiteX107" fmla="*/ 3505200 w 9601201"/>
              <a:gd name="connsiteY107" fmla="*/ 1317282 h 4194895"/>
              <a:gd name="connsiteX108" fmla="*/ 4822482 w 9601201"/>
              <a:gd name="connsiteY108" fmla="*/ 0 h 4194895"/>
              <a:gd name="connsiteX109" fmla="*/ 4861868 w 9601201"/>
              <a:gd name="connsiteY109" fmla="*/ 0 h 4194895"/>
              <a:gd name="connsiteX110" fmla="*/ 3505200 w 9601201"/>
              <a:gd name="connsiteY110" fmla="*/ 1356668 h 4194895"/>
              <a:gd name="connsiteX111" fmla="*/ 3505200 w 9601201"/>
              <a:gd name="connsiteY111" fmla="*/ 1366514 h 4194895"/>
              <a:gd name="connsiteX112" fmla="*/ 4871714 w 9601201"/>
              <a:gd name="connsiteY112" fmla="*/ 0 h 4194895"/>
              <a:gd name="connsiteX113" fmla="*/ 4911099 w 9601201"/>
              <a:gd name="connsiteY113" fmla="*/ 0 h 4194895"/>
              <a:gd name="connsiteX114" fmla="*/ 3505200 w 9601201"/>
              <a:gd name="connsiteY114" fmla="*/ 1405899 h 4194895"/>
              <a:gd name="connsiteX115" fmla="*/ 3505200 w 9601201"/>
              <a:gd name="connsiteY115" fmla="*/ 1415746 h 4194895"/>
              <a:gd name="connsiteX116" fmla="*/ 4920946 w 9601201"/>
              <a:gd name="connsiteY116" fmla="*/ 0 h 4194895"/>
              <a:gd name="connsiteX117" fmla="*/ 4960331 w 9601201"/>
              <a:gd name="connsiteY117" fmla="*/ 0 h 4194895"/>
              <a:gd name="connsiteX118" fmla="*/ 3505200 w 9601201"/>
              <a:gd name="connsiteY118" fmla="*/ 1455131 h 4194895"/>
              <a:gd name="connsiteX119" fmla="*/ 3505200 w 9601201"/>
              <a:gd name="connsiteY119" fmla="*/ 1464978 h 4194895"/>
              <a:gd name="connsiteX120" fmla="*/ 4970177 w 9601201"/>
              <a:gd name="connsiteY120" fmla="*/ 0 h 4194895"/>
              <a:gd name="connsiteX121" fmla="*/ 5009563 w 9601201"/>
              <a:gd name="connsiteY121" fmla="*/ 0 h 4194895"/>
              <a:gd name="connsiteX122" fmla="*/ 3505200 w 9601201"/>
              <a:gd name="connsiteY122" fmla="*/ 1504363 h 4194895"/>
              <a:gd name="connsiteX123" fmla="*/ 3505200 w 9601201"/>
              <a:gd name="connsiteY123" fmla="*/ 1514210 h 4194895"/>
              <a:gd name="connsiteX124" fmla="*/ 5019410 w 9601201"/>
              <a:gd name="connsiteY124" fmla="*/ 0 h 4194895"/>
              <a:gd name="connsiteX125" fmla="*/ 5058794 w 9601201"/>
              <a:gd name="connsiteY125" fmla="*/ 0 h 4194895"/>
              <a:gd name="connsiteX126" fmla="*/ 3505200 w 9601201"/>
              <a:gd name="connsiteY126" fmla="*/ 1553595 h 4194895"/>
              <a:gd name="connsiteX127" fmla="*/ 3505200 w 9601201"/>
              <a:gd name="connsiteY127" fmla="*/ 1563442 h 4194895"/>
              <a:gd name="connsiteX128" fmla="*/ 5068642 w 9601201"/>
              <a:gd name="connsiteY128" fmla="*/ 0 h 4194895"/>
              <a:gd name="connsiteX129" fmla="*/ 5108026 w 9601201"/>
              <a:gd name="connsiteY129" fmla="*/ 0 h 4194895"/>
              <a:gd name="connsiteX130" fmla="*/ 3505200 w 9601201"/>
              <a:gd name="connsiteY130" fmla="*/ 1602827 h 4194895"/>
              <a:gd name="connsiteX131" fmla="*/ 3505200 w 9601201"/>
              <a:gd name="connsiteY131" fmla="*/ 1612673 h 4194895"/>
              <a:gd name="connsiteX132" fmla="*/ 5117873 w 9601201"/>
              <a:gd name="connsiteY132" fmla="*/ 0 h 4194895"/>
              <a:gd name="connsiteX133" fmla="*/ 5157259 w 9601201"/>
              <a:gd name="connsiteY133" fmla="*/ 0 h 4194895"/>
              <a:gd name="connsiteX134" fmla="*/ 3505200 w 9601201"/>
              <a:gd name="connsiteY134" fmla="*/ 1652059 h 4194895"/>
              <a:gd name="connsiteX135" fmla="*/ 3505200 w 9601201"/>
              <a:gd name="connsiteY135" fmla="*/ 1661905 h 4194895"/>
              <a:gd name="connsiteX136" fmla="*/ 5167105 w 9601201"/>
              <a:gd name="connsiteY136" fmla="*/ 0 h 4194895"/>
              <a:gd name="connsiteX137" fmla="*/ 5206491 w 9601201"/>
              <a:gd name="connsiteY137" fmla="*/ 0 h 4194895"/>
              <a:gd name="connsiteX138" fmla="*/ 3505200 w 9601201"/>
              <a:gd name="connsiteY138" fmla="*/ 1701291 h 4194895"/>
              <a:gd name="connsiteX139" fmla="*/ 3505200 w 9601201"/>
              <a:gd name="connsiteY139" fmla="*/ 1711137 h 4194895"/>
              <a:gd name="connsiteX140" fmla="*/ 5216337 w 9601201"/>
              <a:gd name="connsiteY140" fmla="*/ 0 h 4194895"/>
              <a:gd name="connsiteX141" fmla="*/ 5255723 w 9601201"/>
              <a:gd name="connsiteY141" fmla="*/ 0 h 4194895"/>
              <a:gd name="connsiteX142" fmla="*/ 3505200 w 9601201"/>
              <a:gd name="connsiteY142" fmla="*/ 1750523 h 4194895"/>
              <a:gd name="connsiteX143" fmla="*/ 3505200 w 9601201"/>
              <a:gd name="connsiteY143" fmla="*/ 1760369 h 4194895"/>
              <a:gd name="connsiteX144" fmla="*/ 5265569 w 9601201"/>
              <a:gd name="connsiteY144" fmla="*/ 0 h 4194895"/>
              <a:gd name="connsiteX145" fmla="*/ 5304955 w 9601201"/>
              <a:gd name="connsiteY145" fmla="*/ 0 h 4194895"/>
              <a:gd name="connsiteX146" fmla="*/ 3505200 w 9601201"/>
              <a:gd name="connsiteY146" fmla="*/ 1799755 h 4194895"/>
              <a:gd name="connsiteX147" fmla="*/ 3505200 w 9601201"/>
              <a:gd name="connsiteY147" fmla="*/ 1809601 h 4194895"/>
              <a:gd name="connsiteX148" fmla="*/ 5314800 w 9601201"/>
              <a:gd name="connsiteY148" fmla="*/ 0 h 4194895"/>
              <a:gd name="connsiteX149" fmla="*/ 5354186 w 9601201"/>
              <a:gd name="connsiteY149" fmla="*/ 0 h 4194895"/>
              <a:gd name="connsiteX150" fmla="*/ 3505200 w 9601201"/>
              <a:gd name="connsiteY150" fmla="*/ 1848986 h 4194895"/>
              <a:gd name="connsiteX151" fmla="*/ 3505200 w 9601201"/>
              <a:gd name="connsiteY151" fmla="*/ 1858833 h 4194895"/>
              <a:gd name="connsiteX152" fmla="*/ 5364032 w 9601201"/>
              <a:gd name="connsiteY152" fmla="*/ 0 h 4194895"/>
              <a:gd name="connsiteX153" fmla="*/ 5403418 w 9601201"/>
              <a:gd name="connsiteY153" fmla="*/ 0 h 4194895"/>
              <a:gd name="connsiteX154" fmla="*/ 3505200 w 9601201"/>
              <a:gd name="connsiteY154" fmla="*/ 1898218 h 4194895"/>
              <a:gd name="connsiteX155" fmla="*/ 3505200 w 9601201"/>
              <a:gd name="connsiteY155" fmla="*/ 1908065 h 4194895"/>
              <a:gd name="connsiteX156" fmla="*/ 5413265 w 9601201"/>
              <a:gd name="connsiteY156" fmla="*/ 0 h 4194895"/>
              <a:gd name="connsiteX157" fmla="*/ 5452650 w 9601201"/>
              <a:gd name="connsiteY157" fmla="*/ 0 h 4194895"/>
              <a:gd name="connsiteX158" fmla="*/ 3505200 w 9601201"/>
              <a:gd name="connsiteY158" fmla="*/ 1947450 h 4194895"/>
              <a:gd name="connsiteX159" fmla="*/ 3505200 w 9601201"/>
              <a:gd name="connsiteY159" fmla="*/ 1957297 h 4194895"/>
              <a:gd name="connsiteX160" fmla="*/ 5462497 w 9601201"/>
              <a:gd name="connsiteY160" fmla="*/ 0 h 4194895"/>
              <a:gd name="connsiteX161" fmla="*/ 5501882 w 9601201"/>
              <a:gd name="connsiteY161" fmla="*/ 0 h 4194895"/>
              <a:gd name="connsiteX162" fmla="*/ 3505200 w 9601201"/>
              <a:gd name="connsiteY162" fmla="*/ 1996682 h 4194895"/>
              <a:gd name="connsiteX163" fmla="*/ 3505200 w 9601201"/>
              <a:gd name="connsiteY163" fmla="*/ 2006528 h 4194895"/>
              <a:gd name="connsiteX164" fmla="*/ 5511728 w 9601201"/>
              <a:gd name="connsiteY164" fmla="*/ 0 h 4194895"/>
              <a:gd name="connsiteX165" fmla="*/ 5551114 w 9601201"/>
              <a:gd name="connsiteY165" fmla="*/ 0 h 4194895"/>
              <a:gd name="connsiteX166" fmla="*/ 3505200 w 9601201"/>
              <a:gd name="connsiteY166" fmla="*/ 2045914 h 4194895"/>
              <a:gd name="connsiteX167" fmla="*/ 3505200 w 9601201"/>
              <a:gd name="connsiteY167" fmla="*/ 2055760 h 4194895"/>
              <a:gd name="connsiteX168" fmla="*/ 5560960 w 9601201"/>
              <a:gd name="connsiteY168" fmla="*/ 0 h 4194895"/>
              <a:gd name="connsiteX169" fmla="*/ 5600346 w 9601201"/>
              <a:gd name="connsiteY169" fmla="*/ 0 h 4194895"/>
              <a:gd name="connsiteX170" fmla="*/ 3505200 w 9601201"/>
              <a:gd name="connsiteY170" fmla="*/ 2095146 h 4194895"/>
              <a:gd name="connsiteX171" fmla="*/ 3505200 w 9601201"/>
              <a:gd name="connsiteY171" fmla="*/ 2104992 h 4194895"/>
              <a:gd name="connsiteX172" fmla="*/ 5610191 w 9601201"/>
              <a:gd name="connsiteY172" fmla="*/ 0 h 4194895"/>
              <a:gd name="connsiteX173" fmla="*/ 5649578 w 9601201"/>
              <a:gd name="connsiteY173" fmla="*/ 0 h 4194895"/>
              <a:gd name="connsiteX174" fmla="*/ 3505200 w 9601201"/>
              <a:gd name="connsiteY174" fmla="*/ 2144378 h 4194895"/>
              <a:gd name="connsiteX175" fmla="*/ 3505200 w 9601201"/>
              <a:gd name="connsiteY175" fmla="*/ 2154224 h 4194895"/>
              <a:gd name="connsiteX176" fmla="*/ 5659423 w 9601201"/>
              <a:gd name="connsiteY176" fmla="*/ 0 h 4194895"/>
              <a:gd name="connsiteX177" fmla="*/ 5698809 w 9601201"/>
              <a:gd name="connsiteY177" fmla="*/ 0 h 4194895"/>
              <a:gd name="connsiteX178" fmla="*/ 3505200 w 9601201"/>
              <a:gd name="connsiteY178" fmla="*/ 2193610 h 4194895"/>
              <a:gd name="connsiteX179" fmla="*/ 3505200 w 9601201"/>
              <a:gd name="connsiteY179" fmla="*/ 2203456 h 4194895"/>
              <a:gd name="connsiteX180" fmla="*/ 5708656 w 9601201"/>
              <a:gd name="connsiteY180" fmla="*/ 0 h 4194895"/>
              <a:gd name="connsiteX181" fmla="*/ 5719764 w 9601201"/>
              <a:gd name="connsiteY181" fmla="*/ 0 h 4194895"/>
              <a:gd name="connsiteX182" fmla="*/ 5748040 w 9601201"/>
              <a:gd name="connsiteY182" fmla="*/ 0 h 4194895"/>
              <a:gd name="connsiteX183" fmla="*/ 3505200 w 9601201"/>
              <a:gd name="connsiteY183" fmla="*/ 2242841 h 4194895"/>
              <a:gd name="connsiteX184" fmla="*/ 3505200 w 9601201"/>
              <a:gd name="connsiteY184" fmla="*/ 2252688 h 4194895"/>
              <a:gd name="connsiteX185" fmla="*/ 5757888 w 9601201"/>
              <a:gd name="connsiteY185" fmla="*/ 0 h 4194895"/>
              <a:gd name="connsiteX186" fmla="*/ 5797273 w 9601201"/>
              <a:gd name="connsiteY186" fmla="*/ 0 h 4194895"/>
              <a:gd name="connsiteX187" fmla="*/ 3505200 w 9601201"/>
              <a:gd name="connsiteY187" fmla="*/ 2292073 h 4194895"/>
              <a:gd name="connsiteX188" fmla="*/ 3505200 w 9601201"/>
              <a:gd name="connsiteY188" fmla="*/ 2301920 h 4194895"/>
              <a:gd name="connsiteX189" fmla="*/ 5807119 w 9601201"/>
              <a:gd name="connsiteY189" fmla="*/ 0 h 4194895"/>
              <a:gd name="connsiteX190" fmla="*/ 5846505 w 9601201"/>
              <a:gd name="connsiteY190" fmla="*/ 0 h 4194895"/>
              <a:gd name="connsiteX191" fmla="*/ 3505200 w 9601201"/>
              <a:gd name="connsiteY191" fmla="*/ 2341305 h 4194895"/>
              <a:gd name="connsiteX192" fmla="*/ 3505200 w 9601201"/>
              <a:gd name="connsiteY192" fmla="*/ 2351152 h 4194895"/>
              <a:gd name="connsiteX193" fmla="*/ 5856351 w 9601201"/>
              <a:gd name="connsiteY193" fmla="*/ 0 h 4194895"/>
              <a:gd name="connsiteX194" fmla="*/ 5874887 w 9601201"/>
              <a:gd name="connsiteY194" fmla="*/ 0 h 4194895"/>
              <a:gd name="connsiteX195" fmla="*/ 5895737 w 9601201"/>
              <a:gd name="connsiteY195" fmla="*/ 0 h 4194895"/>
              <a:gd name="connsiteX196" fmla="*/ 3505200 w 9601201"/>
              <a:gd name="connsiteY196" fmla="*/ 2390537 h 4194895"/>
              <a:gd name="connsiteX197" fmla="*/ 3505200 w 9601201"/>
              <a:gd name="connsiteY197" fmla="*/ 2400383 h 4194895"/>
              <a:gd name="connsiteX198" fmla="*/ 5905583 w 9601201"/>
              <a:gd name="connsiteY198" fmla="*/ 0 h 4194895"/>
              <a:gd name="connsiteX199" fmla="*/ 5944969 w 9601201"/>
              <a:gd name="connsiteY199" fmla="*/ 0 h 4194895"/>
              <a:gd name="connsiteX200" fmla="*/ 3505200 w 9601201"/>
              <a:gd name="connsiteY200" fmla="*/ 2439769 h 4194895"/>
              <a:gd name="connsiteX201" fmla="*/ 3505200 w 9601201"/>
              <a:gd name="connsiteY201" fmla="*/ 2449615 h 4194895"/>
              <a:gd name="connsiteX202" fmla="*/ 5954815 w 9601201"/>
              <a:gd name="connsiteY202" fmla="*/ 0 h 4194895"/>
              <a:gd name="connsiteX203" fmla="*/ 5994201 w 9601201"/>
              <a:gd name="connsiteY203" fmla="*/ 0 h 4194895"/>
              <a:gd name="connsiteX204" fmla="*/ 3505200 w 9601201"/>
              <a:gd name="connsiteY204" fmla="*/ 2489001 h 4194895"/>
              <a:gd name="connsiteX205" fmla="*/ 3505200 w 9601201"/>
              <a:gd name="connsiteY205" fmla="*/ 2498847 h 4194895"/>
              <a:gd name="connsiteX206" fmla="*/ 6004046 w 9601201"/>
              <a:gd name="connsiteY206" fmla="*/ 0 h 4194895"/>
              <a:gd name="connsiteX207" fmla="*/ 6043432 w 9601201"/>
              <a:gd name="connsiteY207" fmla="*/ 0 h 4194895"/>
              <a:gd name="connsiteX208" fmla="*/ 3505200 w 9601201"/>
              <a:gd name="connsiteY208" fmla="*/ 2538233 h 4194895"/>
              <a:gd name="connsiteX209" fmla="*/ 3505200 w 9601201"/>
              <a:gd name="connsiteY209" fmla="*/ 2548079 h 4194895"/>
              <a:gd name="connsiteX210" fmla="*/ 6053278 w 9601201"/>
              <a:gd name="connsiteY210" fmla="*/ 0 h 4194895"/>
              <a:gd name="connsiteX211" fmla="*/ 6070389 w 9601201"/>
              <a:gd name="connsiteY211" fmla="*/ 0 h 4194895"/>
              <a:gd name="connsiteX212" fmla="*/ 6092664 w 9601201"/>
              <a:gd name="connsiteY212" fmla="*/ 0 h 4194895"/>
              <a:gd name="connsiteX213" fmla="*/ 3505200 w 9601201"/>
              <a:gd name="connsiteY213" fmla="*/ 2587465 h 4194895"/>
              <a:gd name="connsiteX214" fmla="*/ 3505200 w 9601201"/>
              <a:gd name="connsiteY214" fmla="*/ 2597311 h 4194895"/>
              <a:gd name="connsiteX215" fmla="*/ 6102510 w 9601201"/>
              <a:gd name="connsiteY215" fmla="*/ 0 h 4194895"/>
              <a:gd name="connsiteX216" fmla="*/ 6141896 w 9601201"/>
              <a:gd name="connsiteY216" fmla="*/ 0 h 4194895"/>
              <a:gd name="connsiteX217" fmla="*/ 3505200 w 9601201"/>
              <a:gd name="connsiteY217" fmla="*/ 2636696 h 4194895"/>
              <a:gd name="connsiteX218" fmla="*/ 3505200 w 9601201"/>
              <a:gd name="connsiteY218" fmla="*/ 2646543 h 4194895"/>
              <a:gd name="connsiteX219" fmla="*/ 6151742 w 9601201"/>
              <a:gd name="connsiteY219" fmla="*/ 0 h 4194895"/>
              <a:gd name="connsiteX220" fmla="*/ 6178809 w 9601201"/>
              <a:gd name="connsiteY220" fmla="*/ 0 h 4194895"/>
              <a:gd name="connsiteX221" fmla="*/ 6191128 w 9601201"/>
              <a:gd name="connsiteY221" fmla="*/ 0 h 4194895"/>
              <a:gd name="connsiteX222" fmla="*/ 3505200 w 9601201"/>
              <a:gd name="connsiteY222" fmla="*/ 2685928 h 4194895"/>
              <a:gd name="connsiteX223" fmla="*/ 3505200 w 9601201"/>
              <a:gd name="connsiteY223" fmla="*/ 2695775 h 4194895"/>
              <a:gd name="connsiteX224" fmla="*/ 6200974 w 9601201"/>
              <a:gd name="connsiteY224" fmla="*/ 0 h 4194895"/>
              <a:gd name="connsiteX225" fmla="*/ 6240359 w 9601201"/>
              <a:gd name="connsiteY225" fmla="*/ 0 h 4194895"/>
              <a:gd name="connsiteX226" fmla="*/ 3505200 w 9601201"/>
              <a:gd name="connsiteY226" fmla="*/ 2735160 h 4194895"/>
              <a:gd name="connsiteX227" fmla="*/ 3505200 w 9601201"/>
              <a:gd name="connsiteY227" fmla="*/ 2745007 h 4194895"/>
              <a:gd name="connsiteX228" fmla="*/ 6250205 w 9601201"/>
              <a:gd name="connsiteY228" fmla="*/ 0 h 4194895"/>
              <a:gd name="connsiteX229" fmla="*/ 6290547 w 9601201"/>
              <a:gd name="connsiteY229" fmla="*/ 0 h 4194895"/>
              <a:gd name="connsiteX230" fmla="*/ 3505200 w 9601201"/>
              <a:gd name="connsiteY230" fmla="*/ 2786348 h 4194895"/>
              <a:gd name="connsiteX231" fmla="*/ 3505200 w 9601201"/>
              <a:gd name="connsiteY231" fmla="*/ 2796197 h 4194895"/>
              <a:gd name="connsiteX232" fmla="*/ 6300392 w 9601201"/>
              <a:gd name="connsiteY232" fmla="*/ 0 h 4194895"/>
              <a:gd name="connsiteX233" fmla="*/ 6339779 w 9601201"/>
              <a:gd name="connsiteY233" fmla="*/ 0 h 4194895"/>
              <a:gd name="connsiteX234" fmla="*/ 3505200 w 9601201"/>
              <a:gd name="connsiteY234" fmla="*/ 2835598 h 4194895"/>
              <a:gd name="connsiteX235" fmla="*/ 3505200 w 9601201"/>
              <a:gd name="connsiteY235" fmla="*/ 2845446 h 4194895"/>
              <a:gd name="connsiteX236" fmla="*/ 6349624 w 9601201"/>
              <a:gd name="connsiteY236" fmla="*/ 0 h 4194895"/>
              <a:gd name="connsiteX237" fmla="*/ 6373169 w 9601201"/>
              <a:gd name="connsiteY237" fmla="*/ 0 h 4194895"/>
              <a:gd name="connsiteX238" fmla="*/ 6389011 w 9601201"/>
              <a:gd name="connsiteY238" fmla="*/ 0 h 4194895"/>
              <a:gd name="connsiteX239" fmla="*/ 3505200 w 9601201"/>
              <a:gd name="connsiteY239" fmla="*/ 2884848 h 4194895"/>
              <a:gd name="connsiteX240" fmla="*/ 3505200 w 9601201"/>
              <a:gd name="connsiteY240" fmla="*/ 2894696 h 4194895"/>
              <a:gd name="connsiteX241" fmla="*/ 6398857 w 9601201"/>
              <a:gd name="connsiteY241" fmla="*/ 0 h 4194895"/>
              <a:gd name="connsiteX242" fmla="*/ 6438243 w 9601201"/>
              <a:gd name="connsiteY242" fmla="*/ 0 h 4194895"/>
              <a:gd name="connsiteX243" fmla="*/ 3505200 w 9601201"/>
              <a:gd name="connsiteY243" fmla="*/ 2934097 h 4194895"/>
              <a:gd name="connsiteX244" fmla="*/ 3505200 w 9601201"/>
              <a:gd name="connsiteY244" fmla="*/ 2943946 h 4194895"/>
              <a:gd name="connsiteX245" fmla="*/ 6448089 w 9601201"/>
              <a:gd name="connsiteY245" fmla="*/ 0 h 4194895"/>
              <a:gd name="connsiteX246" fmla="*/ 6487476 w 9601201"/>
              <a:gd name="connsiteY246" fmla="*/ 0 h 4194895"/>
              <a:gd name="connsiteX247" fmla="*/ 3505200 w 9601201"/>
              <a:gd name="connsiteY247" fmla="*/ 2983347 h 4194895"/>
              <a:gd name="connsiteX248" fmla="*/ 3505200 w 9601201"/>
              <a:gd name="connsiteY248" fmla="*/ 2993195 h 4194895"/>
              <a:gd name="connsiteX249" fmla="*/ 6497320 w 9601201"/>
              <a:gd name="connsiteY249" fmla="*/ 0 h 4194895"/>
              <a:gd name="connsiteX250" fmla="*/ 6519680 w 9601201"/>
              <a:gd name="connsiteY250" fmla="*/ 0 h 4194895"/>
              <a:gd name="connsiteX251" fmla="*/ 6536708 w 9601201"/>
              <a:gd name="connsiteY251" fmla="*/ 0 h 4194895"/>
              <a:gd name="connsiteX252" fmla="*/ 3505200 w 9601201"/>
              <a:gd name="connsiteY252" fmla="*/ 3032597 h 4194895"/>
              <a:gd name="connsiteX253" fmla="*/ 3505200 w 9601201"/>
              <a:gd name="connsiteY253" fmla="*/ 3042445 h 4194895"/>
              <a:gd name="connsiteX254" fmla="*/ 6546552 w 9601201"/>
              <a:gd name="connsiteY254" fmla="*/ 0 h 4194895"/>
              <a:gd name="connsiteX255" fmla="*/ 6585939 w 9601201"/>
              <a:gd name="connsiteY255" fmla="*/ 0 h 4194895"/>
              <a:gd name="connsiteX256" fmla="*/ 3505200 w 9601201"/>
              <a:gd name="connsiteY256" fmla="*/ 3081846 h 4194895"/>
              <a:gd name="connsiteX257" fmla="*/ 3505200 w 9601201"/>
              <a:gd name="connsiteY257" fmla="*/ 3091695 h 4194895"/>
              <a:gd name="connsiteX258" fmla="*/ 6595784 w 9601201"/>
              <a:gd name="connsiteY258" fmla="*/ 0 h 4194895"/>
              <a:gd name="connsiteX259" fmla="*/ 6635171 w 9601201"/>
              <a:gd name="connsiteY259" fmla="*/ 0 h 4194895"/>
              <a:gd name="connsiteX260" fmla="*/ 3505200 w 9601201"/>
              <a:gd name="connsiteY260" fmla="*/ 3131096 h 4194895"/>
              <a:gd name="connsiteX261" fmla="*/ 3505200 w 9601201"/>
              <a:gd name="connsiteY261" fmla="*/ 3140945 h 4194895"/>
              <a:gd name="connsiteX262" fmla="*/ 6645016 w 9601201"/>
              <a:gd name="connsiteY262" fmla="*/ 0 h 4194895"/>
              <a:gd name="connsiteX263" fmla="*/ 6684403 w 9601201"/>
              <a:gd name="connsiteY263" fmla="*/ 0 h 4194895"/>
              <a:gd name="connsiteX264" fmla="*/ 3505200 w 9601201"/>
              <a:gd name="connsiteY264" fmla="*/ 3180346 h 4194895"/>
              <a:gd name="connsiteX265" fmla="*/ 3505200 w 9601201"/>
              <a:gd name="connsiteY265" fmla="*/ 3190193 h 4194895"/>
              <a:gd name="connsiteX266" fmla="*/ 6694248 w 9601201"/>
              <a:gd name="connsiteY266" fmla="*/ 0 h 4194895"/>
              <a:gd name="connsiteX267" fmla="*/ 6715544 w 9601201"/>
              <a:gd name="connsiteY267" fmla="*/ 0 h 4194895"/>
              <a:gd name="connsiteX268" fmla="*/ 6733635 w 9601201"/>
              <a:gd name="connsiteY268" fmla="*/ 0 h 4194895"/>
              <a:gd name="connsiteX269" fmla="*/ 3505200 w 9601201"/>
              <a:gd name="connsiteY269" fmla="*/ 3229595 h 4194895"/>
              <a:gd name="connsiteX270" fmla="*/ 3505200 w 9601201"/>
              <a:gd name="connsiteY270" fmla="*/ 3239443 h 4194895"/>
              <a:gd name="connsiteX271" fmla="*/ 6743479 w 9601201"/>
              <a:gd name="connsiteY271" fmla="*/ 0 h 4194895"/>
              <a:gd name="connsiteX272" fmla="*/ 6782867 w 9601201"/>
              <a:gd name="connsiteY272" fmla="*/ 0 h 4194895"/>
              <a:gd name="connsiteX273" fmla="*/ 3505200 w 9601201"/>
              <a:gd name="connsiteY273" fmla="*/ 3278844 h 4194895"/>
              <a:gd name="connsiteX274" fmla="*/ 3505200 w 9601201"/>
              <a:gd name="connsiteY274" fmla="*/ 3288693 h 4194895"/>
              <a:gd name="connsiteX275" fmla="*/ 6792711 w 9601201"/>
              <a:gd name="connsiteY275" fmla="*/ 0 h 4194895"/>
              <a:gd name="connsiteX276" fmla="*/ 6832099 w 9601201"/>
              <a:gd name="connsiteY276" fmla="*/ 0 h 4194895"/>
              <a:gd name="connsiteX277" fmla="*/ 3505200 w 9601201"/>
              <a:gd name="connsiteY277" fmla="*/ 3328094 h 4194895"/>
              <a:gd name="connsiteX278" fmla="*/ 3505200 w 9601201"/>
              <a:gd name="connsiteY278" fmla="*/ 3337942 h 4194895"/>
              <a:gd name="connsiteX279" fmla="*/ 6841943 w 9601201"/>
              <a:gd name="connsiteY279" fmla="*/ 0 h 4194895"/>
              <a:gd name="connsiteX280" fmla="*/ 6861140 w 9601201"/>
              <a:gd name="connsiteY280" fmla="*/ 0 h 4194895"/>
              <a:gd name="connsiteX281" fmla="*/ 6881330 w 9601201"/>
              <a:gd name="connsiteY281" fmla="*/ 0 h 4194895"/>
              <a:gd name="connsiteX282" fmla="*/ 3505200 w 9601201"/>
              <a:gd name="connsiteY282" fmla="*/ 3377343 h 4194895"/>
              <a:gd name="connsiteX283" fmla="*/ 3505200 w 9601201"/>
              <a:gd name="connsiteY283" fmla="*/ 3387192 h 4194895"/>
              <a:gd name="connsiteX284" fmla="*/ 6891175 w 9601201"/>
              <a:gd name="connsiteY284" fmla="*/ 0 h 4194895"/>
              <a:gd name="connsiteX285" fmla="*/ 6930563 w 9601201"/>
              <a:gd name="connsiteY285" fmla="*/ 0 h 4194895"/>
              <a:gd name="connsiteX286" fmla="*/ 3505200 w 9601201"/>
              <a:gd name="connsiteY286" fmla="*/ 3426593 h 4194895"/>
              <a:gd name="connsiteX287" fmla="*/ 3505200 w 9601201"/>
              <a:gd name="connsiteY287" fmla="*/ 3436442 h 4194895"/>
              <a:gd name="connsiteX288" fmla="*/ 6940407 w 9601201"/>
              <a:gd name="connsiteY288" fmla="*/ 0 h 4194895"/>
              <a:gd name="connsiteX289" fmla="*/ 6979794 w 9601201"/>
              <a:gd name="connsiteY289" fmla="*/ 0 h 4194895"/>
              <a:gd name="connsiteX290" fmla="*/ 3505200 w 9601201"/>
              <a:gd name="connsiteY290" fmla="*/ 3475843 h 4194895"/>
              <a:gd name="connsiteX291" fmla="*/ 3505200 w 9601201"/>
              <a:gd name="connsiteY291" fmla="*/ 3485690 h 4194895"/>
              <a:gd name="connsiteX292" fmla="*/ 6989639 w 9601201"/>
              <a:gd name="connsiteY292" fmla="*/ 0 h 4194895"/>
              <a:gd name="connsiteX293" fmla="*/ 7029026 w 9601201"/>
              <a:gd name="connsiteY293" fmla="*/ 0 h 4194895"/>
              <a:gd name="connsiteX294" fmla="*/ 3505200 w 9601201"/>
              <a:gd name="connsiteY294" fmla="*/ 3525093 h 4194895"/>
              <a:gd name="connsiteX295" fmla="*/ 3505200 w 9601201"/>
              <a:gd name="connsiteY295" fmla="*/ 3534940 h 4194895"/>
              <a:gd name="connsiteX296" fmla="*/ 7038871 w 9601201"/>
              <a:gd name="connsiteY296" fmla="*/ 0 h 4194895"/>
              <a:gd name="connsiteX297" fmla="*/ 7056647 w 9601201"/>
              <a:gd name="connsiteY297" fmla="*/ 0 h 4194895"/>
              <a:gd name="connsiteX298" fmla="*/ 7078257 w 9601201"/>
              <a:gd name="connsiteY298" fmla="*/ 0 h 4194895"/>
              <a:gd name="connsiteX299" fmla="*/ 3505200 w 9601201"/>
              <a:gd name="connsiteY299" fmla="*/ 3574341 h 4194895"/>
              <a:gd name="connsiteX300" fmla="*/ 3505200 w 9601201"/>
              <a:gd name="connsiteY300" fmla="*/ 3584190 h 4194895"/>
              <a:gd name="connsiteX301" fmla="*/ 7088103 w 9601201"/>
              <a:gd name="connsiteY301" fmla="*/ 0 h 4194895"/>
              <a:gd name="connsiteX302" fmla="*/ 7127490 w 9601201"/>
              <a:gd name="connsiteY302" fmla="*/ 0 h 4194895"/>
              <a:gd name="connsiteX303" fmla="*/ 3505200 w 9601201"/>
              <a:gd name="connsiteY303" fmla="*/ 3623591 h 4194895"/>
              <a:gd name="connsiteX304" fmla="*/ 3505200 w 9601201"/>
              <a:gd name="connsiteY304" fmla="*/ 3633439 h 4194895"/>
              <a:gd name="connsiteX305" fmla="*/ 7137334 w 9601201"/>
              <a:gd name="connsiteY305" fmla="*/ 0 h 4194895"/>
              <a:gd name="connsiteX306" fmla="*/ 7165097 w 9601201"/>
              <a:gd name="connsiteY306" fmla="*/ 0 h 4194895"/>
              <a:gd name="connsiteX307" fmla="*/ 7176721 w 9601201"/>
              <a:gd name="connsiteY307" fmla="*/ 0 h 4194895"/>
              <a:gd name="connsiteX308" fmla="*/ 3505200 w 9601201"/>
              <a:gd name="connsiteY308" fmla="*/ 3672840 h 4194895"/>
              <a:gd name="connsiteX309" fmla="*/ 3505200 w 9601201"/>
              <a:gd name="connsiteY309" fmla="*/ 3682689 h 4194895"/>
              <a:gd name="connsiteX310" fmla="*/ 7186566 w 9601201"/>
              <a:gd name="connsiteY310" fmla="*/ 0 h 4194895"/>
              <a:gd name="connsiteX311" fmla="*/ 7225953 w 9601201"/>
              <a:gd name="connsiteY311" fmla="*/ 0 h 4194895"/>
              <a:gd name="connsiteX312" fmla="*/ 3505200 w 9601201"/>
              <a:gd name="connsiteY312" fmla="*/ 3722090 h 4194895"/>
              <a:gd name="connsiteX313" fmla="*/ 3505200 w 9601201"/>
              <a:gd name="connsiteY313" fmla="*/ 3731939 h 4194895"/>
              <a:gd name="connsiteX314" fmla="*/ 7235798 w 9601201"/>
              <a:gd name="connsiteY314" fmla="*/ 0 h 4194895"/>
              <a:gd name="connsiteX315" fmla="*/ 7275186 w 9601201"/>
              <a:gd name="connsiteY315" fmla="*/ 0 h 4194895"/>
              <a:gd name="connsiteX316" fmla="*/ 3505200 w 9601201"/>
              <a:gd name="connsiteY316" fmla="*/ 3771340 h 4194895"/>
              <a:gd name="connsiteX317" fmla="*/ 3505200 w 9601201"/>
              <a:gd name="connsiteY317" fmla="*/ 3781188 h 4194895"/>
              <a:gd name="connsiteX318" fmla="*/ 7285030 w 9601201"/>
              <a:gd name="connsiteY318" fmla="*/ 0 h 4194895"/>
              <a:gd name="connsiteX319" fmla="*/ 7324417 w 9601201"/>
              <a:gd name="connsiteY319" fmla="*/ 0 h 4194895"/>
              <a:gd name="connsiteX320" fmla="*/ 3505200 w 9601201"/>
              <a:gd name="connsiteY320" fmla="*/ 3820590 h 4194895"/>
              <a:gd name="connsiteX321" fmla="*/ 3505200 w 9601201"/>
              <a:gd name="connsiteY321" fmla="*/ 3830438 h 4194895"/>
              <a:gd name="connsiteX322" fmla="*/ 7334262 w 9601201"/>
              <a:gd name="connsiteY322" fmla="*/ 0 h 4194895"/>
              <a:gd name="connsiteX323" fmla="*/ 7359457 w 9601201"/>
              <a:gd name="connsiteY323" fmla="*/ 0 h 4194895"/>
              <a:gd name="connsiteX324" fmla="*/ 7373649 w 9601201"/>
              <a:gd name="connsiteY324" fmla="*/ 0 h 4194895"/>
              <a:gd name="connsiteX325" fmla="*/ 3505200 w 9601201"/>
              <a:gd name="connsiteY325" fmla="*/ 3869839 h 4194895"/>
              <a:gd name="connsiteX326" fmla="*/ 3505200 w 9601201"/>
              <a:gd name="connsiteY326" fmla="*/ 3879688 h 4194895"/>
              <a:gd name="connsiteX327" fmla="*/ 7383494 w 9601201"/>
              <a:gd name="connsiteY327" fmla="*/ 0 h 4194895"/>
              <a:gd name="connsiteX328" fmla="*/ 7422881 w 9601201"/>
              <a:gd name="connsiteY328" fmla="*/ 0 h 4194895"/>
              <a:gd name="connsiteX329" fmla="*/ 3505200 w 9601201"/>
              <a:gd name="connsiteY329" fmla="*/ 3919089 h 4194895"/>
              <a:gd name="connsiteX330" fmla="*/ 3505200 w 9601201"/>
              <a:gd name="connsiteY330" fmla="*/ 3928936 h 4194895"/>
              <a:gd name="connsiteX331" fmla="*/ 7432726 w 9601201"/>
              <a:gd name="connsiteY331" fmla="*/ 0 h 4194895"/>
              <a:gd name="connsiteX332" fmla="*/ 7471762 w 9601201"/>
              <a:gd name="connsiteY332" fmla="*/ 0 h 4194895"/>
              <a:gd name="connsiteX333" fmla="*/ 7472112 w 9601201"/>
              <a:gd name="connsiteY333" fmla="*/ 0 h 4194895"/>
              <a:gd name="connsiteX334" fmla="*/ 3505200 w 9601201"/>
              <a:gd name="connsiteY334" fmla="*/ 3968338 h 4194895"/>
              <a:gd name="connsiteX335" fmla="*/ 3505200 w 9601201"/>
              <a:gd name="connsiteY335" fmla="*/ 3978186 h 4194895"/>
              <a:gd name="connsiteX336" fmla="*/ 7481957 w 9601201"/>
              <a:gd name="connsiteY336" fmla="*/ 0 h 4194895"/>
              <a:gd name="connsiteX337" fmla="*/ 7521344 w 9601201"/>
              <a:gd name="connsiteY337" fmla="*/ 0 h 4194895"/>
              <a:gd name="connsiteX338" fmla="*/ 3505200 w 9601201"/>
              <a:gd name="connsiteY338" fmla="*/ 4017587 h 4194895"/>
              <a:gd name="connsiteX339" fmla="*/ 3505200 w 9601201"/>
              <a:gd name="connsiteY339" fmla="*/ 4027436 h 4194895"/>
              <a:gd name="connsiteX340" fmla="*/ 7531190 w 9601201"/>
              <a:gd name="connsiteY340" fmla="*/ 0 h 4194895"/>
              <a:gd name="connsiteX341" fmla="*/ 7570576 w 9601201"/>
              <a:gd name="connsiteY341" fmla="*/ 0 h 4194895"/>
              <a:gd name="connsiteX342" fmla="*/ 3505200 w 9601201"/>
              <a:gd name="connsiteY342" fmla="*/ 4066837 h 4194895"/>
              <a:gd name="connsiteX343" fmla="*/ 3505200 w 9601201"/>
              <a:gd name="connsiteY343" fmla="*/ 4076687 h 4194895"/>
              <a:gd name="connsiteX344" fmla="*/ 7580422 w 9601201"/>
              <a:gd name="connsiteY344" fmla="*/ 0 h 4194895"/>
              <a:gd name="connsiteX345" fmla="*/ 7619809 w 9601201"/>
              <a:gd name="connsiteY345" fmla="*/ 0 h 4194895"/>
              <a:gd name="connsiteX346" fmla="*/ 3505200 w 9601201"/>
              <a:gd name="connsiteY346" fmla="*/ 4116087 h 4194895"/>
              <a:gd name="connsiteX347" fmla="*/ 3505200 w 9601201"/>
              <a:gd name="connsiteY347" fmla="*/ 4125935 h 4194895"/>
              <a:gd name="connsiteX348" fmla="*/ 7629653 w 9601201"/>
              <a:gd name="connsiteY348" fmla="*/ 0 h 4194895"/>
              <a:gd name="connsiteX349" fmla="*/ 7669041 w 9601201"/>
              <a:gd name="connsiteY349" fmla="*/ 0 h 4194895"/>
              <a:gd name="connsiteX350" fmla="*/ 3505200 w 9601201"/>
              <a:gd name="connsiteY350" fmla="*/ 4165338 h 4194895"/>
              <a:gd name="connsiteX351" fmla="*/ 3505200 w 9601201"/>
              <a:gd name="connsiteY351" fmla="*/ 4175185 h 4194895"/>
              <a:gd name="connsiteX352" fmla="*/ 7678885 w 9601201"/>
              <a:gd name="connsiteY352" fmla="*/ 0 h 4194895"/>
              <a:gd name="connsiteX353" fmla="*/ 7718272 w 9601201"/>
              <a:gd name="connsiteY353" fmla="*/ 0 h 4194895"/>
              <a:gd name="connsiteX354" fmla="*/ 3530496 w 9601201"/>
              <a:gd name="connsiteY354" fmla="*/ 4189281 h 4194895"/>
              <a:gd name="connsiteX355" fmla="*/ 3535419 w 9601201"/>
              <a:gd name="connsiteY355" fmla="*/ 4194204 h 4194895"/>
              <a:gd name="connsiteX356" fmla="*/ 7728117 w 9601201"/>
              <a:gd name="connsiteY356" fmla="*/ 0 h 4194895"/>
              <a:gd name="connsiteX357" fmla="*/ 7767505 w 9601201"/>
              <a:gd name="connsiteY357" fmla="*/ 0 h 4194895"/>
              <a:gd name="connsiteX358" fmla="*/ 3579728 w 9601201"/>
              <a:gd name="connsiteY358" fmla="*/ 4189281 h 4194895"/>
              <a:gd name="connsiteX359" fmla="*/ 3584651 w 9601201"/>
              <a:gd name="connsiteY359" fmla="*/ 4194204 h 4194895"/>
              <a:gd name="connsiteX360" fmla="*/ 7777348 w 9601201"/>
              <a:gd name="connsiteY360" fmla="*/ 0 h 4194895"/>
              <a:gd name="connsiteX361" fmla="*/ 7816736 w 9601201"/>
              <a:gd name="connsiteY361" fmla="*/ 0 h 4194895"/>
              <a:gd name="connsiteX362" fmla="*/ 3628960 w 9601201"/>
              <a:gd name="connsiteY362" fmla="*/ 4189281 h 4194895"/>
              <a:gd name="connsiteX363" fmla="*/ 3633883 w 9601201"/>
              <a:gd name="connsiteY363" fmla="*/ 4194204 h 4194895"/>
              <a:gd name="connsiteX364" fmla="*/ 7826580 w 9601201"/>
              <a:gd name="connsiteY364" fmla="*/ 0 h 4194895"/>
              <a:gd name="connsiteX365" fmla="*/ 7865967 w 9601201"/>
              <a:gd name="connsiteY365" fmla="*/ 0 h 4194895"/>
              <a:gd name="connsiteX366" fmla="*/ 3678191 w 9601201"/>
              <a:gd name="connsiteY366" fmla="*/ 4189281 h 4194895"/>
              <a:gd name="connsiteX367" fmla="*/ 3683115 w 9601201"/>
              <a:gd name="connsiteY367" fmla="*/ 4194204 h 4194895"/>
              <a:gd name="connsiteX368" fmla="*/ 7875812 w 9601201"/>
              <a:gd name="connsiteY368" fmla="*/ 0 h 4194895"/>
              <a:gd name="connsiteX369" fmla="*/ 7915200 w 9601201"/>
              <a:gd name="connsiteY369" fmla="*/ 0 h 4194895"/>
              <a:gd name="connsiteX370" fmla="*/ 3727423 w 9601201"/>
              <a:gd name="connsiteY370" fmla="*/ 4189281 h 4194895"/>
              <a:gd name="connsiteX371" fmla="*/ 3732347 w 9601201"/>
              <a:gd name="connsiteY371" fmla="*/ 4194204 h 4194895"/>
              <a:gd name="connsiteX372" fmla="*/ 7925044 w 9601201"/>
              <a:gd name="connsiteY372" fmla="*/ 0 h 4194895"/>
              <a:gd name="connsiteX373" fmla="*/ 7964431 w 9601201"/>
              <a:gd name="connsiteY373" fmla="*/ 0 h 4194895"/>
              <a:gd name="connsiteX374" fmla="*/ 3776655 w 9601201"/>
              <a:gd name="connsiteY374" fmla="*/ 4189281 h 4194895"/>
              <a:gd name="connsiteX375" fmla="*/ 3781578 w 9601201"/>
              <a:gd name="connsiteY375" fmla="*/ 4194204 h 4194895"/>
              <a:gd name="connsiteX376" fmla="*/ 7974276 w 9601201"/>
              <a:gd name="connsiteY376" fmla="*/ 0 h 4194895"/>
              <a:gd name="connsiteX377" fmla="*/ 8013663 w 9601201"/>
              <a:gd name="connsiteY377" fmla="*/ 0 h 4194895"/>
              <a:gd name="connsiteX378" fmla="*/ 3825887 w 9601201"/>
              <a:gd name="connsiteY378" fmla="*/ 4189281 h 4194895"/>
              <a:gd name="connsiteX379" fmla="*/ 3830810 w 9601201"/>
              <a:gd name="connsiteY379" fmla="*/ 4194204 h 4194895"/>
              <a:gd name="connsiteX380" fmla="*/ 8023508 w 9601201"/>
              <a:gd name="connsiteY380" fmla="*/ 0 h 4194895"/>
              <a:gd name="connsiteX381" fmla="*/ 8062895 w 9601201"/>
              <a:gd name="connsiteY381" fmla="*/ 0 h 4194895"/>
              <a:gd name="connsiteX382" fmla="*/ 3875119 w 9601201"/>
              <a:gd name="connsiteY382" fmla="*/ 4189281 h 4194895"/>
              <a:gd name="connsiteX383" fmla="*/ 3880042 w 9601201"/>
              <a:gd name="connsiteY383" fmla="*/ 4194204 h 4194895"/>
              <a:gd name="connsiteX384" fmla="*/ 8072740 w 9601201"/>
              <a:gd name="connsiteY384" fmla="*/ 0 h 4194895"/>
              <a:gd name="connsiteX385" fmla="*/ 8105031 w 9601201"/>
              <a:gd name="connsiteY385" fmla="*/ 0 h 4194895"/>
              <a:gd name="connsiteX386" fmla="*/ 8112127 w 9601201"/>
              <a:gd name="connsiteY386" fmla="*/ 0 h 4194895"/>
              <a:gd name="connsiteX387" fmla="*/ 3924351 w 9601201"/>
              <a:gd name="connsiteY387" fmla="*/ 4189281 h 4194895"/>
              <a:gd name="connsiteX388" fmla="*/ 3929274 w 9601201"/>
              <a:gd name="connsiteY388" fmla="*/ 4194204 h 4194895"/>
              <a:gd name="connsiteX389" fmla="*/ 8121971 w 9601201"/>
              <a:gd name="connsiteY389" fmla="*/ 0 h 4194895"/>
              <a:gd name="connsiteX390" fmla="*/ 8161359 w 9601201"/>
              <a:gd name="connsiteY390" fmla="*/ 0 h 4194895"/>
              <a:gd name="connsiteX391" fmla="*/ 3973583 w 9601201"/>
              <a:gd name="connsiteY391" fmla="*/ 4189281 h 4194895"/>
              <a:gd name="connsiteX392" fmla="*/ 3978507 w 9601201"/>
              <a:gd name="connsiteY392" fmla="*/ 4194204 h 4194895"/>
              <a:gd name="connsiteX393" fmla="*/ 8171204 w 9601201"/>
              <a:gd name="connsiteY393" fmla="*/ 0 h 4194895"/>
              <a:gd name="connsiteX394" fmla="*/ 8188457 w 9601201"/>
              <a:gd name="connsiteY394" fmla="*/ 0 h 4194895"/>
              <a:gd name="connsiteX395" fmla="*/ 8210591 w 9601201"/>
              <a:gd name="connsiteY395" fmla="*/ 0 h 4194895"/>
              <a:gd name="connsiteX396" fmla="*/ 4022815 w 9601201"/>
              <a:gd name="connsiteY396" fmla="*/ 4189281 h 4194895"/>
              <a:gd name="connsiteX397" fmla="*/ 4027738 w 9601201"/>
              <a:gd name="connsiteY397" fmla="*/ 4194204 h 4194895"/>
              <a:gd name="connsiteX398" fmla="*/ 8220436 w 9601201"/>
              <a:gd name="connsiteY398" fmla="*/ 0 h 4194895"/>
              <a:gd name="connsiteX399" fmla="*/ 8260576 w 9601201"/>
              <a:gd name="connsiteY399" fmla="*/ 0 h 4194895"/>
              <a:gd name="connsiteX400" fmla="*/ 4072048 w 9601201"/>
              <a:gd name="connsiteY400" fmla="*/ 4189281 h 4194895"/>
              <a:gd name="connsiteX401" fmla="*/ 4076970 w 9601201"/>
              <a:gd name="connsiteY401" fmla="*/ 4194204 h 4194895"/>
              <a:gd name="connsiteX402" fmla="*/ 8270420 w 9601201"/>
              <a:gd name="connsiteY402" fmla="*/ 0 h 4194895"/>
              <a:gd name="connsiteX403" fmla="*/ 8309808 w 9601201"/>
              <a:gd name="connsiteY403" fmla="*/ 0 h 4194895"/>
              <a:gd name="connsiteX404" fmla="*/ 4121278 w 9601201"/>
              <a:gd name="connsiteY404" fmla="*/ 4189281 h 4194895"/>
              <a:gd name="connsiteX405" fmla="*/ 4126201 w 9601201"/>
              <a:gd name="connsiteY405" fmla="*/ 4194204 h 4194895"/>
              <a:gd name="connsiteX406" fmla="*/ 8319652 w 9601201"/>
              <a:gd name="connsiteY406" fmla="*/ 0 h 4194895"/>
              <a:gd name="connsiteX407" fmla="*/ 8359040 w 9601201"/>
              <a:gd name="connsiteY407" fmla="*/ 0 h 4194895"/>
              <a:gd name="connsiteX408" fmla="*/ 4170510 w 9601201"/>
              <a:gd name="connsiteY408" fmla="*/ 4189281 h 4194895"/>
              <a:gd name="connsiteX409" fmla="*/ 4175433 w 9601201"/>
              <a:gd name="connsiteY409" fmla="*/ 4194204 h 4194895"/>
              <a:gd name="connsiteX410" fmla="*/ 8368884 w 9601201"/>
              <a:gd name="connsiteY410" fmla="*/ 0 h 4194895"/>
              <a:gd name="connsiteX411" fmla="*/ 8408271 w 9601201"/>
              <a:gd name="connsiteY411" fmla="*/ 0 h 4194895"/>
              <a:gd name="connsiteX412" fmla="*/ 4219742 w 9601201"/>
              <a:gd name="connsiteY412" fmla="*/ 4189281 h 4194895"/>
              <a:gd name="connsiteX413" fmla="*/ 4224665 w 9601201"/>
              <a:gd name="connsiteY413" fmla="*/ 4194204 h 4194895"/>
              <a:gd name="connsiteX414" fmla="*/ 8418116 w 9601201"/>
              <a:gd name="connsiteY414" fmla="*/ 0 h 4194895"/>
              <a:gd name="connsiteX415" fmla="*/ 8457502 w 9601201"/>
              <a:gd name="connsiteY415" fmla="*/ 0 h 4194895"/>
              <a:gd name="connsiteX416" fmla="*/ 4268974 w 9601201"/>
              <a:gd name="connsiteY416" fmla="*/ 4189281 h 4194895"/>
              <a:gd name="connsiteX417" fmla="*/ 4273898 w 9601201"/>
              <a:gd name="connsiteY417" fmla="*/ 4194204 h 4194895"/>
              <a:gd name="connsiteX418" fmla="*/ 8467348 w 9601201"/>
              <a:gd name="connsiteY418" fmla="*/ 0 h 4194895"/>
              <a:gd name="connsiteX419" fmla="*/ 8506735 w 9601201"/>
              <a:gd name="connsiteY419" fmla="*/ 0 h 4194895"/>
              <a:gd name="connsiteX420" fmla="*/ 4318206 w 9601201"/>
              <a:gd name="connsiteY420" fmla="*/ 4189281 h 4194895"/>
              <a:gd name="connsiteX421" fmla="*/ 4323130 w 9601201"/>
              <a:gd name="connsiteY421" fmla="*/ 4194204 h 4194895"/>
              <a:gd name="connsiteX422" fmla="*/ 8516580 w 9601201"/>
              <a:gd name="connsiteY422" fmla="*/ 0 h 4194895"/>
              <a:gd name="connsiteX423" fmla="*/ 8541614 w 9601201"/>
              <a:gd name="connsiteY423" fmla="*/ 0 h 4194895"/>
              <a:gd name="connsiteX424" fmla="*/ 8555967 w 9601201"/>
              <a:gd name="connsiteY424" fmla="*/ 0 h 4194895"/>
              <a:gd name="connsiteX425" fmla="*/ 4367439 w 9601201"/>
              <a:gd name="connsiteY425" fmla="*/ 4189281 h 4194895"/>
              <a:gd name="connsiteX426" fmla="*/ 4372361 w 9601201"/>
              <a:gd name="connsiteY426" fmla="*/ 4194204 h 4194895"/>
              <a:gd name="connsiteX427" fmla="*/ 8565811 w 9601201"/>
              <a:gd name="connsiteY427" fmla="*/ 0 h 4194895"/>
              <a:gd name="connsiteX428" fmla="*/ 8605198 w 9601201"/>
              <a:gd name="connsiteY428" fmla="*/ 0 h 4194895"/>
              <a:gd name="connsiteX429" fmla="*/ 4416671 w 9601201"/>
              <a:gd name="connsiteY429" fmla="*/ 4189281 h 4194895"/>
              <a:gd name="connsiteX430" fmla="*/ 4421593 w 9601201"/>
              <a:gd name="connsiteY430" fmla="*/ 4194204 h 4194895"/>
              <a:gd name="connsiteX431" fmla="*/ 8615042 w 9601201"/>
              <a:gd name="connsiteY431" fmla="*/ 0 h 4194895"/>
              <a:gd name="connsiteX432" fmla="*/ 8654430 w 9601201"/>
              <a:gd name="connsiteY432" fmla="*/ 0 h 4194895"/>
              <a:gd name="connsiteX433" fmla="*/ 4465901 w 9601201"/>
              <a:gd name="connsiteY433" fmla="*/ 4189281 h 4194895"/>
              <a:gd name="connsiteX434" fmla="*/ 4470825 w 9601201"/>
              <a:gd name="connsiteY434" fmla="*/ 4194204 h 4194895"/>
              <a:gd name="connsiteX435" fmla="*/ 8664274 w 9601201"/>
              <a:gd name="connsiteY435" fmla="*/ 0 h 4194895"/>
              <a:gd name="connsiteX436" fmla="*/ 8703662 w 9601201"/>
              <a:gd name="connsiteY436" fmla="*/ 0 h 4194895"/>
              <a:gd name="connsiteX437" fmla="*/ 4515133 w 9601201"/>
              <a:gd name="connsiteY437" fmla="*/ 4189281 h 4194895"/>
              <a:gd name="connsiteX438" fmla="*/ 4520057 w 9601201"/>
              <a:gd name="connsiteY438" fmla="*/ 4194204 h 4194895"/>
              <a:gd name="connsiteX439" fmla="*/ 8713507 w 9601201"/>
              <a:gd name="connsiteY439" fmla="*/ 0 h 4194895"/>
              <a:gd name="connsiteX440" fmla="*/ 8752894 w 9601201"/>
              <a:gd name="connsiteY440" fmla="*/ 0 h 4194895"/>
              <a:gd name="connsiteX441" fmla="*/ 4564365 w 9601201"/>
              <a:gd name="connsiteY441" fmla="*/ 4189281 h 4194895"/>
              <a:gd name="connsiteX442" fmla="*/ 4569290 w 9601201"/>
              <a:gd name="connsiteY442" fmla="*/ 4194204 h 4194895"/>
              <a:gd name="connsiteX443" fmla="*/ 8762739 w 9601201"/>
              <a:gd name="connsiteY443" fmla="*/ 0 h 4194895"/>
              <a:gd name="connsiteX444" fmla="*/ 8802126 w 9601201"/>
              <a:gd name="connsiteY444" fmla="*/ 0 h 4194895"/>
              <a:gd name="connsiteX445" fmla="*/ 4613597 w 9601201"/>
              <a:gd name="connsiteY445" fmla="*/ 4189281 h 4194895"/>
              <a:gd name="connsiteX446" fmla="*/ 4618521 w 9601201"/>
              <a:gd name="connsiteY446" fmla="*/ 4194204 h 4194895"/>
              <a:gd name="connsiteX447" fmla="*/ 8811971 w 9601201"/>
              <a:gd name="connsiteY447" fmla="*/ 0 h 4194895"/>
              <a:gd name="connsiteX448" fmla="*/ 8830566 w 9601201"/>
              <a:gd name="connsiteY448" fmla="*/ 0 h 4194895"/>
              <a:gd name="connsiteX449" fmla="*/ 8839157 w 9601201"/>
              <a:gd name="connsiteY449" fmla="*/ 0 h 4194895"/>
              <a:gd name="connsiteX450" fmla="*/ 8839157 w 9601201"/>
              <a:gd name="connsiteY450" fmla="*/ 2 h 4194895"/>
              <a:gd name="connsiteX451" fmla="*/ 8851357 w 9601201"/>
              <a:gd name="connsiteY451" fmla="*/ 2 h 4194895"/>
              <a:gd name="connsiteX452" fmla="*/ 4662830 w 9601201"/>
              <a:gd name="connsiteY452" fmla="*/ 4189281 h 4194895"/>
              <a:gd name="connsiteX453" fmla="*/ 4667752 w 9601201"/>
              <a:gd name="connsiteY453" fmla="*/ 4194204 h 4194895"/>
              <a:gd name="connsiteX454" fmla="*/ 8861201 w 9601201"/>
              <a:gd name="connsiteY454" fmla="*/ 2 h 4194895"/>
              <a:gd name="connsiteX455" fmla="*/ 8900588 w 9601201"/>
              <a:gd name="connsiteY455" fmla="*/ 2 h 4194895"/>
              <a:gd name="connsiteX456" fmla="*/ 4712062 w 9601201"/>
              <a:gd name="connsiteY456" fmla="*/ 4189281 h 4194895"/>
              <a:gd name="connsiteX457" fmla="*/ 4716984 w 9601201"/>
              <a:gd name="connsiteY457" fmla="*/ 4194204 h 4194895"/>
              <a:gd name="connsiteX458" fmla="*/ 8910432 w 9601201"/>
              <a:gd name="connsiteY458" fmla="*/ 2 h 4194895"/>
              <a:gd name="connsiteX459" fmla="*/ 8949820 w 9601201"/>
              <a:gd name="connsiteY459" fmla="*/ 2 h 4194895"/>
              <a:gd name="connsiteX460" fmla="*/ 4761293 w 9601201"/>
              <a:gd name="connsiteY460" fmla="*/ 4189281 h 4194895"/>
              <a:gd name="connsiteX461" fmla="*/ 4766216 w 9601201"/>
              <a:gd name="connsiteY461" fmla="*/ 4194204 h 4194895"/>
              <a:gd name="connsiteX462" fmla="*/ 8959664 w 9601201"/>
              <a:gd name="connsiteY462" fmla="*/ 2 h 4194895"/>
              <a:gd name="connsiteX463" fmla="*/ 8999051 w 9601201"/>
              <a:gd name="connsiteY463" fmla="*/ 2 h 4194895"/>
              <a:gd name="connsiteX464" fmla="*/ 4810524 w 9601201"/>
              <a:gd name="connsiteY464" fmla="*/ 4189281 h 4194895"/>
              <a:gd name="connsiteX465" fmla="*/ 4815448 w 9601201"/>
              <a:gd name="connsiteY465" fmla="*/ 4194204 h 4194895"/>
              <a:gd name="connsiteX466" fmla="*/ 9008896 w 9601201"/>
              <a:gd name="connsiteY466" fmla="*/ 2 h 4194895"/>
              <a:gd name="connsiteX467" fmla="*/ 9048283 w 9601201"/>
              <a:gd name="connsiteY467" fmla="*/ 2 h 4194895"/>
              <a:gd name="connsiteX468" fmla="*/ 4859756 w 9601201"/>
              <a:gd name="connsiteY468" fmla="*/ 4189281 h 4194895"/>
              <a:gd name="connsiteX469" fmla="*/ 4864680 w 9601201"/>
              <a:gd name="connsiteY469" fmla="*/ 4194204 h 4194895"/>
              <a:gd name="connsiteX470" fmla="*/ 9058129 w 9601201"/>
              <a:gd name="connsiteY470" fmla="*/ 2 h 4194895"/>
              <a:gd name="connsiteX471" fmla="*/ 9097515 w 9601201"/>
              <a:gd name="connsiteY471" fmla="*/ 2 h 4194895"/>
              <a:gd name="connsiteX472" fmla="*/ 4908988 w 9601201"/>
              <a:gd name="connsiteY472" fmla="*/ 4189281 h 4194895"/>
              <a:gd name="connsiteX473" fmla="*/ 4913913 w 9601201"/>
              <a:gd name="connsiteY473" fmla="*/ 4194204 h 4194895"/>
              <a:gd name="connsiteX474" fmla="*/ 9107361 w 9601201"/>
              <a:gd name="connsiteY474" fmla="*/ 2 h 4194895"/>
              <a:gd name="connsiteX475" fmla="*/ 9146747 w 9601201"/>
              <a:gd name="connsiteY475" fmla="*/ 2 h 4194895"/>
              <a:gd name="connsiteX476" fmla="*/ 4958220 w 9601201"/>
              <a:gd name="connsiteY476" fmla="*/ 4189281 h 4194895"/>
              <a:gd name="connsiteX477" fmla="*/ 4963143 w 9601201"/>
              <a:gd name="connsiteY477" fmla="*/ 4194204 h 4194895"/>
              <a:gd name="connsiteX478" fmla="*/ 9156592 w 9601201"/>
              <a:gd name="connsiteY478" fmla="*/ 2 h 4194895"/>
              <a:gd name="connsiteX479" fmla="*/ 9195979 w 9601201"/>
              <a:gd name="connsiteY479" fmla="*/ 2 h 4194895"/>
              <a:gd name="connsiteX480" fmla="*/ 5007453 w 9601201"/>
              <a:gd name="connsiteY480" fmla="*/ 4189281 h 4194895"/>
              <a:gd name="connsiteX481" fmla="*/ 5012375 w 9601201"/>
              <a:gd name="connsiteY481" fmla="*/ 4194204 h 4194895"/>
              <a:gd name="connsiteX482" fmla="*/ 9205823 w 9601201"/>
              <a:gd name="connsiteY482" fmla="*/ 2 h 4194895"/>
              <a:gd name="connsiteX483" fmla="*/ 9245211 w 9601201"/>
              <a:gd name="connsiteY483" fmla="*/ 2 h 4194895"/>
              <a:gd name="connsiteX484" fmla="*/ 5056684 w 9601201"/>
              <a:gd name="connsiteY484" fmla="*/ 4189281 h 4194895"/>
              <a:gd name="connsiteX485" fmla="*/ 5061607 w 9601201"/>
              <a:gd name="connsiteY485" fmla="*/ 4194204 h 4194895"/>
              <a:gd name="connsiteX486" fmla="*/ 9255055 w 9601201"/>
              <a:gd name="connsiteY486" fmla="*/ 2 h 4194895"/>
              <a:gd name="connsiteX487" fmla="*/ 9294443 w 9601201"/>
              <a:gd name="connsiteY487" fmla="*/ 2 h 4194895"/>
              <a:gd name="connsiteX488" fmla="*/ 5105916 w 9601201"/>
              <a:gd name="connsiteY488" fmla="*/ 4189281 h 4194895"/>
              <a:gd name="connsiteX489" fmla="*/ 5110839 w 9601201"/>
              <a:gd name="connsiteY489" fmla="*/ 4194204 h 4194895"/>
              <a:gd name="connsiteX490" fmla="*/ 9304287 w 9601201"/>
              <a:gd name="connsiteY490" fmla="*/ 2 h 4194895"/>
              <a:gd name="connsiteX491" fmla="*/ 9343675 w 9601201"/>
              <a:gd name="connsiteY491" fmla="*/ 2 h 4194895"/>
              <a:gd name="connsiteX492" fmla="*/ 5155148 w 9601201"/>
              <a:gd name="connsiteY492" fmla="*/ 4189281 h 4194895"/>
              <a:gd name="connsiteX493" fmla="*/ 5160071 w 9601201"/>
              <a:gd name="connsiteY493" fmla="*/ 4194204 h 4194895"/>
              <a:gd name="connsiteX494" fmla="*/ 9353519 w 9601201"/>
              <a:gd name="connsiteY494" fmla="*/ 2 h 4194895"/>
              <a:gd name="connsiteX495" fmla="*/ 9392906 w 9601201"/>
              <a:gd name="connsiteY495" fmla="*/ 2 h 4194895"/>
              <a:gd name="connsiteX496" fmla="*/ 5204380 w 9601201"/>
              <a:gd name="connsiteY496" fmla="*/ 4189281 h 4194895"/>
              <a:gd name="connsiteX497" fmla="*/ 5209304 w 9601201"/>
              <a:gd name="connsiteY497" fmla="*/ 4194204 h 4194895"/>
              <a:gd name="connsiteX498" fmla="*/ 9402752 w 9601201"/>
              <a:gd name="connsiteY498" fmla="*/ 2 h 4194895"/>
              <a:gd name="connsiteX499" fmla="*/ 9442139 w 9601201"/>
              <a:gd name="connsiteY499" fmla="*/ 2 h 4194895"/>
              <a:gd name="connsiteX500" fmla="*/ 5253611 w 9601201"/>
              <a:gd name="connsiteY500" fmla="*/ 4189281 h 4194895"/>
              <a:gd name="connsiteX501" fmla="*/ 5258536 w 9601201"/>
              <a:gd name="connsiteY501" fmla="*/ 4194204 h 4194895"/>
              <a:gd name="connsiteX502" fmla="*/ 9451983 w 9601201"/>
              <a:gd name="connsiteY502" fmla="*/ 2 h 4194895"/>
              <a:gd name="connsiteX503" fmla="*/ 9491371 w 9601201"/>
              <a:gd name="connsiteY503" fmla="*/ 2 h 4194895"/>
              <a:gd name="connsiteX504" fmla="*/ 5302844 w 9601201"/>
              <a:gd name="connsiteY504" fmla="*/ 4189281 h 4194895"/>
              <a:gd name="connsiteX505" fmla="*/ 5307766 w 9601201"/>
              <a:gd name="connsiteY505" fmla="*/ 4194204 h 4194895"/>
              <a:gd name="connsiteX506" fmla="*/ 9501215 w 9601201"/>
              <a:gd name="connsiteY506" fmla="*/ 2 h 4194895"/>
              <a:gd name="connsiteX507" fmla="*/ 9540603 w 9601201"/>
              <a:gd name="connsiteY507" fmla="*/ 2 h 4194895"/>
              <a:gd name="connsiteX508" fmla="*/ 5352076 w 9601201"/>
              <a:gd name="connsiteY508" fmla="*/ 4189281 h 4194895"/>
              <a:gd name="connsiteX509" fmla="*/ 5356998 w 9601201"/>
              <a:gd name="connsiteY509" fmla="*/ 4194204 h 4194895"/>
              <a:gd name="connsiteX510" fmla="*/ 9550447 w 9601201"/>
              <a:gd name="connsiteY510" fmla="*/ 2 h 4194895"/>
              <a:gd name="connsiteX511" fmla="*/ 9589834 w 9601201"/>
              <a:gd name="connsiteY511" fmla="*/ 2 h 4194895"/>
              <a:gd name="connsiteX512" fmla="*/ 5401307 w 9601201"/>
              <a:gd name="connsiteY512" fmla="*/ 4189281 h 4194895"/>
              <a:gd name="connsiteX513" fmla="*/ 5406230 w 9601201"/>
              <a:gd name="connsiteY513" fmla="*/ 4194204 h 4194895"/>
              <a:gd name="connsiteX514" fmla="*/ 9599678 w 9601201"/>
              <a:gd name="connsiteY514" fmla="*/ 2 h 4194895"/>
              <a:gd name="connsiteX515" fmla="*/ 9601199 w 9601201"/>
              <a:gd name="connsiteY515" fmla="*/ 2 h 4194895"/>
              <a:gd name="connsiteX516" fmla="*/ 9601199 w 9601201"/>
              <a:gd name="connsiteY516" fmla="*/ 1 h 4194895"/>
              <a:gd name="connsiteX517" fmla="*/ 9601200 w 9601201"/>
              <a:gd name="connsiteY517" fmla="*/ 1 h 4194895"/>
              <a:gd name="connsiteX518" fmla="*/ 9601200 w 9601201"/>
              <a:gd name="connsiteY518" fmla="*/ 37875 h 4194895"/>
              <a:gd name="connsiteX519" fmla="*/ 5450539 w 9601201"/>
              <a:gd name="connsiteY519" fmla="*/ 4189281 h 4194895"/>
              <a:gd name="connsiteX520" fmla="*/ 5455462 w 9601201"/>
              <a:gd name="connsiteY520" fmla="*/ 4194204 h 4194895"/>
              <a:gd name="connsiteX521" fmla="*/ 9601200 w 9601201"/>
              <a:gd name="connsiteY521" fmla="*/ 47721 h 4194895"/>
              <a:gd name="connsiteX522" fmla="*/ 9601200 w 9601201"/>
              <a:gd name="connsiteY522" fmla="*/ 87116 h 4194895"/>
              <a:gd name="connsiteX523" fmla="*/ 5499771 w 9601201"/>
              <a:gd name="connsiteY523" fmla="*/ 4189281 h 4194895"/>
              <a:gd name="connsiteX524" fmla="*/ 5504695 w 9601201"/>
              <a:gd name="connsiteY524" fmla="*/ 4194204 h 4194895"/>
              <a:gd name="connsiteX525" fmla="*/ 9601200 w 9601201"/>
              <a:gd name="connsiteY525" fmla="*/ 96962 h 4194895"/>
              <a:gd name="connsiteX526" fmla="*/ 9601200 w 9601201"/>
              <a:gd name="connsiteY526" fmla="*/ 136356 h 4194895"/>
              <a:gd name="connsiteX527" fmla="*/ 5549003 w 9601201"/>
              <a:gd name="connsiteY527" fmla="*/ 4189281 h 4194895"/>
              <a:gd name="connsiteX528" fmla="*/ 5553927 w 9601201"/>
              <a:gd name="connsiteY528" fmla="*/ 4194204 h 4194895"/>
              <a:gd name="connsiteX529" fmla="*/ 9601200 w 9601201"/>
              <a:gd name="connsiteY529" fmla="*/ 146203 h 4194895"/>
              <a:gd name="connsiteX530" fmla="*/ 9601200 w 9601201"/>
              <a:gd name="connsiteY530" fmla="*/ 185598 h 4194895"/>
              <a:gd name="connsiteX531" fmla="*/ 5598236 w 9601201"/>
              <a:gd name="connsiteY531" fmla="*/ 4189281 h 4194895"/>
              <a:gd name="connsiteX532" fmla="*/ 5603158 w 9601201"/>
              <a:gd name="connsiteY532" fmla="*/ 4194204 h 4194895"/>
              <a:gd name="connsiteX533" fmla="*/ 9601200 w 9601201"/>
              <a:gd name="connsiteY533" fmla="*/ 195444 h 4194895"/>
              <a:gd name="connsiteX534" fmla="*/ 9601200 w 9601201"/>
              <a:gd name="connsiteY534" fmla="*/ 234838 h 4194895"/>
              <a:gd name="connsiteX535" fmla="*/ 5647468 w 9601201"/>
              <a:gd name="connsiteY535" fmla="*/ 4189281 h 4194895"/>
              <a:gd name="connsiteX536" fmla="*/ 5652389 w 9601201"/>
              <a:gd name="connsiteY536" fmla="*/ 4194204 h 4194895"/>
              <a:gd name="connsiteX537" fmla="*/ 9601200 w 9601201"/>
              <a:gd name="connsiteY537" fmla="*/ 244684 h 4194895"/>
              <a:gd name="connsiteX538" fmla="*/ 9601200 w 9601201"/>
              <a:gd name="connsiteY538" fmla="*/ 284078 h 4194895"/>
              <a:gd name="connsiteX539" fmla="*/ 5696699 w 9601201"/>
              <a:gd name="connsiteY539" fmla="*/ 4189281 h 4194895"/>
              <a:gd name="connsiteX540" fmla="*/ 5701621 w 9601201"/>
              <a:gd name="connsiteY540" fmla="*/ 4194204 h 4194895"/>
              <a:gd name="connsiteX541" fmla="*/ 9601200 w 9601201"/>
              <a:gd name="connsiteY541" fmla="*/ 293924 h 4194895"/>
              <a:gd name="connsiteX542" fmla="*/ 9601200 w 9601201"/>
              <a:gd name="connsiteY542" fmla="*/ 333319 h 4194895"/>
              <a:gd name="connsiteX543" fmla="*/ 5745930 w 9601201"/>
              <a:gd name="connsiteY543" fmla="*/ 4189281 h 4194895"/>
              <a:gd name="connsiteX544" fmla="*/ 5750854 w 9601201"/>
              <a:gd name="connsiteY544" fmla="*/ 4194204 h 4194895"/>
              <a:gd name="connsiteX545" fmla="*/ 9601200 w 9601201"/>
              <a:gd name="connsiteY545" fmla="*/ 343165 h 4194895"/>
              <a:gd name="connsiteX546" fmla="*/ 9601200 w 9601201"/>
              <a:gd name="connsiteY546" fmla="*/ 382560 h 4194895"/>
              <a:gd name="connsiteX547" fmla="*/ 5795162 w 9601201"/>
              <a:gd name="connsiteY547" fmla="*/ 4189281 h 4194895"/>
              <a:gd name="connsiteX548" fmla="*/ 5800085 w 9601201"/>
              <a:gd name="connsiteY548" fmla="*/ 4194204 h 4194895"/>
              <a:gd name="connsiteX549" fmla="*/ 9601200 w 9601201"/>
              <a:gd name="connsiteY549" fmla="*/ 392406 h 4194895"/>
              <a:gd name="connsiteX550" fmla="*/ 9601200 w 9601201"/>
              <a:gd name="connsiteY550" fmla="*/ 431800 h 4194895"/>
              <a:gd name="connsiteX551" fmla="*/ 5844393 w 9601201"/>
              <a:gd name="connsiteY551" fmla="*/ 4189281 h 4194895"/>
              <a:gd name="connsiteX552" fmla="*/ 5849318 w 9601201"/>
              <a:gd name="connsiteY552" fmla="*/ 4194204 h 4194895"/>
              <a:gd name="connsiteX553" fmla="*/ 9601200 w 9601201"/>
              <a:gd name="connsiteY553" fmla="*/ 441648 h 4194895"/>
              <a:gd name="connsiteX554" fmla="*/ 9601200 w 9601201"/>
              <a:gd name="connsiteY554" fmla="*/ 481041 h 4194895"/>
              <a:gd name="connsiteX555" fmla="*/ 5893625 w 9601201"/>
              <a:gd name="connsiteY555" fmla="*/ 4189281 h 4194895"/>
              <a:gd name="connsiteX556" fmla="*/ 5898549 w 9601201"/>
              <a:gd name="connsiteY556" fmla="*/ 4194204 h 4194895"/>
              <a:gd name="connsiteX557" fmla="*/ 9601200 w 9601201"/>
              <a:gd name="connsiteY557" fmla="*/ 490888 h 4194895"/>
              <a:gd name="connsiteX558" fmla="*/ 9601200 w 9601201"/>
              <a:gd name="connsiteY558" fmla="*/ 530283 h 4194895"/>
              <a:gd name="connsiteX559" fmla="*/ 5942859 w 9601201"/>
              <a:gd name="connsiteY559" fmla="*/ 4189281 h 4194895"/>
              <a:gd name="connsiteX560" fmla="*/ 5947781 w 9601201"/>
              <a:gd name="connsiteY560" fmla="*/ 4194204 h 4194895"/>
              <a:gd name="connsiteX561" fmla="*/ 9601200 w 9601201"/>
              <a:gd name="connsiteY561" fmla="*/ 540129 h 4194895"/>
              <a:gd name="connsiteX562" fmla="*/ 9601200 w 9601201"/>
              <a:gd name="connsiteY562" fmla="*/ 579523 h 4194895"/>
              <a:gd name="connsiteX563" fmla="*/ 5992089 w 9601201"/>
              <a:gd name="connsiteY563" fmla="*/ 4189281 h 4194895"/>
              <a:gd name="connsiteX564" fmla="*/ 5997013 w 9601201"/>
              <a:gd name="connsiteY564" fmla="*/ 4194204 h 4194895"/>
              <a:gd name="connsiteX565" fmla="*/ 9601200 w 9601201"/>
              <a:gd name="connsiteY565" fmla="*/ 589370 h 4194895"/>
              <a:gd name="connsiteX566" fmla="*/ 9601200 w 9601201"/>
              <a:gd name="connsiteY566" fmla="*/ 628764 h 4194895"/>
              <a:gd name="connsiteX567" fmla="*/ 6041321 w 9601201"/>
              <a:gd name="connsiteY567" fmla="*/ 4189281 h 4194895"/>
              <a:gd name="connsiteX568" fmla="*/ 6046244 w 9601201"/>
              <a:gd name="connsiteY568" fmla="*/ 4194204 h 4194895"/>
              <a:gd name="connsiteX569" fmla="*/ 9601200 w 9601201"/>
              <a:gd name="connsiteY569" fmla="*/ 638609 h 4194895"/>
              <a:gd name="connsiteX570" fmla="*/ 9601200 w 9601201"/>
              <a:gd name="connsiteY570" fmla="*/ 678004 h 4194895"/>
              <a:gd name="connsiteX571" fmla="*/ 6090553 w 9601201"/>
              <a:gd name="connsiteY571" fmla="*/ 4189281 h 4194895"/>
              <a:gd name="connsiteX572" fmla="*/ 6095476 w 9601201"/>
              <a:gd name="connsiteY572" fmla="*/ 4194204 h 4194895"/>
              <a:gd name="connsiteX573" fmla="*/ 9601200 w 9601201"/>
              <a:gd name="connsiteY573" fmla="*/ 687850 h 4194895"/>
              <a:gd name="connsiteX574" fmla="*/ 9601200 w 9601201"/>
              <a:gd name="connsiteY574" fmla="*/ 689695 h 4194895"/>
              <a:gd name="connsiteX575" fmla="*/ 9601201 w 9601201"/>
              <a:gd name="connsiteY575" fmla="*/ 689695 h 4194895"/>
              <a:gd name="connsiteX576" fmla="*/ 9601201 w 9601201"/>
              <a:gd name="connsiteY576" fmla="*/ 727244 h 4194895"/>
              <a:gd name="connsiteX577" fmla="*/ 6139785 w 9601201"/>
              <a:gd name="connsiteY577" fmla="*/ 4189281 h 4194895"/>
              <a:gd name="connsiteX578" fmla="*/ 6144709 w 9601201"/>
              <a:gd name="connsiteY578" fmla="*/ 4194204 h 4194895"/>
              <a:gd name="connsiteX579" fmla="*/ 9601201 w 9601201"/>
              <a:gd name="connsiteY579" fmla="*/ 737091 h 4194895"/>
              <a:gd name="connsiteX580" fmla="*/ 9601201 w 9601201"/>
              <a:gd name="connsiteY580" fmla="*/ 776484 h 4194895"/>
              <a:gd name="connsiteX581" fmla="*/ 6189017 w 9601201"/>
              <a:gd name="connsiteY581" fmla="*/ 4189281 h 4194895"/>
              <a:gd name="connsiteX582" fmla="*/ 6193941 w 9601201"/>
              <a:gd name="connsiteY582" fmla="*/ 4194204 h 4194895"/>
              <a:gd name="connsiteX583" fmla="*/ 9601201 w 9601201"/>
              <a:gd name="connsiteY583" fmla="*/ 786331 h 4194895"/>
              <a:gd name="connsiteX584" fmla="*/ 9601201 w 9601201"/>
              <a:gd name="connsiteY584" fmla="*/ 825726 h 4194895"/>
              <a:gd name="connsiteX585" fmla="*/ 6238250 w 9601201"/>
              <a:gd name="connsiteY585" fmla="*/ 4189281 h 4194895"/>
              <a:gd name="connsiteX586" fmla="*/ 6243172 w 9601201"/>
              <a:gd name="connsiteY586" fmla="*/ 4194204 h 4194895"/>
              <a:gd name="connsiteX587" fmla="*/ 9601201 w 9601201"/>
              <a:gd name="connsiteY587" fmla="*/ 835572 h 4194895"/>
              <a:gd name="connsiteX588" fmla="*/ 9601201 w 9601201"/>
              <a:gd name="connsiteY588" fmla="*/ 875603 h 4194895"/>
              <a:gd name="connsiteX589" fmla="*/ 6288713 w 9601201"/>
              <a:gd name="connsiteY589" fmla="*/ 4189281 h 4194895"/>
              <a:gd name="connsiteX590" fmla="*/ 6293635 w 9601201"/>
              <a:gd name="connsiteY590" fmla="*/ 4194204 h 4194895"/>
              <a:gd name="connsiteX591" fmla="*/ 9601201 w 9601201"/>
              <a:gd name="connsiteY591" fmla="*/ 885450 h 4194895"/>
              <a:gd name="connsiteX592" fmla="*/ 9601201 w 9601201"/>
              <a:gd name="connsiteY592" fmla="*/ 924852 h 4194895"/>
              <a:gd name="connsiteX593" fmla="*/ 6337944 w 9601201"/>
              <a:gd name="connsiteY593" fmla="*/ 4189281 h 4194895"/>
              <a:gd name="connsiteX594" fmla="*/ 6342867 w 9601201"/>
              <a:gd name="connsiteY594" fmla="*/ 4194204 h 4194895"/>
              <a:gd name="connsiteX595" fmla="*/ 9601201 w 9601201"/>
              <a:gd name="connsiteY595" fmla="*/ 934699 h 4194895"/>
              <a:gd name="connsiteX596" fmla="*/ 9601201 w 9601201"/>
              <a:gd name="connsiteY596" fmla="*/ 974102 h 4194895"/>
              <a:gd name="connsiteX597" fmla="*/ 6387176 w 9601201"/>
              <a:gd name="connsiteY597" fmla="*/ 4189281 h 4194895"/>
              <a:gd name="connsiteX598" fmla="*/ 6392099 w 9601201"/>
              <a:gd name="connsiteY598" fmla="*/ 4194204 h 4194895"/>
              <a:gd name="connsiteX599" fmla="*/ 9601201 w 9601201"/>
              <a:gd name="connsiteY599" fmla="*/ 983949 h 4194895"/>
              <a:gd name="connsiteX600" fmla="*/ 9601201 w 9601201"/>
              <a:gd name="connsiteY600" fmla="*/ 1023350 h 4194895"/>
              <a:gd name="connsiteX601" fmla="*/ 6436407 w 9601201"/>
              <a:gd name="connsiteY601" fmla="*/ 4189281 h 4194895"/>
              <a:gd name="connsiteX602" fmla="*/ 6441331 w 9601201"/>
              <a:gd name="connsiteY602" fmla="*/ 4194204 h 4194895"/>
              <a:gd name="connsiteX603" fmla="*/ 9601201 w 9601201"/>
              <a:gd name="connsiteY603" fmla="*/ 1033198 h 4194895"/>
              <a:gd name="connsiteX604" fmla="*/ 9601201 w 9601201"/>
              <a:gd name="connsiteY604" fmla="*/ 1072600 h 4194895"/>
              <a:gd name="connsiteX605" fmla="*/ 6485639 w 9601201"/>
              <a:gd name="connsiteY605" fmla="*/ 4189281 h 4194895"/>
              <a:gd name="connsiteX606" fmla="*/ 6490564 w 9601201"/>
              <a:gd name="connsiteY606" fmla="*/ 4194204 h 4194895"/>
              <a:gd name="connsiteX607" fmla="*/ 9601201 w 9601201"/>
              <a:gd name="connsiteY607" fmla="*/ 1082448 h 4194895"/>
              <a:gd name="connsiteX608" fmla="*/ 9601201 w 9601201"/>
              <a:gd name="connsiteY608" fmla="*/ 1121850 h 4194895"/>
              <a:gd name="connsiteX609" fmla="*/ 6534871 w 9601201"/>
              <a:gd name="connsiteY609" fmla="*/ 4189281 h 4194895"/>
              <a:gd name="connsiteX610" fmla="*/ 6539795 w 9601201"/>
              <a:gd name="connsiteY610" fmla="*/ 4194204 h 4194895"/>
              <a:gd name="connsiteX611" fmla="*/ 9601201 w 9601201"/>
              <a:gd name="connsiteY611" fmla="*/ 1131698 h 4194895"/>
              <a:gd name="connsiteX612" fmla="*/ 9601201 w 9601201"/>
              <a:gd name="connsiteY612" fmla="*/ 1171101 h 4194895"/>
              <a:gd name="connsiteX613" fmla="*/ 6584105 w 9601201"/>
              <a:gd name="connsiteY613" fmla="*/ 4189281 h 4194895"/>
              <a:gd name="connsiteX614" fmla="*/ 6589026 w 9601201"/>
              <a:gd name="connsiteY614" fmla="*/ 4194204 h 4194895"/>
              <a:gd name="connsiteX615" fmla="*/ 9601201 w 9601201"/>
              <a:gd name="connsiteY615" fmla="*/ 1180947 h 4194895"/>
              <a:gd name="connsiteX616" fmla="*/ 9601201 w 9601201"/>
              <a:gd name="connsiteY616" fmla="*/ 1220349 h 4194895"/>
              <a:gd name="connsiteX617" fmla="*/ 6633335 w 9601201"/>
              <a:gd name="connsiteY617" fmla="*/ 4189281 h 4194895"/>
              <a:gd name="connsiteX618" fmla="*/ 6638258 w 9601201"/>
              <a:gd name="connsiteY618" fmla="*/ 4194204 h 4194895"/>
              <a:gd name="connsiteX619" fmla="*/ 9601201 w 9601201"/>
              <a:gd name="connsiteY619" fmla="*/ 1230197 h 4194895"/>
              <a:gd name="connsiteX620" fmla="*/ 9601201 w 9601201"/>
              <a:gd name="connsiteY620" fmla="*/ 1269599 h 4194895"/>
              <a:gd name="connsiteX621" fmla="*/ 6682567 w 9601201"/>
              <a:gd name="connsiteY621" fmla="*/ 4189281 h 4194895"/>
              <a:gd name="connsiteX622" fmla="*/ 6687491 w 9601201"/>
              <a:gd name="connsiteY622" fmla="*/ 4194204 h 4194895"/>
              <a:gd name="connsiteX623" fmla="*/ 9601201 w 9601201"/>
              <a:gd name="connsiteY623" fmla="*/ 1279447 h 4194895"/>
              <a:gd name="connsiteX624" fmla="*/ 9601201 w 9601201"/>
              <a:gd name="connsiteY624" fmla="*/ 1318849 h 4194895"/>
              <a:gd name="connsiteX625" fmla="*/ 6731800 w 9601201"/>
              <a:gd name="connsiteY625" fmla="*/ 4189281 h 4194895"/>
              <a:gd name="connsiteX626" fmla="*/ 6736723 w 9601201"/>
              <a:gd name="connsiteY626" fmla="*/ 4194204 h 4194895"/>
              <a:gd name="connsiteX627" fmla="*/ 9601201 w 9601201"/>
              <a:gd name="connsiteY627" fmla="*/ 1328696 h 4194895"/>
              <a:gd name="connsiteX628" fmla="*/ 9601201 w 9601201"/>
              <a:gd name="connsiteY628" fmla="*/ 1368099 h 4194895"/>
              <a:gd name="connsiteX629" fmla="*/ 6781032 w 9601201"/>
              <a:gd name="connsiteY629" fmla="*/ 4189281 h 4194895"/>
              <a:gd name="connsiteX630" fmla="*/ 6785955 w 9601201"/>
              <a:gd name="connsiteY630" fmla="*/ 4194204 h 4194895"/>
              <a:gd name="connsiteX631" fmla="*/ 9601201 w 9601201"/>
              <a:gd name="connsiteY631" fmla="*/ 1377946 h 4194895"/>
              <a:gd name="connsiteX632" fmla="*/ 9601201 w 9601201"/>
              <a:gd name="connsiteY632" fmla="*/ 1417348 h 4194895"/>
              <a:gd name="connsiteX633" fmla="*/ 6830264 w 9601201"/>
              <a:gd name="connsiteY633" fmla="*/ 4189281 h 4194895"/>
              <a:gd name="connsiteX634" fmla="*/ 6835187 w 9601201"/>
              <a:gd name="connsiteY634" fmla="*/ 4194204 h 4194895"/>
              <a:gd name="connsiteX635" fmla="*/ 9601201 w 9601201"/>
              <a:gd name="connsiteY635" fmla="*/ 1427196 h 4194895"/>
              <a:gd name="connsiteX636" fmla="*/ 9601201 w 9601201"/>
              <a:gd name="connsiteY636" fmla="*/ 1466598 h 4194895"/>
              <a:gd name="connsiteX637" fmla="*/ 6879496 w 9601201"/>
              <a:gd name="connsiteY637" fmla="*/ 4189281 h 4194895"/>
              <a:gd name="connsiteX638" fmla="*/ 6884417 w 9601201"/>
              <a:gd name="connsiteY638" fmla="*/ 4194204 h 4194895"/>
              <a:gd name="connsiteX639" fmla="*/ 9601201 w 9601201"/>
              <a:gd name="connsiteY639" fmla="*/ 1476444 h 4194895"/>
              <a:gd name="connsiteX640" fmla="*/ 9601201 w 9601201"/>
              <a:gd name="connsiteY640" fmla="*/ 1515847 h 4194895"/>
              <a:gd name="connsiteX641" fmla="*/ 6928727 w 9601201"/>
              <a:gd name="connsiteY641" fmla="*/ 4189281 h 4194895"/>
              <a:gd name="connsiteX642" fmla="*/ 6933649 w 9601201"/>
              <a:gd name="connsiteY642" fmla="*/ 4194204 h 4194895"/>
              <a:gd name="connsiteX643" fmla="*/ 9601201 w 9601201"/>
              <a:gd name="connsiteY643" fmla="*/ 1525694 h 4194895"/>
              <a:gd name="connsiteX644" fmla="*/ 9601201 w 9601201"/>
              <a:gd name="connsiteY644" fmla="*/ 1565096 h 4194895"/>
              <a:gd name="connsiteX645" fmla="*/ 6977958 w 9601201"/>
              <a:gd name="connsiteY645" fmla="*/ 4189281 h 4194895"/>
              <a:gd name="connsiteX646" fmla="*/ 6982883 w 9601201"/>
              <a:gd name="connsiteY646" fmla="*/ 4194204 h 4194895"/>
              <a:gd name="connsiteX647" fmla="*/ 9601201 w 9601201"/>
              <a:gd name="connsiteY647" fmla="*/ 1574945 h 4194895"/>
              <a:gd name="connsiteX648" fmla="*/ 9601201 w 9601201"/>
              <a:gd name="connsiteY648" fmla="*/ 1614346 h 4194895"/>
              <a:gd name="connsiteX649" fmla="*/ 7027190 w 9601201"/>
              <a:gd name="connsiteY649" fmla="*/ 4189281 h 4194895"/>
              <a:gd name="connsiteX650" fmla="*/ 7032115 w 9601201"/>
              <a:gd name="connsiteY650" fmla="*/ 4194204 h 4194895"/>
              <a:gd name="connsiteX651" fmla="*/ 9601201 w 9601201"/>
              <a:gd name="connsiteY651" fmla="*/ 1624194 h 4194895"/>
              <a:gd name="connsiteX652" fmla="*/ 9601201 w 9601201"/>
              <a:gd name="connsiteY652" fmla="*/ 1663596 h 4194895"/>
              <a:gd name="connsiteX653" fmla="*/ 7076423 w 9601201"/>
              <a:gd name="connsiteY653" fmla="*/ 4189281 h 4194895"/>
              <a:gd name="connsiteX654" fmla="*/ 7081346 w 9601201"/>
              <a:gd name="connsiteY654" fmla="*/ 4194204 h 4194895"/>
              <a:gd name="connsiteX655" fmla="*/ 9601201 w 9601201"/>
              <a:gd name="connsiteY655" fmla="*/ 1673443 h 4194895"/>
              <a:gd name="connsiteX656" fmla="*/ 9601201 w 9601201"/>
              <a:gd name="connsiteY656" fmla="*/ 1712846 h 4194895"/>
              <a:gd name="connsiteX657" fmla="*/ 7125655 w 9601201"/>
              <a:gd name="connsiteY657" fmla="*/ 4189281 h 4194895"/>
              <a:gd name="connsiteX658" fmla="*/ 7130578 w 9601201"/>
              <a:gd name="connsiteY658" fmla="*/ 4194204 h 4194895"/>
              <a:gd name="connsiteX659" fmla="*/ 9601201 w 9601201"/>
              <a:gd name="connsiteY659" fmla="*/ 1722693 h 4194895"/>
              <a:gd name="connsiteX660" fmla="*/ 9601201 w 9601201"/>
              <a:gd name="connsiteY660" fmla="*/ 1762096 h 4194895"/>
              <a:gd name="connsiteX661" fmla="*/ 7174887 w 9601201"/>
              <a:gd name="connsiteY661" fmla="*/ 4189281 h 4194895"/>
              <a:gd name="connsiteX662" fmla="*/ 7179809 w 9601201"/>
              <a:gd name="connsiteY662" fmla="*/ 4194204 h 4194895"/>
              <a:gd name="connsiteX663" fmla="*/ 9601201 w 9601201"/>
              <a:gd name="connsiteY663" fmla="*/ 1771942 h 4194895"/>
              <a:gd name="connsiteX664" fmla="*/ 9601201 w 9601201"/>
              <a:gd name="connsiteY664" fmla="*/ 1811345 h 4194895"/>
              <a:gd name="connsiteX665" fmla="*/ 7224119 w 9601201"/>
              <a:gd name="connsiteY665" fmla="*/ 4189281 h 4194895"/>
              <a:gd name="connsiteX666" fmla="*/ 7229041 w 9601201"/>
              <a:gd name="connsiteY666" fmla="*/ 4194204 h 4194895"/>
              <a:gd name="connsiteX667" fmla="*/ 9601201 w 9601201"/>
              <a:gd name="connsiteY667" fmla="*/ 1821192 h 4194895"/>
              <a:gd name="connsiteX668" fmla="*/ 9601201 w 9601201"/>
              <a:gd name="connsiteY668" fmla="*/ 1860593 h 4194895"/>
              <a:gd name="connsiteX669" fmla="*/ 7273349 w 9601201"/>
              <a:gd name="connsiteY669" fmla="*/ 4189281 h 4194895"/>
              <a:gd name="connsiteX670" fmla="*/ 7278274 w 9601201"/>
              <a:gd name="connsiteY670" fmla="*/ 4194204 h 4194895"/>
              <a:gd name="connsiteX671" fmla="*/ 9601201 w 9601201"/>
              <a:gd name="connsiteY671" fmla="*/ 1870442 h 4194895"/>
              <a:gd name="connsiteX672" fmla="*/ 9601201 w 9601201"/>
              <a:gd name="connsiteY672" fmla="*/ 1909843 h 4194895"/>
              <a:gd name="connsiteX673" fmla="*/ 7322581 w 9601201"/>
              <a:gd name="connsiteY673" fmla="*/ 4189281 h 4194895"/>
              <a:gd name="connsiteX674" fmla="*/ 7327506 w 9601201"/>
              <a:gd name="connsiteY674" fmla="*/ 4194204 h 4194895"/>
              <a:gd name="connsiteX675" fmla="*/ 9601201 w 9601201"/>
              <a:gd name="connsiteY675" fmla="*/ 1919692 h 4194895"/>
              <a:gd name="connsiteX676" fmla="*/ 9601201 w 9601201"/>
              <a:gd name="connsiteY676" fmla="*/ 1959093 h 4194895"/>
              <a:gd name="connsiteX677" fmla="*/ 7371813 w 9601201"/>
              <a:gd name="connsiteY677" fmla="*/ 4189281 h 4194895"/>
              <a:gd name="connsiteX678" fmla="*/ 7376737 w 9601201"/>
              <a:gd name="connsiteY678" fmla="*/ 4194204 h 4194895"/>
              <a:gd name="connsiteX679" fmla="*/ 9601201 w 9601201"/>
              <a:gd name="connsiteY679" fmla="*/ 1968940 h 4194895"/>
              <a:gd name="connsiteX680" fmla="*/ 9601201 w 9601201"/>
              <a:gd name="connsiteY680" fmla="*/ 2008343 h 4194895"/>
              <a:gd name="connsiteX681" fmla="*/ 7421045 w 9601201"/>
              <a:gd name="connsiteY681" fmla="*/ 4189281 h 4194895"/>
              <a:gd name="connsiteX682" fmla="*/ 7425969 w 9601201"/>
              <a:gd name="connsiteY682" fmla="*/ 4194204 h 4194895"/>
              <a:gd name="connsiteX683" fmla="*/ 9601201 w 9601201"/>
              <a:gd name="connsiteY683" fmla="*/ 2018190 h 4194895"/>
              <a:gd name="connsiteX684" fmla="*/ 9601201 w 9601201"/>
              <a:gd name="connsiteY684" fmla="*/ 2057592 h 4194895"/>
              <a:gd name="connsiteX685" fmla="*/ 7470277 w 9601201"/>
              <a:gd name="connsiteY685" fmla="*/ 4189281 h 4194895"/>
              <a:gd name="connsiteX686" fmla="*/ 7475200 w 9601201"/>
              <a:gd name="connsiteY686" fmla="*/ 4194204 h 4194895"/>
              <a:gd name="connsiteX687" fmla="*/ 9601201 w 9601201"/>
              <a:gd name="connsiteY687" fmla="*/ 2067439 h 4194895"/>
              <a:gd name="connsiteX688" fmla="*/ 9601201 w 9601201"/>
              <a:gd name="connsiteY688" fmla="*/ 2106841 h 4194895"/>
              <a:gd name="connsiteX689" fmla="*/ 7519507 w 9601201"/>
              <a:gd name="connsiteY689" fmla="*/ 4189281 h 4194895"/>
              <a:gd name="connsiteX690" fmla="*/ 7524432 w 9601201"/>
              <a:gd name="connsiteY690" fmla="*/ 4194204 h 4194895"/>
              <a:gd name="connsiteX691" fmla="*/ 9601201 w 9601201"/>
              <a:gd name="connsiteY691" fmla="*/ 2116689 h 4194895"/>
              <a:gd name="connsiteX692" fmla="*/ 9601201 w 9601201"/>
              <a:gd name="connsiteY692" fmla="*/ 2156090 h 4194895"/>
              <a:gd name="connsiteX693" fmla="*/ 7568739 w 9601201"/>
              <a:gd name="connsiteY693" fmla="*/ 4189281 h 4194895"/>
              <a:gd name="connsiteX694" fmla="*/ 7573665 w 9601201"/>
              <a:gd name="connsiteY694" fmla="*/ 4194204 h 4194895"/>
              <a:gd name="connsiteX695" fmla="*/ 9601201 w 9601201"/>
              <a:gd name="connsiteY695" fmla="*/ 2165939 h 4194895"/>
              <a:gd name="connsiteX696" fmla="*/ 9601201 w 9601201"/>
              <a:gd name="connsiteY696" fmla="*/ 2205341 h 4194895"/>
              <a:gd name="connsiteX697" fmla="*/ 7617973 w 9601201"/>
              <a:gd name="connsiteY697" fmla="*/ 4189281 h 4194895"/>
              <a:gd name="connsiteX698" fmla="*/ 7622897 w 9601201"/>
              <a:gd name="connsiteY698" fmla="*/ 4194204 h 4194895"/>
              <a:gd name="connsiteX699" fmla="*/ 9601201 w 9601201"/>
              <a:gd name="connsiteY699" fmla="*/ 2215189 h 4194895"/>
              <a:gd name="connsiteX700" fmla="*/ 9601201 w 9601201"/>
              <a:gd name="connsiteY700" fmla="*/ 2254590 h 4194895"/>
              <a:gd name="connsiteX701" fmla="*/ 7667204 w 9601201"/>
              <a:gd name="connsiteY701" fmla="*/ 4189281 h 4194895"/>
              <a:gd name="connsiteX702" fmla="*/ 7672129 w 9601201"/>
              <a:gd name="connsiteY702" fmla="*/ 4194204 h 4194895"/>
              <a:gd name="connsiteX703" fmla="*/ 9601201 w 9601201"/>
              <a:gd name="connsiteY703" fmla="*/ 2264439 h 4194895"/>
              <a:gd name="connsiteX704" fmla="*/ 9601201 w 9601201"/>
              <a:gd name="connsiteY704" fmla="*/ 2303840 h 4194895"/>
              <a:gd name="connsiteX705" fmla="*/ 7716436 w 9601201"/>
              <a:gd name="connsiteY705" fmla="*/ 4189281 h 4194895"/>
              <a:gd name="connsiteX706" fmla="*/ 7721361 w 9601201"/>
              <a:gd name="connsiteY706" fmla="*/ 4194204 h 4194895"/>
              <a:gd name="connsiteX707" fmla="*/ 9601201 w 9601201"/>
              <a:gd name="connsiteY707" fmla="*/ 2313688 h 4194895"/>
              <a:gd name="connsiteX708" fmla="*/ 9601201 w 9601201"/>
              <a:gd name="connsiteY708" fmla="*/ 2353089 h 4194895"/>
              <a:gd name="connsiteX709" fmla="*/ 7765668 w 9601201"/>
              <a:gd name="connsiteY709" fmla="*/ 4189281 h 4194895"/>
              <a:gd name="connsiteX710" fmla="*/ 7770593 w 9601201"/>
              <a:gd name="connsiteY710" fmla="*/ 4194204 h 4194895"/>
              <a:gd name="connsiteX711" fmla="*/ 9601201 w 9601201"/>
              <a:gd name="connsiteY711" fmla="*/ 2362938 h 4194895"/>
              <a:gd name="connsiteX712" fmla="*/ 9601201 w 9601201"/>
              <a:gd name="connsiteY712" fmla="*/ 2402338 h 4194895"/>
              <a:gd name="connsiteX713" fmla="*/ 7814899 w 9601201"/>
              <a:gd name="connsiteY713" fmla="*/ 4189281 h 4194895"/>
              <a:gd name="connsiteX714" fmla="*/ 7819823 w 9601201"/>
              <a:gd name="connsiteY714" fmla="*/ 4194204 h 4194895"/>
              <a:gd name="connsiteX715" fmla="*/ 9601201 w 9601201"/>
              <a:gd name="connsiteY715" fmla="*/ 2412186 h 4194895"/>
              <a:gd name="connsiteX716" fmla="*/ 9601201 w 9601201"/>
              <a:gd name="connsiteY716" fmla="*/ 2451588 h 4194895"/>
              <a:gd name="connsiteX717" fmla="*/ 7864131 w 9601201"/>
              <a:gd name="connsiteY717" fmla="*/ 4189281 h 4194895"/>
              <a:gd name="connsiteX718" fmla="*/ 7869055 w 9601201"/>
              <a:gd name="connsiteY718" fmla="*/ 4194204 h 4194895"/>
              <a:gd name="connsiteX719" fmla="*/ 9601201 w 9601201"/>
              <a:gd name="connsiteY719" fmla="*/ 2461436 h 4194895"/>
              <a:gd name="connsiteX720" fmla="*/ 9601201 w 9601201"/>
              <a:gd name="connsiteY720" fmla="*/ 2500838 h 4194895"/>
              <a:gd name="connsiteX721" fmla="*/ 7913363 w 9601201"/>
              <a:gd name="connsiteY721" fmla="*/ 4189281 h 4194895"/>
              <a:gd name="connsiteX722" fmla="*/ 7918288 w 9601201"/>
              <a:gd name="connsiteY722" fmla="*/ 4194204 h 4194895"/>
              <a:gd name="connsiteX723" fmla="*/ 9601201 w 9601201"/>
              <a:gd name="connsiteY723" fmla="*/ 2510687 h 4194895"/>
              <a:gd name="connsiteX724" fmla="*/ 9601201 w 9601201"/>
              <a:gd name="connsiteY724" fmla="*/ 2550087 h 4194895"/>
              <a:gd name="connsiteX725" fmla="*/ 7962595 w 9601201"/>
              <a:gd name="connsiteY725" fmla="*/ 4189281 h 4194895"/>
              <a:gd name="connsiteX726" fmla="*/ 7967520 w 9601201"/>
              <a:gd name="connsiteY726" fmla="*/ 4194204 h 4194895"/>
              <a:gd name="connsiteX727" fmla="*/ 9601201 w 9601201"/>
              <a:gd name="connsiteY727" fmla="*/ 2559936 h 4194895"/>
              <a:gd name="connsiteX728" fmla="*/ 9601201 w 9601201"/>
              <a:gd name="connsiteY728" fmla="*/ 2599336 h 4194895"/>
              <a:gd name="connsiteX729" fmla="*/ 8011827 w 9601201"/>
              <a:gd name="connsiteY729" fmla="*/ 4189281 h 4194895"/>
              <a:gd name="connsiteX730" fmla="*/ 8016752 w 9601201"/>
              <a:gd name="connsiteY730" fmla="*/ 4194204 h 4194895"/>
              <a:gd name="connsiteX731" fmla="*/ 9601201 w 9601201"/>
              <a:gd name="connsiteY731" fmla="*/ 2609186 h 4194895"/>
              <a:gd name="connsiteX732" fmla="*/ 9601201 w 9601201"/>
              <a:gd name="connsiteY732" fmla="*/ 2648586 h 4194895"/>
              <a:gd name="connsiteX733" fmla="*/ 8061059 w 9601201"/>
              <a:gd name="connsiteY733" fmla="*/ 4189281 h 4194895"/>
              <a:gd name="connsiteX734" fmla="*/ 8065984 w 9601201"/>
              <a:gd name="connsiteY734" fmla="*/ 4194204 h 4194895"/>
              <a:gd name="connsiteX735" fmla="*/ 9601201 w 9601201"/>
              <a:gd name="connsiteY735" fmla="*/ 2658436 h 4194895"/>
              <a:gd name="connsiteX736" fmla="*/ 9601201 w 9601201"/>
              <a:gd name="connsiteY736" fmla="*/ 2697835 h 4194895"/>
              <a:gd name="connsiteX737" fmla="*/ 8110290 w 9601201"/>
              <a:gd name="connsiteY737" fmla="*/ 4189281 h 4194895"/>
              <a:gd name="connsiteX738" fmla="*/ 8115215 w 9601201"/>
              <a:gd name="connsiteY738" fmla="*/ 4194204 h 4194895"/>
              <a:gd name="connsiteX739" fmla="*/ 9601201 w 9601201"/>
              <a:gd name="connsiteY739" fmla="*/ 2707684 h 4194895"/>
              <a:gd name="connsiteX740" fmla="*/ 9601201 w 9601201"/>
              <a:gd name="connsiteY740" fmla="*/ 2747084 h 4194895"/>
              <a:gd name="connsiteX741" fmla="*/ 8159521 w 9601201"/>
              <a:gd name="connsiteY741" fmla="*/ 4189281 h 4194895"/>
              <a:gd name="connsiteX742" fmla="*/ 8164446 w 9601201"/>
              <a:gd name="connsiteY742" fmla="*/ 4194204 h 4194895"/>
              <a:gd name="connsiteX743" fmla="*/ 9601201 w 9601201"/>
              <a:gd name="connsiteY743" fmla="*/ 2756934 h 4194895"/>
              <a:gd name="connsiteX744" fmla="*/ 9601201 w 9601201"/>
              <a:gd name="connsiteY744" fmla="*/ 2796334 h 4194895"/>
              <a:gd name="connsiteX745" fmla="*/ 8208753 w 9601201"/>
              <a:gd name="connsiteY745" fmla="*/ 4189281 h 4194895"/>
              <a:gd name="connsiteX746" fmla="*/ 8213679 w 9601201"/>
              <a:gd name="connsiteY746" fmla="*/ 4194204 h 4194895"/>
              <a:gd name="connsiteX747" fmla="*/ 9601201 w 9601201"/>
              <a:gd name="connsiteY747" fmla="*/ 2806184 h 4194895"/>
              <a:gd name="connsiteX748" fmla="*/ 9601201 w 9601201"/>
              <a:gd name="connsiteY748" fmla="*/ 2845585 h 4194895"/>
              <a:gd name="connsiteX749" fmla="*/ 8257987 w 9601201"/>
              <a:gd name="connsiteY749" fmla="*/ 4189281 h 4194895"/>
              <a:gd name="connsiteX750" fmla="*/ 8262911 w 9601201"/>
              <a:gd name="connsiteY750" fmla="*/ 4194204 h 4194895"/>
              <a:gd name="connsiteX751" fmla="*/ 9601201 w 9601201"/>
              <a:gd name="connsiteY751" fmla="*/ 2855434 h 4194895"/>
              <a:gd name="connsiteX752" fmla="*/ 9601201 w 9601201"/>
              <a:gd name="connsiteY752" fmla="*/ 2894835 h 4194895"/>
              <a:gd name="connsiteX753" fmla="*/ 8307219 w 9601201"/>
              <a:gd name="connsiteY753" fmla="*/ 4189281 h 4194895"/>
              <a:gd name="connsiteX754" fmla="*/ 8312143 w 9601201"/>
              <a:gd name="connsiteY754" fmla="*/ 4194204 h 4194895"/>
              <a:gd name="connsiteX755" fmla="*/ 9601201 w 9601201"/>
              <a:gd name="connsiteY755" fmla="*/ 2904683 h 4194895"/>
              <a:gd name="connsiteX756" fmla="*/ 9601201 w 9601201"/>
              <a:gd name="connsiteY756" fmla="*/ 2944084 h 4194895"/>
              <a:gd name="connsiteX757" fmla="*/ 8356451 w 9601201"/>
              <a:gd name="connsiteY757" fmla="*/ 4189281 h 4194895"/>
              <a:gd name="connsiteX758" fmla="*/ 8361375 w 9601201"/>
              <a:gd name="connsiteY758" fmla="*/ 4194204 h 4194895"/>
              <a:gd name="connsiteX759" fmla="*/ 9601201 w 9601201"/>
              <a:gd name="connsiteY759" fmla="*/ 2953933 h 4194895"/>
              <a:gd name="connsiteX760" fmla="*/ 9601201 w 9601201"/>
              <a:gd name="connsiteY760" fmla="*/ 2993334 h 4194895"/>
              <a:gd name="connsiteX761" fmla="*/ 8405683 w 9601201"/>
              <a:gd name="connsiteY761" fmla="*/ 4189281 h 4194895"/>
              <a:gd name="connsiteX762" fmla="*/ 8410607 w 9601201"/>
              <a:gd name="connsiteY762" fmla="*/ 4194204 h 4194895"/>
              <a:gd name="connsiteX763" fmla="*/ 9601201 w 9601201"/>
              <a:gd name="connsiteY763" fmla="*/ 3003182 h 4194895"/>
              <a:gd name="connsiteX764" fmla="*/ 9601201 w 9601201"/>
              <a:gd name="connsiteY764" fmla="*/ 3042582 h 4194895"/>
              <a:gd name="connsiteX765" fmla="*/ 8454913 w 9601201"/>
              <a:gd name="connsiteY765" fmla="*/ 4189281 h 4194895"/>
              <a:gd name="connsiteX766" fmla="*/ 8459837 w 9601201"/>
              <a:gd name="connsiteY766" fmla="*/ 4194204 h 4194895"/>
              <a:gd name="connsiteX767" fmla="*/ 9601201 w 9601201"/>
              <a:gd name="connsiteY767" fmla="*/ 3052431 h 4194895"/>
              <a:gd name="connsiteX768" fmla="*/ 9601201 w 9601201"/>
              <a:gd name="connsiteY768" fmla="*/ 3091832 h 4194895"/>
              <a:gd name="connsiteX769" fmla="*/ 8504145 w 9601201"/>
              <a:gd name="connsiteY769" fmla="*/ 4189281 h 4194895"/>
              <a:gd name="connsiteX770" fmla="*/ 8509069 w 9601201"/>
              <a:gd name="connsiteY770" fmla="*/ 4194204 h 4194895"/>
              <a:gd name="connsiteX771" fmla="*/ 9601201 w 9601201"/>
              <a:gd name="connsiteY771" fmla="*/ 3101680 h 4194895"/>
              <a:gd name="connsiteX772" fmla="*/ 9601201 w 9601201"/>
              <a:gd name="connsiteY772" fmla="*/ 3141082 h 4194895"/>
              <a:gd name="connsiteX773" fmla="*/ 8553378 w 9601201"/>
              <a:gd name="connsiteY773" fmla="*/ 4189281 h 4194895"/>
              <a:gd name="connsiteX774" fmla="*/ 8558303 w 9601201"/>
              <a:gd name="connsiteY774" fmla="*/ 4194204 h 4194895"/>
              <a:gd name="connsiteX775" fmla="*/ 9601201 w 9601201"/>
              <a:gd name="connsiteY775" fmla="*/ 3150932 h 4194895"/>
              <a:gd name="connsiteX776" fmla="*/ 9601201 w 9601201"/>
              <a:gd name="connsiteY776" fmla="*/ 3190332 h 4194895"/>
              <a:gd name="connsiteX777" fmla="*/ 8602610 w 9601201"/>
              <a:gd name="connsiteY777" fmla="*/ 4189281 h 4194895"/>
              <a:gd name="connsiteX778" fmla="*/ 8607535 w 9601201"/>
              <a:gd name="connsiteY778" fmla="*/ 4194204 h 4194895"/>
              <a:gd name="connsiteX779" fmla="*/ 9601201 w 9601201"/>
              <a:gd name="connsiteY779" fmla="*/ 3200181 h 4194895"/>
              <a:gd name="connsiteX780" fmla="*/ 9601201 w 9601201"/>
              <a:gd name="connsiteY780" fmla="*/ 3239581 h 4194895"/>
              <a:gd name="connsiteX781" fmla="*/ 8651841 w 9601201"/>
              <a:gd name="connsiteY781" fmla="*/ 4189281 h 4194895"/>
              <a:gd name="connsiteX782" fmla="*/ 8656766 w 9601201"/>
              <a:gd name="connsiteY782" fmla="*/ 4194204 h 4194895"/>
              <a:gd name="connsiteX783" fmla="*/ 9601201 w 9601201"/>
              <a:gd name="connsiteY783" fmla="*/ 3249430 h 4194895"/>
              <a:gd name="connsiteX784" fmla="*/ 9601201 w 9601201"/>
              <a:gd name="connsiteY784" fmla="*/ 3288831 h 4194895"/>
              <a:gd name="connsiteX785" fmla="*/ 8701073 w 9601201"/>
              <a:gd name="connsiteY785" fmla="*/ 4189281 h 4194895"/>
              <a:gd name="connsiteX786" fmla="*/ 8705998 w 9601201"/>
              <a:gd name="connsiteY786" fmla="*/ 4194204 h 4194895"/>
              <a:gd name="connsiteX787" fmla="*/ 9601201 w 9601201"/>
              <a:gd name="connsiteY787" fmla="*/ 3298680 h 4194895"/>
              <a:gd name="connsiteX788" fmla="*/ 9601201 w 9601201"/>
              <a:gd name="connsiteY788" fmla="*/ 3338079 h 4194895"/>
              <a:gd name="connsiteX789" fmla="*/ 8750304 w 9601201"/>
              <a:gd name="connsiteY789" fmla="*/ 4189281 h 4194895"/>
              <a:gd name="connsiteX790" fmla="*/ 8755229 w 9601201"/>
              <a:gd name="connsiteY790" fmla="*/ 4194204 h 4194895"/>
              <a:gd name="connsiteX791" fmla="*/ 9601201 w 9601201"/>
              <a:gd name="connsiteY791" fmla="*/ 3347929 h 4194895"/>
              <a:gd name="connsiteX792" fmla="*/ 9601201 w 9601201"/>
              <a:gd name="connsiteY792" fmla="*/ 3387329 h 4194895"/>
              <a:gd name="connsiteX793" fmla="*/ 8799536 w 9601201"/>
              <a:gd name="connsiteY793" fmla="*/ 4189281 h 4194895"/>
              <a:gd name="connsiteX794" fmla="*/ 8804461 w 9601201"/>
              <a:gd name="connsiteY794" fmla="*/ 4194204 h 4194895"/>
              <a:gd name="connsiteX795" fmla="*/ 9601201 w 9601201"/>
              <a:gd name="connsiteY795" fmla="*/ 3397178 h 4194895"/>
              <a:gd name="connsiteX796" fmla="*/ 9601201 w 9601201"/>
              <a:gd name="connsiteY796" fmla="*/ 3436580 h 4194895"/>
              <a:gd name="connsiteX797" fmla="*/ 8848769 w 9601201"/>
              <a:gd name="connsiteY797" fmla="*/ 4189281 h 4194895"/>
              <a:gd name="connsiteX798" fmla="*/ 8853693 w 9601201"/>
              <a:gd name="connsiteY798" fmla="*/ 4194204 h 4194895"/>
              <a:gd name="connsiteX799" fmla="*/ 9601201 w 9601201"/>
              <a:gd name="connsiteY799" fmla="*/ 3446428 h 4194895"/>
              <a:gd name="connsiteX800" fmla="*/ 9601201 w 9601201"/>
              <a:gd name="connsiteY800" fmla="*/ 3485829 h 4194895"/>
              <a:gd name="connsiteX801" fmla="*/ 8898001 w 9601201"/>
              <a:gd name="connsiteY801" fmla="*/ 4189281 h 4194895"/>
              <a:gd name="connsiteX802" fmla="*/ 8902925 w 9601201"/>
              <a:gd name="connsiteY802" fmla="*/ 4194204 h 4194895"/>
              <a:gd name="connsiteX803" fmla="*/ 9601201 w 9601201"/>
              <a:gd name="connsiteY803" fmla="*/ 3495678 h 4194895"/>
              <a:gd name="connsiteX804" fmla="*/ 9601201 w 9601201"/>
              <a:gd name="connsiteY804" fmla="*/ 3524970 h 4194895"/>
              <a:gd name="connsiteX805" fmla="*/ 9601200 w 9601201"/>
              <a:gd name="connsiteY805" fmla="*/ 3524970 h 4194895"/>
              <a:gd name="connsiteX806" fmla="*/ 9601200 w 9601201"/>
              <a:gd name="connsiteY806" fmla="*/ 3535080 h 4194895"/>
              <a:gd name="connsiteX807" fmla="*/ 8947233 w 9601201"/>
              <a:gd name="connsiteY807" fmla="*/ 4189281 h 4194895"/>
              <a:gd name="connsiteX808" fmla="*/ 8952157 w 9601201"/>
              <a:gd name="connsiteY808" fmla="*/ 4194204 h 4194895"/>
              <a:gd name="connsiteX809" fmla="*/ 9601200 w 9601201"/>
              <a:gd name="connsiteY809" fmla="*/ 3544929 h 4194895"/>
              <a:gd name="connsiteX810" fmla="*/ 9601200 w 9601201"/>
              <a:gd name="connsiteY810" fmla="*/ 3584330 h 4194895"/>
              <a:gd name="connsiteX811" fmla="*/ 8996465 w 9601201"/>
              <a:gd name="connsiteY811" fmla="*/ 4189281 h 4194895"/>
              <a:gd name="connsiteX812" fmla="*/ 9001389 w 9601201"/>
              <a:gd name="connsiteY812" fmla="*/ 4194204 h 4194895"/>
              <a:gd name="connsiteX813" fmla="*/ 9601200 w 9601201"/>
              <a:gd name="connsiteY813" fmla="*/ 3594178 h 4194895"/>
              <a:gd name="connsiteX814" fmla="*/ 9601200 w 9601201"/>
              <a:gd name="connsiteY814" fmla="*/ 3633579 h 4194895"/>
              <a:gd name="connsiteX815" fmla="*/ 9045697 w 9601201"/>
              <a:gd name="connsiteY815" fmla="*/ 4189281 h 4194895"/>
              <a:gd name="connsiteX816" fmla="*/ 9050620 w 9601201"/>
              <a:gd name="connsiteY816" fmla="*/ 4194204 h 4194895"/>
              <a:gd name="connsiteX817" fmla="*/ 9601200 w 9601201"/>
              <a:gd name="connsiteY817" fmla="*/ 3643427 h 4194895"/>
              <a:gd name="connsiteX818" fmla="*/ 9601200 w 9601201"/>
              <a:gd name="connsiteY818" fmla="*/ 3682827 h 4194895"/>
              <a:gd name="connsiteX819" fmla="*/ 9094927 w 9601201"/>
              <a:gd name="connsiteY819" fmla="*/ 4189281 h 4194895"/>
              <a:gd name="connsiteX820" fmla="*/ 9099852 w 9601201"/>
              <a:gd name="connsiteY820" fmla="*/ 4194204 h 4194895"/>
              <a:gd name="connsiteX821" fmla="*/ 9601200 w 9601201"/>
              <a:gd name="connsiteY821" fmla="*/ 3692677 h 4194895"/>
              <a:gd name="connsiteX822" fmla="*/ 9601200 w 9601201"/>
              <a:gd name="connsiteY822" fmla="*/ 3732077 h 4194895"/>
              <a:gd name="connsiteX823" fmla="*/ 9144159 w 9601201"/>
              <a:gd name="connsiteY823" fmla="*/ 4189281 h 4194895"/>
              <a:gd name="connsiteX824" fmla="*/ 9149085 w 9601201"/>
              <a:gd name="connsiteY824" fmla="*/ 4194204 h 4194895"/>
              <a:gd name="connsiteX825" fmla="*/ 9601200 w 9601201"/>
              <a:gd name="connsiteY825" fmla="*/ 3741927 h 4194895"/>
              <a:gd name="connsiteX826" fmla="*/ 9601200 w 9601201"/>
              <a:gd name="connsiteY826" fmla="*/ 3781328 h 4194895"/>
              <a:gd name="connsiteX827" fmla="*/ 9193393 w 9601201"/>
              <a:gd name="connsiteY827" fmla="*/ 4189281 h 4194895"/>
              <a:gd name="connsiteX828" fmla="*/ 9198317 w 9601201"/>
              <a:gd name="connsiteY828" fmla="*/ 4194204 h 4194895"/>
              <a:gd name="connsiteX829" fmla="*/ 9601200 w 9601201"/>
              <a:gd name="connsiteY829" fmla="*/ 3791177 h 4194895"/>
              <a:gd name="connsiteX830" fmla="*/ 9601200 w 9601201"/>
              <a:gd name="connsiteY830" fmla="*/ 3830577 h 4194895"/>
              <a:gd name="connsiteX831" fmla="*/ 9242624 w 9601201"/>
              <a:gd name="connsiteY831" fmla="*/ 4189281 h 4194895"/>
              <a:gd name="connsiteX832" fmla="*/ 9247549 w 9601201"/>
              <a:gd name="connsiteY832" fmla="*/ 4194204 h 4194895"/>
              <a:gd name="connsiteX833" fmla="*/ 9601200 w 9601201"/>
              <a:gd name="connsiteY833" fmla="*/ 3840427 h 4194895"/>
              <a:gd name="connsiteX834" fmla="*/ 9601200 w 9601201"/>
              <a:gd name="connsiteY834" fmla="*/ 3879882 h 4194895"/>
              <a:gd name="connsiteX835" fmla="*/ 9291856 w 9601201"/>
              <a:gd name="connsiteY835" fmla="*/ 4189281 h 4194895"/>
              <a:gd name="connsiteX836" fmla="*/ 9296781 w 9601201"/>
              <a:gd name="connsiteY836" fmla="*/ 4194204 h 4194895"/>
              <a:gd name="connsiteX837" fmla="*/ 9601200 w 9601201"/>
              <a:gd name="connsiteY837" fmla="*/ 3889731 h 4194895"/>
              <a:gd name="connsiteX838" fmla="*/ 9601200 w 9601201"/>
              <a:gd name="connsiteY838" fmla="*/ 3929123 h 4194895"/>
              <a:gd name="connsiteX839" fmla="*/ 9341088 w 9601201"/>
              <a:gd name="connsiteY839" fmla="*/ 4189281 h 4194895"/>
              <a:gd name="connsiteX840" fmla="*/ 9346013 w 9601201"/>
              <a:gd name="connsiteY840" fmla="*/ 4194204 h 4194895"/>
              <a:gd name="connsiteX841" fmla="*/ 9601200 w 9601201"/>
              <a:gd name="connsiteY841" fmla="*/ 3938972 h 4194895"/>
              <a:gd name="connsiteX842" fmla="*/ 9601200 w 9601201"/>
              <a:gd name="connsiteY842" fmla="*/ 3978363 h 4194895"/>
              <a:gd name="connsiteX843" fmla="*/ 9390319 w 9601201"/>
              <a:gd name="connsiteY843" fmla="*/ 4189281 h 4194895"/>
              <a:gd name="connsiteX844" fmla="*/ 9395243 w 9601201"/>
              <a:gd name="connsiteY844" fmla="*/ 4194204 h 4194895"/>
              <a:gd name="connsiteX845" fmla="*/ 9601200 w 9601201"/>
              <a:gd name="connsiteY845" fmla="*/ 3988211 h 4194895"/>
              <a:gd name="connsiteX846" fmla="*/ 9601200 w 9601201"/>
              <a:gd name="connsiteY846" fmla="*/ 4027603 h 4194895"/>
              <a:gd name="connsiteX847" fmla="*/ 9439551 w 9601201"/>
              <a:gd name="connsiteY847" fmla="*/ 4189281 h 4194895"/>
              <a:gd name="connsiteX848" fmla="*/ 9444475 w 9601201"/>
              <a:gd name="connsiteY848" fmla="*/ 4194204 h 4194895"/>
              <a:gd name="connsiteX849" fmla="*/ 9601200 w 9601201"/>
              <a:gd name="connsiteY849" fmla="*/ 4037451 h 4194895"/>
              <a:gd name="connsiteX850" fmla="*/ 9601200 w 9601201"/>
              <a:gd name="connsiteY850" fmla="*/ 4076844 h 4194895"/>
              <a:gd name="connsiteX851" fmla="*/ 9488783 w 9601201"/>
              <a:gd name="connsiteY851" fmla="*/ 4189281 h 4194895"/>
              <a:gd name="connsiteX852" fmla="*/ 9493708 w 9601201"/>
              <a:gd name="connsiteY852" fmla="*/ 4194204 h 4194895"/>
              <a:gd name="connsiteX853" fmla="*/ 9601200 w 9601201"/>
              <a:gd name="connsiteY853" fmla="*/ 4086693 h 4194895"/>
              <a:gd name="connsiteX854" fmla="*/ 9601200 w 9601201"/>
              <a:gd name="connsiteY854" fmla="*/ 4126085 h 4194895"/>
              <a:gd name="connsiteX855" fmla="*/ 9538015 w 9601201"/>
              <a:gd name="connsiteY855" fmla="*/ 4189281 h 4194895"/>
              <a:gd name="connsiteX856" fmla="*/ 9542940 w 9601201"/>
              <a:gd name="connsiteY856" fmla="*/ 4194204 h 4194895"/>
              <a:gd name="connsiteX857" fmla="*/ 9601200 w 9601201"/>
              <a:gd name="connsiteY857" fmla="*/ 4135934 h 4194895"/>
              <a:gd name="connsiteX858" fmla="*/ 9601200 w 9601201"/>
              <a:gd name="connsiteY858" fmla="*/ 4175326 h 4194895"/>
              <a:gd name="connsiteX859" fmla="*/ 9587247 w 9601201"/>
              <a:gd name="connsiteY859" fmla="*/ 4189281 h 4194895"/>
              <a:gd name="connsiteX860" fmla="*/ 9592172 w 9601201"/>
              <a:gd name="connsiteY860" fmla="*/ 4194204 h 4194895"/>
              <a:gd name="connsiteX861" fmla="*/ 9601200 w 9601201"/>
              <a:gd name="connsiteY861" fmla="*/ 4185175 h 4194895"/>
              <a:gd name="connsiteX862" fmla="*/ 9601200 w 9601201"/>
              <a:gd name="connsiteY862" fmla="*/ 4194895 h 4194895"/>
              <a:gd name="connsiteX863" fmla="*/ 7083425 w 9601201"/>
              <a:gd name="connsiteY863" fmla="*/ 4194895 h 4194895"/>
              <a:gd name="connsiteX864" fmla="*/ 4291693 w 9601201"/>
              <a:gd name="connsiteY864" fmla="*/ 4194895 h 4194895"/>
              <a:gd name="connsiteX865" fmla="*/ 4291693 w 9601201"/>
              <a:gd name="connsiteY865" fmla="*/ 4194894 h 4194895"/>
              <a:gd name="connsiteX866" fmla="*/ 0 w 9601201"/>
              <a:gd name="connsiteY866" fmla="*/ 4194894 h 4194895"/>
              <a:gd name="connsiteX867" fmla="*/ 0 w 9601201"/>
              <a:gd name="connsiteY867" fmla="*/ 1 h 4194895"/>
              <a:gd name="connsiteX868" fmla="*/ 3505201 w 9601201"/>
              <a:gd name="connsiteY868"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Lst>
            <a:rect l="l" t="t" r="r" b="b"/>
            <a:pathLst>
              <a:path w="9601201" h="4194895">
                <a:moveTo>
                  <a:pt x="3505201" y="0"/>
                </a:moveTo>
                <a:lnTo>
                  <a:pt x="3532606" y="0"/>
                </a:lnTo>
                <a:lnTo>
                  <a:pt x="3505200" y="27406"/>
                </a:lnTo>
                <a:lnTo>
                  <a:pt x="3505200" y="37252"/>
                </a:lnTo>
                <a:lnTo>
                  <a:pt x="3542452" y="0"/>
                </a:lnTo>
                <a:lnTo>
                  <a:pt x="3581838" y="0"/>
                </a:lnTo>
                <a:lnTo>
                  <a:pt x="3505200" y="76638"/>
                </a:lnTo>
                <a:lnTo>
                  <a:pt x="3505200" y="86484"/>
                </a:lnTo>
                <a:lnTo>
                  <a:pt x="3591684" y="0"/>
                </a:lnTo>
                <a:lnTo>
                  <a:pt x="3631070" y="0"/>
                </a:lnTo>
                <a:lnTo>
                  <a:pt x="3505200" y="125870"/>
                </a:lnTo>
                <a:lnTo>
                  <a:pt x="3505200" y="135717"/>
                </a:lnTo>
                <a:lnTo>
                  <a:pt x="3640917" y="0"/>
                </a:lnTo>
                <a:lnTo>
                  <a:pt x="3680302" y="0"/>
                </a:lnTo>
                <a:lnTo>
                  <a:pt x="3505200" y="175102"/>
                </a:lnTo>
                <a:lnTo>
                  <a:pt x="3505200" y="184949"/>
                </a:lnTo>
                <a:lnTo>
                  <a:pt x="3690149" y="0"/>
                </a:lnTo>
                <a:lnTo>
                  <a:pt x="3729535" y="0"/>
                </a:lnTo>
                <a:lnTo>
                  <a:pt x="3505200" y="224335"/>
                </a:lnTo>
                <a:lnTo>
                  <a:pt x="3505200" y="234180"/>
                </a:lnTo>
                <a:lnTo>
                  <a:pt x="3739380" y="0"/>
                </a:lnTo>
                <a:lnTo>
                  <a:pt x="3778767" y="0"/>
                </a:lnTo>
                <a:lnTo>
                  <a:pt x="3505200" y="273567"/>
                </a:lnTo>
                <a:lnTo>
                  <a:pt x="3505200" y="283411"/>
                </a:lnTo>
                <a:lnTo>
                  <a:pt x="3788611" y="0"/>
                </a:lnTo>
                <a:lnTo>
                  <a:pt x="3827997" y="0"/>
                </a:lnTo>
                <a:lnTo>
                  <a:pt x="3505200" y="322797"/>
                </a:lnTo>
                <a:lnTo>
                  <a:pt x="3505200" y="332644"/>
                </a:lnTo>
                <a:lnTo>
                  <a:pt x="3837844" y="0"/>
                </a:lnTo>
                <a:lnTo>
                  <a:pt x="3877229" y="0"/>
                </a:lnTo>
                <a:lnTo>
                  <a:pt x="3505200" y="372029"/>
                </a:lnTo>
                <a:lnTo>
                  <a:pt x="3505200" y="381876"/>
                </a:lnTo>
                <a:lnTo>
                  <a:pt x="3887076" y="0"/>
                </a:lnTo>
                <a:lnTo>
                  <a:pt x="3926461" y="0"/>
                </a:lnTo>
                <a:lnTo>
                  <a:pt x="3505200" y="421261"/>
                </a:lnTo>
                <a:lnTo>
                  <a:pt x="3505200" y="431107"/>
                </a:lnTo>
                <a:lnTo>
                  <a:pt x="3936307" y="0"/>
                </a:lnTo>
                <a:lnTo>
                  <a:pt x="3975694" y="0"/>
                </a:lnTo>
                <a:lnTo>
                  <a:pt x="3505200" y="470494"/>
                </a:lnTo>
                <a:lnTo>
                  <a:pt x="3505200" y="480340"/>
                </a:lnTo>
                <a:lnTo>
                  <a:pt x="3985540" y="0"/>
                </a:lnTo>
                <a:lnTo>
                  <a:pt x="4024926" y="0"/>
                </a:lnTo>
                <a:lnTo>
                  <a:pt x="3505200" y="519726"/>
                </a:lnTo>
                <a:lnTo>
                  <a:pt x="3505200" y="529571"/>
                </a:lnTo>
                <a:lnTo>
                  <a:pt x="4034771" y="0"/>
                </a:lnTo>
                <a:lnTo>
                  <a:pt x="4074158" y="0"/>
                </a:lnTo>
                <a:lnTo>
                  <a:pt x="3505200" y="568958"/>
                </a:lnTo>
                <a:lnTo>
                  <a:pt x="3505200" y="578803"/>
                </a:lnTo>
                <a:lnTo>
                  <a:pt x="4084003" y="0"/>
                </a:lnTo>
                <a:lnTo>
                  <a:pt x="4123388" y="0"/>
                </a:lnTo>
                <a:lnTo>
                  <a:pt x="3505200" y="618188"/>
                </a:lnTo>
                <a:lnTo>
                  <a:pt x="3505200" y="628036"/>
                </a:lnTo>
                <a:lnTo>
                  <a:pt x="4133236" y="0"/>
                </a:lnTo>
                <a:lnTo>
                  <a:pt x="4172620" y="0"/>
                </a:lnTo>
                <a:lnTo>
                  <a:pt x="3505200" y="667420"/>
                </a:lnTo>
                <a:lnTo>
                  <a:pt x="3505200" y="677268"/>
                </a:lnTo>
                <a:lnTo>
                  <a:pt x="4182468" y="0"/>
                </a:lnTo>
                <a:lnTo>
                  <a:pt x="4221853" y="0"/>
                </a:lnTo>
                <a:lnTo>
                  <a:pt x="3505200" y="716653"/>
                </a:lnTo>
                <a:lnTo>
                  <a:pt x="3505200" y="726500"/>
                </a:lnTo>
                <a:lnTo>
                  <a:pt x="4231700" y="0"/>
                </a:lnTo>
                <a:lnTo>
                  <a:pt x="4271085" y="0"/>
                </a:lnTo>
                <a:lnTo>
                  <a:pt x="3505200" y="765885"/>
                </a:lnTo>
                <a:lnTo>
                  <a:pt x="3505200" y="775731"/>
                </a:lnTo>
                <a:lnTo>
                  <a:pt x="4280931" y="0"/>
                </a:lnTo>
                <a:lnTo>
                  <a:pt x="4320317" y="0"/>
                </a:lnTo>
                <a:lnTo>
                  <a:pt x="3505200" y="815117"/>
                </a:lnTo>
                <a:lnTo>
                  <a:pt x="3505200" y="824964"/>
                </a:lnTo>
                <a:lnTo>
                  <a:pt x="4330164" y="0"/>
                </a:lnTo>
                <a:lnTo>
                  <a:pt x="4369549" y="0"/>
                </a:lnTo>
                <a:lnTo>
                  <a:pt x="3505200" y="864349"/>
                </a:lnTo>
                <a:lnTo>
                  <a:pt x="3505200" y="874194"/>
                </a:lnTo>
                <a:lnTo>
                  <a:pt x="4379394" y="0"/>
                </a:lnTo>
                <a:lnTo>
                  <a:pt x="4418781" y="0"/>
                </a:lnTo>
                <a:lnTo>
                  <a:pt x="3505200" y="913581"/>
                </a:lnTo>
                <a:lnTo>
                  <a:pt x="3505200" y="923426"/>
                </a:lnTo>
                <a:lnTo>
                  <a:pt x="4428626" y="0"/>
                </a:lnTo>
                <a:lnTo>
                  <a:pt x="4468012" y="0"/>
                </a:lnTo>
                <a:lnTo>
                  <a:pt x="3505200" y="962812"/>
                </a:lnTo>
                <a:lnTo>
                  <a:pt x="3505200" y="972659"/>
                </a:lnTo>
                <a:lnTo>
                  <a:pt x="4477859" y="0"/>
                </a:lnTo>
                <a:lnTo>
                  <a:pt x="4517245" y="0"/>
                </a:lnTo>
                <a:lnTo>
                  <a:pt x="3505200" y="1012045"/>
                </a:lnTo>
                <a:lnTo>
                  <a:pt x="3505200" y="1021891"/>
                </a:lnTo>
                <a:lnTo>
                  <a:pt x="4527091" y="0"/>
                </a:lnTo>
                <a:lnTo>
                  <a:pt x="4566477" y="0"/>
                </a:lnTo>
                <a:lnTo>
                  <a:pt x="3505200" y="1061277"/>
                </a:lnTo>
                <a:lnTo>
                  <a:pt x="3505200" y="1071123"/>
                </a:lnTo>
                <a:lnTo>
                  <a:pt x="4576323" y="0"/>
                </a:lnTo>
                <a:lnTo>
                  <a:pt x="4615708" y="0"/>
                </a:lnTo>
                <a:lnTo>
                  <a:pt x="3505200" y="1110508"/>
                </a:lnTo>
                <a:lnTo>
                  <a:pt x="3505200" y="1120355"/>
                </a:lnTo>
                <a:lnTo>
                  <a:pt x="4625555" y="0"/>
                </a:lnTo>
                <a:lnTo>
                  <a:pt x="4664940" y="0"/>
                </a:lnTo>
                <a:lnTo>
                  <a:pt x="3505200" y="1159740"/>
                </a:lnTo>
                <a:lnTo>
                  <a:pt x="3505200" y="1169586"/>
                </a:lnTo>
                <a:lnTo>
                  <a:pt x="4674786" y="0"/>
                </a:lnTo>
                <a:lnTo>
                  <a:pt x="4714172" y="0"/>
                </a:lnTo>
                <a:lnTo>
                  <a:pt x="3505200" y="1208972"/>
                </a:lnTo>
                <a:lnTo>
                  <a:pt x="3505200" y="1218818"/>
                </a:lnTo>
                <a:lnTo>
                  <a:pt x="4724018" y="0"/>
                </a:lnTo>
                <a:lnTo>
                  <a:pt x="4763404" y="0"/>
                </a:lnTo>
                <a:lnTo>
                  <a:pt x="3505200" y="1258204"/>
                </a:lnTo>
                <a:lnTo>
                  <a:pt x="3505200" y="1268050"/>
                </a:lnTo>
                <a:lnTo>
                  <a:pt x="4773250" y="0"/>
                </a:lnTo>
                <a:lnTo>
                  <a:pt x="4812636" y="0"/>
                </a:lnTo>
                <a:lnTo>
                  <a:pt x="3505200" y="1307436"/>
                </a:lnTo>
                <a:lnTo>
                  <a:pt x="3505200" y="1317282"/>
                </a:lnTo>
                <a:lnTo>
                  <a:pt x="4822482" y="0"/>
                </a:lnTo>
                <a:lnTo>
                  <a:pt x="4861868" y="0"/>
                </a:lnTo>
                <a:lnTo>
                  <a:pt x="3505200" y="1356668"/>
                </a:lnTo>
                <a:lnTo>
                  <a:pt x="3505200" y="1366514"/>
                </a:lnTo>
                <a:lnTo>
                  <a:pt x="4871714" y="0"/>
                </a:lnTo>
                <a:lnTo>
                  <a:pt x="4911099" y="0"/>
                </a:lnTo>
                <a:lnTo>
                  <a:pt x="3505200" y="1405899"/>
                </a:lnTo>
                <a:lnTo>
                  <a:pt x="3505200" y="1415746"/>
                </a:lnTo>
                <a:lnTo>
                  <a:pt x="4920946" y="0"/>
                </a:lnTo>
                <a:lnTo>
                  <a:pt x="4960331" y="0"/>
                </a:lnTo>
                <a:lnTo>
                  <a:pt x="3505200" y="1455131"/>
                </a:lnTo>
                <a:lnTo>
                  <a:pt x="3505200" y="1464978"/>
                </a:lnTo>
                <a:lnTo>
                  <a:pt x="4970177" y="0"/>
                </a:lnTo>
                <a:lnTo>
                  <a:pt x="5009563" y="0"/>
                </a:lnTo>
                <a:lnTo>
                  <a:pt x="3505200" y="1504363"/>
                </a:lnTo>
                <a:lnTo>
                  <a:pt x="3505200" y="1514210"/>
                </a:lnTo>
                <a:lnTo>
                  <a:pt x="5019410" y="0"/>
                </a:lnTo>
                <a:lnTo>
                  <a:pt x="5058794" y="0"/>
                </a:lnTo>
                <a:lnTo>
                  <a:pt x="3505200" y="1553595"/>
                </a:lnTo>
                <a:lnTo>
                  <a:pt x="3505200" y="1563442"/>
                </a:lnTo>
                <a:lnTo>
                  <a:pt x="5068642" y="0"/>
                </a:lnTo>
                <a:lnTo>
                  <a:pt x="5108026" y="0"/>
                </a:lnTo>
                <a:lnTo>
                  <a:pt x="3505200" y="1602827"/>
                </a:lnTo>
                <a:lnTo>
                  <a:pt x="3505200" y="1612673"/>
                </a:lnTo>
                <a:lnTo>
                  <a:pt x="5117873" y="0"/>
                </a:lnTo>
                <a:lnTo>
                  <a:pt x="5157259" y="0"/>
                </a:lnTo>
                <a:lnTo>
                  <a:pt x="3505200" y="1652059"/>
                </a:lnTo>
                <a:lnTo>
                  <a:pt x="3505200" y="1661905"/>
                </a:lnTo>
                <a:lnTo>
                  <a:pt x="5167105" y="0"/>
                </a:lnTo>
                <a:lnTo>
                  <a:pt x="5206491" y="0"/>
                </a:lnTo>
                <a:lnTo>
                  <a:pt x="3505200" y="1701291"/>
                </a:lnTo>
                <a:lnTo>
                  <a:pt x="3505200" y="1711137"/>
                </a:lnTo>
                <a:lnTo>
                  <a:pt x="5216337" y="0"/>
                </a:lnTo>
                <a:lnTo>
                  <a:pt x="5255723" y="0"/>
                </a:lnTo>
                <a:lnTo>
                  <a:pt x="3505200" y="1750523"/>
                </a:lnTo>
                <a:lnTo>
                  <a:pt x="3505200" y="1760369"/>
                </a:lnTo>
                <a:lnTo>
                  <a:pt x="5265569" y="0"/>
                </a:lnTo>
                <a:lnTo>
                  <a:pt x="5304955" y="0"/>
                </a:lnTo>
                <a:lnTo>
                  <a:pt x="3505200" y="1799755"/>
                </a:lnTo>
                <a:lnTo>
                  <a:pt x="3505200" y="1809601"/>
                </a:lnTo>
                <a:lnTo>
                  <a:pt x="5314800" y="0"/>
                </a:lnTo>
                <a:lnTo>
                  <a:pt x="5354186" y="0"/>
                </a:lnTo>
                <a:lnTo>
                  <a:pt x="3505200" y="1848986"/>
                </a:lnTo>
                <a:lnTo>
                  <a:pt x="3505200" y="1858833"/>
                </a:lnTo>
                <a:lnTo>
                  <a:pt x="5364032" y="0"/>
                </a:lnTo>
                <a:lnTo>
                  <a:pt x="5403418" y="0"/>
                </a:lnTo>
                <a:lnTo>
                  <a:pt x="3505200" y="1898218"/>
                </a:lnTo>
                <a:lnTo>
                  <a:pt x="3505200" y="1908065"/>
                </a:lnTo>
                <a:lnTo>
                  <a:pt x="5413265" y="0"/>
                </a:lnTo>
                <a:lnTo>
                  <a:pt x="5452650" y="0"/>
                </a:lnTo>
                <a:lnTo>
                  <a:pt x="3505200" y="1947450"/>
                </a:lnTo>
                <a:lnTo>
                  <a:pt x="3505200" y="1957297"/>
                </a:lnTo>
                <a:lnTo>
                  <a:pt x="5462497" y="0"/>
                </a:lnTo>
                <a:lnTo>
                  <a:pt x="5501882" y="0"/>
                </a:lnTo>
                <a:lnTo>
                  <a:pt x="3505200" y="1996682"/>
                </a:lnTo>
                <a:lnTo>
                  <a:pt x="3505200" y="2006528"/>
                </a:lnTo>
                <a:lnTo>
                  <a:pt x="5511728" y="0"/>
                </a:lnTo>
                <a:lnTo>
                  <a:pt x="5551114" y="0"/>
                </a:lnTo>
                <a:lnTo>
                  <a:pt x="3505200" y="2045914"/>
                </a:lnTo>
                <a:lnTo>
                  <a:pt x="3505200" y="2055760"/>
                </a:lnTo>
                <a:lnTo>
                  <a:pt x="5560960" y="0"/>
                </a:lnTo>
                <a:lnTo>
                  <a:pt x="5600346" y="0"/>
                </a:lnTo>
                <a:lnTo>
                  <a:pt x="3505200" y="2095146"/>
                </a:lnTo>
                <a:lnTo>
                  <a:pt x="3505200" y="2104992"/>
                </a:lnTo>
                <a:lnTo>
                  <a:pt x="5610191" y="0"/>
                </a:lnTo>
                <a:lnTo>
                  <a:pt x="5649578" y="0"/>
                </a:lnTo>
                <a:lnTo>
                  <a:pt x="3505200" y="2144378"/>
                </a:lnTo>
                <a:lnTo>
                  <a:pt x="3505200" y="2154224"/>
                </a:lnTo>
                <a:lnTo>
                  <a:pt x="5659423" y="0"/>
                </a:lnTo>
                <a:lnTo>
                  <a:pt x="5698809" y="0"/>
                </a:lnTo>
                <a:lnTo>
                  <a:pt x="3505200" y="2193610"/>
                </a:lnTo>
                <a:lnTo>
                  <a:pt x="3505200" y="2203456"/>
                </a:lnTo>
                <a:lnTo>
                  <a:pt x="5708656" y="0"/>
                </a:lnTo>
                <a:lnTo>
                  <a:pt x="5719764" y="0"/>
                </a:lnTo>
                <a:lnTo>
                  <a:pt x="5748040" y="0"/>
                </a:lnTo>
                <a:lnTo>
                  <a:pt x="3505200" y="2242841"/>
                </a:lnTo>
                <a:lnTo>
                  <a:pt x="3505200" y="2252688"/>
                </a:lnTo>
                <a:lnTo>
                  <a:pt x="5757888" y="0"/>
                </a:lnTo>
                <a:lnTo>
                  <a:pt x="5797273" y="0"/>
                </a:lnTo>
                <a:lnTo>
                  <a:pt x="3505200" y="2292073"/>
                </a:lnTo>
                <a:lnTo>
                  <a:pt x="3505200" y="2301920"/>
                </a:lnTo>
                <a:lnTo>
                  <a:pt x="5807119" y="0"/>
                </a:lnTo>
                <a:lnTo>
                  <a:pt x="5846505" y="0"/>
                </a:lnTo>
                <a:lnTo>
                  <a:pt x="3505200" y="2341305"/>
                </a:lnTo>
                <a:lnTo>
                  <a:pt x="3505200" y="2351152"/>
                </a:lnTo>
                <a:lnTo>
                  <a:pt x="5856351" y="0"/>
                </a:lnTo>
                <a:lnTo>
                  <a:pt x="5874887" y="0"/>
                </a:lnTo>
                <a:lnTo>
                  <a:pt x="5895737" y="0"/>
                </a:lnTo>
                <a:lnTo>
                  <a:pt x="3505200" y="2390537"/>
                </a:lnTo>
                <a:lnTo>
                  <a:pt x="3505200" y="2400383"/>
                </a:lnTo>
                <a:lnTo>
                  <a:pt x="5905583" y="0"/>
                </a:lnTo>
                <a:lnTo>
                  <a:pt x="5944969" y="0"/>
                </a:lnTo>
                <a:lnTo>
                  <a:pt x="3505200" y="2439769"/>
                </a:lnTo>
                <a:lnTo>
                  <a:pt x="3505200" y="2449615"/>
                </a:lnTo>
                <a:lnTo>
                  <a:pt x="5954815" y="0"/>
                </a:lnTo>
                <a:lnTo>
                  <a:pt x="5994201" y="0"/>
                </a:lnTo>
                <a:lnTo>
                  <a:pt x="3505200" y="2489001"/>
                </a:lnTo>
                <a:lnTo>
                  <a:pt x="3505200" y="2498847"/>
                </a:lnTo>
                <a:lnTo>
                  <a:pt x="6004046" y="0"/>
                </a:lnTo>
                <a:lnTo>
                  <a:pt x="6043432" y="0"/>
                </a:lnTo>
                <a:lnTo>
                  <a:pt x="3505200" y="2538233"/>
                </a:lnTo>
                <a:lnTo>
                  <a:pt x="3505200" y="2548079"/>
                </a:lnTo>
                <a:lnTo>
                  <a:pt x="6053278" y="0"/>
                </a:lnTo>
                <a:lnTo>
                  <a:pt x="6070389" y="0"/>
                </a:lnTo>
                <a:lnTo>
                  <a:pt x="6092664" y="0"/>
                </a:lnTo>
                <a:lnTo>
                  <a:pt x="3505200" y="2587465"/>
                </a:lnTo>
                <a:lnTo>
                  <a:pt x="3505200" y="2597311"/>
                </a:lnTo>
                <a:lnTo>
                  <a:pt x="6102510" y="0"/>
                </a:lnTo>
                <a:lnTo>
                  <a:pt x="6141896" y="0"/>
                </a:lnTo>
                <a:lnTo>
                  <a:pt x="3505200" y="2636696"/>
                </a:lnTo>
                <a:lnTo>
                  <a:pt x="3505200" y="2646543"/>
                </a:lnTo>
                <a:lnTo>
                  <a:pt x="6151742" y="0"/>
                </a:lnTo>
                <a:lnTo>
                  <a:pt x="6178809" y="0"/>
                </a:lnTo>
                <a:lnTo>
                  <a:pt x="6191128" y="0"/>
                </a:lnTo>
                <a:lnTo>
                  <a:pt x="3505200" y="2685928"/>
                </a:lnTo>
                <a:lnTo>
                  <a:pt x="3505200" y="2695775"/>
                </a:lnTo>
                <a:lnTo>
                  <a:pt x="6200974" y="0"/>
                </a:lnTo>
                <a:lnTo>
                  <a:pt x="6240359" y="0"/>
                </a:lnTo>
                <a:lnTo>
                  <a:pt x="3505200" y="2735160"/>
                </a:lnTo>
                <a:lnTo>
                  <a:pt x="3505200" y="2745007"/>
                </a:lnTo>
                <a:lnTo>
                  <a:pt x="6250205" y="0"/>
                </a:lnTo>
                <a:lnTo>
                  <a:pt x="6290547" y="0"/>
                </a:lnTo>
                <a:lnTo>
                  <a:pt x="3505200" y="2786348"/>
                </a:lnTo>
                <a:lnTo>
                  <a:pt x="3505200" y="2796197"/>
                </a:lnTo>
                <a:lnTo>
                  <a:pt x="6300392" y="0"/>
                </a:lnTo>
                <a:lnTo>
                  <a:pt x="6339779" y="0"/>
                </a:lnTo>
                <a:lnTo>
                  <a:pt x="3505200" y="2835598"/>
                </a:lnTo>
                <a:lnTo>
                  <a:pt x="3505200" y="2845446"/>
                </a:lnTo>
                <a:lnTo>
                  <a:pt x="6349624" y="0"/>
                </a:lnTo>
                <a:lnTo>
                  <a:pt x="6373169" y="0"/>
                </a:lnTo>
                <a:lnTo>
                  <a:pt x="6389011" y="0"/>
                </a:lnTo>
                <a:lnTo>
                  <a:pt x="3505200" y="2884848"/>
                </a:lnTo>
                <a:lnTo>
                  <a:pt x="3505200" y="2894696"/>
                </a:lnTo>
                <a:lnTo>
                  <a:pt x="6398857" y="0"/>
                </a:lnTo>
                <a:lnTo>
                  <a:pt x="6438243" y="0"/>
                </a:lnTo>
                <a:lnTo>
                  <a:pt x="3505200" y="2934097"/>
                </a:lnTo>
                <a:lnTo>
                  <a:pt x="3505200" y="2943946"/>
                </a:lnTo>
                <a:lnTo>
                  <a:pt x="6448089" y="0"/>
                </a:lnTo>
                <a:lnTo>
                  <a:pt x="6487476" y="0"/>
                </a:lnTo>
                <a:lnTo>
                  <a:pt x="3505200" y="2983347"/>
                </a:lnTo>
                <a:lnTo>
                  <a:pt x="3505200" y="2993195"/>
                </a:lnTo>
                <a:lnTo>
                  <a:pt x="6497320" y="0"/>
                </a:lnTo>
                <a:lnTo>
                  <a:pt x="6519680" y="0"/>
                </a:lnTo>
                <a:lnTo>
                  <a:pt x="6536708" y="0"/>
                </a:lnTo>
                <a:lnTo>
                  <a:pt x="3505200" y="3032597"/>
                </a:lnTo>
                <a:lnTo>
                  <a:pt x="3505200" y="3042445"/>
                </a:lnTo>
                <a:lnTo>
                  <a:pt x="6546552" y="0"/>
                </a:lnTo>
                <a:lnTo>
                  <a:pt x="6585939" y="0"/>
                </a:lnTo>
                <a:lnTo>
                  <a:pt x="3505200" y="3081846"/>
                </a:lnTo>
                <a:lnTo>
                  <a:pt x="3505200" y="3091695"/>
                </a:lnTo>
                <a:lnTo>
                  <a:pt x="6595784" y="0"/>
                </a:lnTo>
                <a:lnTo>
                  <a:pt x="6635171" y="0"/>
                </a:lnTo>
                <a:lnTo>
                  <a:pt x="3505200" y="3131096"/>
                </a:lnTo>
                <a:lnTo>
                  <a:pt x="3505200" y="3140945"/>
                </a:lnTo>
                <a:lnTo>
                  <a:pt x="6645016" y="0"/>
                </a:lnTo>
                <a:lnTo>
                  <a:pt x="6684403" y="0"/>
                </a:lnTo>
                <a:lnTo>
                  <a:pt x="3505200" y="3180346"/>
                </a:lnTo>
                <a:lnTo>
                  <a:pt x="3505200" y="3190193"/>
                </a:lnTo>
                <a:lnTo>
                  <a:pt x="6694248" y="0"/>
                </a:lnTo>
                <a:lnTo>
                  <a:pt x="6715544" y="0"/>
                </a:lnTo>
                <a:lnTo>
                  <a:pt x="6733635" y="0"/>
                </a:lnTo>
                <a:lnTo>
                  <a:pt x="3505200" y="3229595"/>
                </a:lnTo>
                <a:lnTo>
                  <a:pt x="3505200" y="3239443"/>
                </a:lnTo>
                <a:lnTo>
                  <a:pt x="6743479" y="0"/>
                </a:lnTo>
                <a:lnTo>
                  <a:pt x="6782867" y="0"/>
                </a:lnTo>
                <a:lnTo>
                  <a:pt x="3505200" y="3278844"/>
                </a:lnTo>
                <a:lnTo>
                  <a:pt x="3505200" y="3288693"/>
                </a:lnTo>
                <a:lnTo>
                  <a:pt x="6792711" y="0"/>
                </a:lnTo>
                <a:lnTo>
                  <a:pt x="6832099" y="0"/>
                </a:lnTo>
                <a:lnTo>
                  <a:pt x="3505200" y="3328094"/>
                </a:lnTo>
                <a:lnTo>
                  <a:pt x="3505200" y="3337942"/>
                </a:lnTo>
                <a:lnTo>
                  <a:pt x="6841943" y="0"/>
                </a:lnTo>
                <a:lnTo>
                  <a:pt x="6861140" y="0"/>
                </a:lnTo>
                <a:lnTo>
                  <a:pt x="6881330" y="0"/>
                </a:lnTo>
                <a:lnTo>
                  <a:pt x="3505200" y="3377343"/>
                </a:lnTo>
                <a:lnTo>
                  <a:pt x="3505200" y="3387192"/>
                </a:lnTo>
                <a:lnTo>
                  <a:pt x="6891175" y="0"/>
                </a:lnTo>
                <a:lnTo>
                  <a:pt x="6930563" y="0"/>
                </a:lnTo>
                <a:lnTo>
                  <a:pt x="3505200" y="3426593"/>
                </a:lnTo>
                <a:lnTo>
                  <a:pt x="3505200" y="3436442"/>
                </a:lnTo>
                <a:lnTo>
                  <a:pt x="6940407" y="0"/>
                </a:lnTo>
                <a:lnTo>
                  <a:pt x="6979794" y="0"/>
                </a:lnTo>
                <a:lnTo>
                  <a:pt x="3505200" y="3475843"/>
                </a:lnTo>
                <a:lnTo>
                  <a:pt x="3505200" y="3485690"/>
                </a:lnTo>
                <a:lnTo>
                  <a:pt x="6989639" y="0"/>
                </a:lnTo>
                <a:lnTo>
                  <a:pt x="7029026" y="0"/>
                </a:lnTo>
                <a:lnTo>
                  <a:pt x="3505200" y="3525093"/>
                </a:lnTo>
                <a:lnTo>
                  <a:pt x="3505200" y="3534940"/>
                </a:lnTo>
                <a:lnTo>
                  <a:pt x="7038871" y="0"/>
                </a:lnTo>
                <a:lnTo>
                  <a:pt x="7056647" y="0"/>
                </a:lnTo>
                <a:lnTo>
                  <a:pt x="7078257" y="0"/>
                </a:lnTo>
                <a:lnTo>
                  <a:pt x="3505200" y="3574341"/>
                </a:lnTo>
                <a:lnTo>
                  <a:pt x="3505200" y="3584190"/>
                </a:lnTo>
                <a:lnTo>
                  <a:pt x="7088103" y="0"/>
                </a:lnTo>
                <a:lnTo>
                  <a:pt x="7127490" y="0"/>
                </a:lnTo>
                <a:lnTo>
                  <a:pt x="3505200" y="3623591"/>
                </a:lnTo>
                <a:lnTo>
                  <a:pt x="3505200" y="3633439"/>
                </a:lnTo>
                <a:lnTo>
                  <a:pt x="7137334" y="0"/>
                </a:lnTo>
                <a:lnTo>
                  <a:pt x="7165097" y="0"/>
                </a:lnTo>
                <a:lnTo>
                  <a:pt x="7176721" y="0"/>
                </a:lnTo>
                <a:lnTo>
                  <a:pt x="3505200" y="3672840"/>
                </a:lnTo>
                <a:lnTo>
                  <a:pt x="3505200" y="3682689"/>
                </a:lnTo>
                <a:lnTo>
                  <a:pt x="7186566" y="0"/>
                </a:lnTo>
                <a:lnTo>
                  <a:pt x="7225953" y="0"/>
                </a:lnTo>
                <a:lnTo>
                  <a:pt x="3505200" y="3722090"/>
                </a:lnTo>
                <a:lnTo>
                  <a:pt x="3505200" y="3731939"/>
                </a:lnTo>
                <a:lnTo>
                  <a:pt x="7235798" y="0"/>
                </a:lnTo>
                <a:lnTo>
                  <a:pt x="7275186" y="0"/>
                </a:lnTo>
                <a:lnTo>
                  <a:pt x="3505200" y="3771340"/>
                </a:lnTo>
                <a:lnTo>
                  <a:pt x="3505200" y="3781188"/>
                </a:lnTo>
                <a:lnTo>
                  <a:pt x="7285030" y="0"/>
                </a:lnTo>
                <a:lnTo>
                  <a:pt x="7324417" y="0"/>
                </a:lnTo>
                <a:lnTo>
                  <a:pt x="3505200" y="3820590"/>
                </a:lnTo>
                <a:lnTo>
                  <a:pt x="3505200" y="3830438"/>
                </a:lnTo>
                <a:lnTo>
                  <a:pt x="7334262" y="0"/>
                </a:lnTo>
                <a:lnTo>
                  <a:pt x="7359457" y="0"/>
                </a:lnTo>
                <a:lnTo>
                  <a:pt x="7373649" y="0"/>
                </a:lnTo>
                <a:lnTo>
                  <a:pt x="3505200" y="3869839"/>
                </a:lnTo>
                <a:lnTo>
                  <a:pt x="3505200" y="3879688"/>
                </a:lnTo>
                <a:lnTo>
                  <a:pt x="7383494" y="0"/>
                </a:lnTo>
                <a:lnTo>
                  <a:pt x="7422881" y="0"/>
                </a:lnTo>
                <a:lnTo>
                  <a:pt x="3505200" y="3919089"/>
                </a:lnTo>
                <a:lnTo>
                  <a:pt x="3505200" y="3928936"/>
                </a:lnTo>
                <a:lnTo>
                  <a:pt x="7432726" y="0"/>
                </a:lnTo>
                <a:lnTo>
                  <a:pt x="7471762" y="0"/>
                </a:lnTo>
                <a:lnTo>
                  <a:pt x="7472112" y="0"/>
                </a:lnTo>
                <a:lnTo>
                  <a:pt x="3505200" y="3968338"/>
                </a:lnTo>
                <a:lnTo>
                  <a:pt x="3505200" y="3978186"/>
                </a:lnTo>
                <a:lnTo>
                  <a:pt x="7481957" y="0"/>
                </a:lnTo>
                <a:lnTo>
                  <a:pt x="7521344" y="0"/>
                </a:lnTo>
                <a:lnTo>
                  <a:pt x="3505200" y="4017587"/>
                </a:lnTo>
                <a:lnTo>
                  <a:pt x="3505200" y="4027436"/>
                </a:lnTo>
                <a:lnTo>
                  <a:pt x="7531190" y="0"/>
                </a:lnTo>
                <a:lnTo>
                  <a:pt x="7570576" y="0"/>
                </a:lnTo>
                <a:lnTo>
                  <a:pt x="3505200" y="4066837"/>
                </a:lnTo>
                <a:lnTo>
                  <a:pt x="3505200" y="4076687"/>
                </a:lnTo>
                <a:lnTo>
                  <a:pt x="7580422" y="0"/>
                </a:lnTo>
                <a:lnTo>
                  <a:pt x="7619809" y="0"/>
                </a:lnTo>
                <a:lnTo>
                  <a:pt x="3505200" y="4116087"/>
                </a:lnTo>
                <a:lnTo>
                  <a:pt x="3505200" y="4125935"/>
                </a:lnTo>
                <a:lnTo>
                  <a:pt x="7629653" y="0"/>
                </a:lnTo>
                <a:lnTo>
                  <a:pt x="7669041" y="0"/>
                </a:lnTo>
                <a:lnTo>
                  <a:pt x="3505200" y="4165338"/>
                </a:lnTo>
                <a:lnTo>
                  <a:pt x="3505200" y="4175185"/>
                </a:lnTo>
                <a:lnTo>
                  <a:pt x="7678885" y="0"/>
                </a:lnTo>
                <a:lnTo>
                  <a:pt x="7718272" y="0"/>
                </a:lnTo>
                <a:lnTo>
                  <a:pt x="3530496" y="4189281"/>
                </a:lnTo>
                <a:lnTo>
                  <a:pt x="3535419" y="4194204"/>
                </a:lnTo>
                <a:lnTo>
                  <a:pt x="7728117" y="0"/>
                </a:lnTo>
                <a:lnTo>
                  <a:pt x="7767505" y="0"/>
                </a:lnTo>
                <a:lnTo>
                  <a:pt x="3579728" y="4189281"/>
                </a:lnTo>
                <a:lnTo>
                  <a:pt x="3584651" y="4194204"/>
                </a:lnTo>
                <a:lnTo>
                  <a:pt x="7777348" y="0"/>
                </a:lnTo>
                <a:lnTo>
                  <a:pt x="7816736" y="0"/>
                </a:lnTo>
                <a:lnTo>
                  <a:pt x="3628960" y="4189281"/>
                </a:lnTo>
                <a:lnTo>
                  <a:pt x="3633883" y="4194204"/>
                </a:lnTo>
                <a:lnTo>
                  <a:pt x="7826580" y="0"/>
                </a:lnTo>
                <a:lnTo>
                  <a:pt x="7865967" y="0"/>
                </a:lnTo>
                <a:lnTo>
                  <a:pt x="3678191" y="4189281"/>
                </a:lnTo>
                <a:lnTo>
                  <a:pt x="3683115" y="4194204"/>
                </a:lnTo>
                <a:lnTo>
                  <a:pt x="7875812" y="0"/>
                </a:lnTo>
                <a:lnTo>
                  <a:pt x="7915200" y="0"/>
                </a:lnTo>
                <a:lnTo>
                  <a:pt x="3727423" y="4189281"/>
                </a:lnTo>
                <a:lnTo>
                  <a:pt x="3732347" y="4194204"/>
                </a:lnTo>
                <a:lnTo>
                  <a:pt x="7925044" y="0"/>
                </a:lnTo>
                <a:lnTo>
                  <a:pt x="7964431" y="0"/>
                </a:lnTo>
                <a:lnTo>
                  <a:pt x="3776655" y="4189281"/>
                </a:lnTo>
                <a:lnTo>
                  <a:pt x="3781578" y="4194204"/>
                </a:lnTo>
                <a:lnTo>
                  <a:pt x="7974276" y="0"/>
                </a:lnTo>
                <a:lnTo>
                  <a:pt x="8013663" y="0"/>
                </a:lnTo>
                <a:lnTo>
                  <a:pt x="3825887" y="4189281"/>
                </a:lnTo>
                <a:lnTo>
                  <a:pt x="3830810" y="4194204"/>
                </a:lnTo>
                <a:lnTo>
                  <a:pt x="8023508" y="0"/>
                </a:lnTo>
                <a:lnTo>
                  <a:pt x="8062895" y="0"/>
                </a:lnTo>
                <a:lnTo>
                  <a:pt x="3875119" y="4189281"/>
                </a:lnTo>
                <a:lnTo>
                  <a:pt x="3880042" y="4194204"/>
                </a:lnTo>
                <a:lnTo>
                  <a:pt x="8072740" y="0"/>
                </a:lnTo>
                <a:lnTo>
                  <a:pt x="8105031" y="0"/>
                </a:lnTo>
                <a:lnTo>
                  <a:pt x="8112127" y="0"/>
                </a:lnTo>
                <a:lnTo>
                  <a:pt x="3924351" y="4189281"/>
                </a:lnTo>
                <a:lnTo>
                  <a:pt x="3929274" y="4194204"/>
                </a:lnTo>
                <a:lnTo>
                  <a:pt x="8121971" y="0"/>
                </a:lnTo>
                <a:lnTo>
                  <a:pt x="8161359" y="0"/>
                </a:lnTo>
                <a:lnTo>
                  <a:pt x="3973583" y="4189281"/>
                </a:lnTo>
                <a:lnTo>
                  <a:pt x="3978507" y="4194204"/>
                </a:lnTo>
                <a:lnTo>
                  <a:pt x="8171204" y="0"/>
                </a:lnTo>
                <a:lnTo>
                  <a:pt x="8188457" y="0"/>
                </a:lnTo>
                <a:lnTo>
                  <a:pt x="8210591" y="0"/>
                </a:lnTo>
                <a:lnTo>
                  <a:pt x="4022815" y="4189281"/>
                </a:lnTo>
                <a:lnTo>
                  <a:pt x="4027738" y="4194204"/>
                </a:lnTo>
                <a:lnTo>
                  <a:pt x="8220436" y="0"/>
                </a:lnTo>
                <a:lnTo>
                  <a:pt x="8260576" y="0"/>
                </a:lnTo>
                <a:lnTo>
                  <a:pt x="4072048" y="4189281"/>
                </a:lnTo>
                <a:lnTo>
                  <a:pt x="4076970" y="4194204"/>
                </a:lnTo>
                <a:lnTo>
                  <a:pt x="8270420" y="0"/>
                </a:lnTo>
                <a:lnTo>
                  <a:pt x="8309808" y="0"/>
                </a:lnTo>
                <a:lnTo>
                  <a:pt x="4121278" y="4189281"/>
                </a:lnTo>
                <a:lnTo>
                  <a:pt x="4126201" y="4194204"/>
                </a:lnTo>
                <a:lnTo>
                  <a:pt x="8319652" y="0"/>
                </a:lnTo>
                <a:lnTo>
                  <a:pt x="8359040" y="0"/>
                </a:lnTo>
                <a:lnTo>
                  <a:pt x="4170510" y="4189281"/>
                </a:lnTo>
                <a:lnTo>
                  <a:pt x="4175433" y="4194204"/>
                </a:lnTo>
                <a:lnTo>
                  <a:pt x="8368884" y="0"/>
                </a:lnTo>
                <a:lnTo>
                  <a:pt x="8408271" y="0"/>
                </a:lnTo>
                <a:lnTo>
                  <a:pt x="4219742" y="4189281"/>
                </a:lnTo>
                <a:lnTo>
                  <a:pt x="4224665" y="4194204"/>
                </a:lnTo>
                <a:lnTo>
                  <a:pt x="8418116" y="0"/>
                </a:lnTo>
                <a:lnTo>
                  <a:pt x="8457502" y="0"/>
                </a:lnTo>
                <a:lnTo>
                  <a:pt x="4268974" y="4189281"/>
                </a:lnTo>
                <a:lnTo>
                  <a:pt x="4273898" y="4194204"/>
                </a:lnTo>
                <a:lnTo>
                  <a:pt x="8467348" y="0"/>
                </a:lnTo>
                <a:lnTo>
                  <a:pt x="8506735" y="0"/>
                </a:lnTo>
                <a:lnTo>
                  <a:pt x="4318206" y="4189281"/>
                </a:lnTo>
                <a:lnTo>
                  <a:pt x="4323130" y="4194204"/>
                </a:lnTo>
                <a:lnTo>
                  <a:pt x="8516580" y="0"/>
                </a:lnTo>
                <a:lnTo>
                  <a:pt x="8541614" y="0"/>
                </a:lnTo>
                <a:lnTo>
                  <a:pt x="8555967" y="0"/>
                </a:lnTo>
                <a:lnTo>
                  <a:pt x="4367439" y="4189281"/>
                </a:lnTo>
                <a:lnTo>
                  <a:pt x="4372361" y="4194204"/>
                </a:lnTo>
                <a:lnTo>
                  <a:pt x="8565811" y="0"/>
                </a:lnTo>
                <a:lnTo>
                  <a:pt x="8605198" y="0"/>
                </a:lnTo>
                <a:lnTo>
                  <a:pt x="4416671" y="4189281"/>
                </a:lnTo>
                <a:lnTo>
                  <a:pt x="4421593" y="4194204"/>
                </a:lnTo>
                <a:lnTo>
                  <a:pt x="8615042" y="0"/>
                </a:lnTo>
                <a:lnTo>
                  <a:pt x="8654430" y="0"/>
                </a:lnTo>
                <a:lnTo>
                  <a:pt x="4465901" y="4189281"/>
                </a:lnTo>
                <a:lnTo>
                  <a:pt x="4470825" y="4194204"/>
                </a:lnTo>
                <a:lnTo>
                  <a:pt x="8664274" y="0"/>
                </a:lnTo>
                <a:lnTo>
                  <a:pt x="8703662" y="0"/>
                </a:lnTo>
                <a:lnTo>
                  <a:pt x="4515133" y="4189281"/>
                </a:lnTo>
                <a:lnTo>
                  <a:pt x="4520057" y="4194204"/>
                </a:lnTo>
                <a:lnTo>
                  <a:pt x="8713507" y="0"/>
                </a:lnTo>
                <a:lnTo>
                  <a:pt x="8752894" y="0"/>
                </a:lnTo>
                <a:lnTo>
                  <a:pt x="4564365" y="4189281"/>
                </a:lnTo>
                <a:lnTo>
                  <a:pt x="4569290" y="4194204"/>
                </a:lnTo>
                <a:lnTo>
                  <a:pt x="8762739" y="0"/>
                </a:lnTo>
                <a:lnTo>
                  <a:pt x="8802126" y="0"/>
                </a:lnTo>
                <a:lnTo>
                  <a:pt x="4613597" y="4189281"/>
                </a:lnTo>
                <a:lnTo>
                  <a:pt x="4618521" y="4194204"/>
                </a:lnTo>
                <a:lnTo>
                  <a:pt x="8811971" y="0"/>
                </a:lnTo>
                <a:lnTo>
                  <a:pt x="8830566" y="0"/>
                </a:lnTo>
                <a:lnTo>
                  <a:pt x="8839157" y="0"/>
                </a:lnTo>
                <a:lnTo>
                  <a:pt x="8839157" y="2"/>
                </a:lnTo>
                <a:lnTo>
                  <a:pt x="8851357" y="2"/>
                </a:lnTo>
                <a:lnTo>
                  <a:pt x="4662830" y="4189281"/>
                </a:lnTo>
                <a:lnTo>
                  <a:pt x="4667752" y="4194204"/>
                </a:lnTo>
                <a:lnTo>
                  <a:pt x="8861201" y="2"/>
                </a:lnTo>
                <a:lnTo>
                  <a:pt x="8900588" y="2"/>
                </a:lnTo>
                <a:lnTo>
                  <a:pt x="4712062" y="4189281"/>
                </a:lnTo>
                <a:lnTo>
                  <a:pt x="4716984" y="4194204"/>
                </a:lnTo>
                <a:lnTo>
                  <a:pt x="8910432" y="2"/>
                </a:lnTo>
                <a:lnTo>
                  <a:pt x="8949820" y="2"/>
                </a:lnTo>
                <a:lnTo>
                  <a:pt x="4761293" y="4189281"/>
                </a:lnTo>
                <a:lnTo>
                  <a:pt x="4766216" y="4194204"/>
                </a:lnTo>
                <a:lnTo>
                  <a:pt x="8959664" y="2"/>
                </a:lnTo>
                <a:lnTo>
                  <a:pt x="8999051" y="2"/>
                </a:lnTo>
                <a:lnTo>
                  <a:pt x="4810524" y="4189281"/>
                </a:lnTo>
                <a:lnTo>
                  <a:pt x="4815448" y="4194204"/>
                </a:lnTo>
                <a:lnTo>
                  <a:pt x="9008896" y="2"/>
                </a:lnTo>
                <a:lnTo>
                  <a:pt x="9048283" y="2"/>
                </a:lnTo>
                <a:lnTo>
                  <a:pt x="4859756" y="4189281"/>
                </a:lnTo>
                <a:lnTo>
                  <a:pt x="4864680" y="4194204"/>
                </a:lnTo>
                <a:lnTo>
                  <a:pt x="9058129" y="2"/>
                </a:lnTo>
                <a:lnTo>
                  <a:pt x="9097515" y="2"/>
                </a:lnTo>
                <a:lnTo>
                  <a:pt x="4908988" y="4189281"/>
                </a:lnTo>
                <a:lnTo>
                  <a:pt x="4913913" y="4194204"/>
                </a:lnTo>
                <a:lnTo>
                  <a:pt x="9107361" y="2"/>
                </a:lnTo>
                <a:lnTo>
                  <a:pt x="9146747" y="2"/>
                </a:lnTo>
                <a:lnTo>
                  <a:pt x="4958220" y="4189281"/>
                </a:lnTo>
                <a:lnTo>
                  <a:pt x="4963143" y="4194204"/>
                </a:lnTo>
                <a:lnTo>
                  <a:pt x="9156592" y="2"/>
                </a:lnTo>
                <a:lnTo>
                  <a:pt x="9195979" y="2"/>
                </a:lnTo>
                <a:lnTo>
                  <a:pt x="5007453" y="4189281"/>
                </a:lnTo>
                <a:lnTo>
                  <a:pt x="5012375" y="4194204"/>
                </a:lnTo>
                <a:lnTo>
                  <a:pt x="9205823" y="2"/>
                </a:lnTo>
                <a:lnTo>
                  <a:pt x="9245211" y="2"/>
                </a:lnTo>
                <a:lnTo>
                  <a:pt x="5056684" y="4189281"/>
                </a:lnTo>
                <a:lnTo>
                  <a:pt x="5061607" y="4194204"/>
                </a:lnTo>
                <a:lnTo>
                  <a:pt x="9255055" y="2"/>
                </a:lnTo>
                <a:lnTo>
                  <a:pt x="9294443" y="2"/>
                </a:lnTo>
                <a:lnTo>
                  <a:pt x="5105916" y="4189281"/>
                </a:lnTo>
                <a:lnTo>
                  <a:pt x="5110839" y="4194204"/>
                </a:lnTo>
                <a:lnTo>
                  <a:pt x="9304287" y="2"/>
                </a:lnTo>
                <a:lnTo>
                  <a:pt x="9343675" y="2"/>
                </a:lnTo>
                <a:lnTo>
                  <a:pt x="5155148" y="4189281"/>
                </a:lnTo>
                <a:lnTo>
                  <a:pt x="5160071" y="4194204"/>
                </a:lnTo>
                <a:lnTo>
                  <a:pt x="9353519" y="2"/>
                </a:lnTo>
                <a:lnTo>
                  <a:pt x="9392906" y="2"/>
                </a:lnTo>
                <a:lnTo>
                  <a:pt x="5204380" y="4189281"/>
                </a:lnTo>
                <a:lnTo>
                  <a:pt x="5209304" y="4194204"/>
                </a:lnTo>
                <a:lnTo>
                  <a:pt x="9402752" y="2"/>
                </a:lnTo>
                <a:lnTo>
                  <a:pt x="9442139" y="2"/>
                </a:lnTo>
                <a:lnTo>
                  <a:pt x="5253611" y="4189281"/>
                </a:lnTo>
                <a:lnTo>
                  <a:pt x="5258536" y="4194204"/>
                </a:lnTo>
                <a:lnTo>
                  <a:pt x="9451983" y="2"/>
                </a:lnTo>
                <a:lnTo>
                  <a:pt x="9491371" y="2"/>
                </a:lnTo>
                <a:lnTo>
                  <a:pt x="5302844" y="4189281"/>
                </a:lnTo>
                <a:lnTo>
                  <a:pt x="5307766" y="4194204"/>
                </a:lnTo>
                <a:lnTo>
                  <a:pt x="9501215" y="2"/>
                </a:lnTo>
                <a:lnTo>
                  <a:pt x="9540603" y="2"/>
                </a:lnTo>
                <a:lnTo>
                  <a:pt x="5352076" y="4189281"/>
                </a:lnTo>
                <a:lnTo>
                  <a:pt x="5356998" y="4194204"/>
                </a:lnTo>
                <a:lnTo>
                  <a:pt x="9550447" y="2"/>
                </a:lnTo>
                <a:lnTo>
                  <a:pt x="9589834" y="2"/>
                </a:lnTo>
                <a:lnTo>
                  <a:pt x="5401307" y="4189281"/>
                </a:lnTo>
                <a:lnTo>
                  <a:pt x="5406230" y="4194204"/>
                </a:lnTo>
                <a:lnTo>
                  <a:pt x="9599678" y="2"/>
                </a:lnTo>
                <a:lnTo>
                  <a:pt x="9601199" y="2"/>
                </a:lnTo>
                <a:lnTo>
                  <a:pt x="9601199" y="1"/>
                </a:lnTo>
                <a:lnTo>
                  <a:pt x="9601200" y="1"/>
                </a:lnTo>
                <a:lnTo>
                  <a:pt x="9601200" y="37875"/>
                </a:lnTo>
                <a:lnTo>
                  <a:pt x="5450539" y="4189281"/>
                </a:lnTo>
                <a:lnTo>
                  <a:pt x="5455462" y="4194204"/>
                </a:lnTo>
                <a:lnTo>
                  <a:pt x="9601200" y="47721"/>
                </a:lnTo>
                <a:lnTo>
                  <a:pt x="9601200" y="87116"/>
                </a:lnTo>
                <a:lnTo>
                  <a:pt x="5499771" y="4189281"/>
                </a:lnTo>
                <a:lnTo>
                  <a:pt x="5504695" y="4194204"/>
                </a:lnTo>
                <a:lnTo>
                  <a:pt x="9601200" y="96962"/>
                </a:lnTo>
                <a:lnTo>
                  <a:pt x="9601200" y="136356"/>
                </a:lnTo>
                <a:lnTo>
                  <a:pt x="5549003" y="4189281"/>
                </a:lnTo>
                <a:lnTo>
                  <a:pt x="5553927" y="4194204"/>
                </a:lnTo>
                <a:lnTo>
                  <a:pt x="9601200" y="146203"/>
                </a:lnTo>
                <a:lnTo>
                  <a:pt x="9601200" y="185598"/>
                </a:lnTo>
                <a:lnTo>
                  <a:pt x="5598236" y="4189281"/>
                </a:lnTo>
                <a:lnTo>
                  <a:pt x="5603158" y="4194204"/>
                </a:lnTo>
                <a:lnTo>
                  <a:pt x="9601200" y="195444"/>
                </a:lnTo>
                <a:lnTo>
                  <a:pt x="9601200" y="234838"/>
                </a:lnTo>
                <a:lnTo>
                  <a:pt x="5647468" y="4189281"/>
                </a:lnTo>
                <a:lnTo>
                  <a:pt x="5652389" y="4194204"/>
                </a:lnTo>
                <a:lnTo>
                  <a:pt x="9601200" y="244684"/>
                </a:lnTo>
                <a:lnTo>
                  <a:pt x="9601200" y="284078"/>
                </a:lnTo>
                <a:lnTo>
                  <a:pt x="5696699" y="4189281"/>
                </a:lnTo>
                <a:lnTo>
                  <a:pt x="5701621" y="4194204"/>
                </a:lnTo>
                <a:lnTo>
                  <a:pt x="9601200" y="293924"/>
                </a:lnTo>
                <a:lnTo>
                  <a:pt x="9601200" y="333319"/>
                </a:lnTo>
                <a:lnTo>
                  <a:pt x="5745930" y="4189281"/>
                </a:lnTo>
                <a:lnTo>
                  <a:pt x="5750854" y="4194204"/>
                </a:lnTo>
                <a:lnTo>
                  <a:pt x="9601200" y="343165"/>
                </a:lnTo>
                <a:lnTo>
                  <a:pt x="9601200" y="382560"/>
                </a:lnTo>
                <a:lnTo>
                  <a:pt x="5795162" y="4189281"/>
                </a:lnTo>
                <a:lnTo>
                  <a:pt x="5800085" y="4194204"/>
                </a:lnTo>
                <a:lnTo>
                  <a:pt x="9601200" y="392406"/>
                </a:lnTo>
                <a:lnTo>
                  <a:pt x="9601200" y="431800"/>
                </a:lnTo>
                <a:lnTo>
                  <a:pt x="5844393" y="4189281"/>
                </a:lnTo>
                <a:lnTo>
                  <a:pt x="5849318" y="4194204"/>
                </a:lnTo>
                <a:lnTo>
                  <a:pt x="9601200" y="441648"/>
                </a:lnTo>
                <a:lnTo>
                  <a:pt x="9601200" y="481041"/>
                </a:lnTo>
                <a:lnTo>
                  <a:pt x="5893625" y="4189281"/>
                </a:lnTo>
                <a:lnTo>
                  <a:pt x="5898549" y="4194204"/>
                </a:lnTo>
                <a:lnTo>
                  <a:pt x="9601200" y="490888"/>
                </a:lnTo>
                <a:lnTo>
                  <a:pt x="9601200" y="530283"/>
                </a:lnTo>
                <a:lnTo>
                  <a:pt x="5942859" y="4189281"/>
                </a:lnTo>
                <a:lnTo>
                  <a:pt x="5947781" y="4194204"/>
                </a:lnTo>
                <a:lnTo>
                  <a:pt x="9601200" y="540129"/>
                </a:lnTo>
                <a:lnTo>
                  <a:pt x="9601200" y="579523"/>
                </a:lnTo>
                <a:lnTo>
                  <a:pt x="5992089" y="4189281"/>
                </a:lnTo>
                <a:lnTo>
                  <a:pt x="5997013" y="4194204"/>
                </a:lnTo>
                <a:lnTo>
                  <a:pt x="9601200" y="589370"/>
                </a:lnTo>
                <a:lnTo>
                  <a:pt x="9601200" y="628764"/>
                </a:lnTo>
                <a:lnTo>
                  <a:pt x="6041321" y="4189281"/>
                </a:lnTo>
                <a:lnTo>
                  <a:pt x="6046244" y="4194204"/>
                </a:lnTo>
                <a:lnTo>
                  <a:pt x="9601200" y="638609"/>
                </a:lnTo>
                <a:lnTo>
                  <a:pt x="9601200" y="678004"/>
                </a:lnTo>
                <a:lnTo>
                  <a:pt x="6090553" y="4189281"/>
                </a:lnTo>
                <a:lnTo>
                  <a:pt x="6095476" y="4194204"/>
                </a:lnTo>
                <a:lnTo>
                  <a:pt x="9601200" y="687850"/>
                </a:lnTo>
                <a:lnTo>
                  <a:pt x="9601200" y="689695"/>
                </a:lnTo>
                <a:lnTo>
                  <a:pt x="9601201" y="689695"/>
                </a:lnTo>
                <a:lnTo>
                  <a:pt x="9601201" y="727244"/>
                </a:lnTo>
                <a:lnTo>
                  <a:pt x="6139785" y="4189281"/>
                </a:lnTo>
                <a:lnTo>
                  <a:pt x="6144709" y="4194204"/>
                </a:lnTo>
                <a:lnTo>
                  <a:pt x="9601201" y="737091"/>
                </a:lnTo>
                <a:lnTo>
                  <a:pt x="9601201" y="776484"/>
                </a:lnTo>
                <a:lnTo>
                  <a:pt x="6189017" y="4189281"/>
                </a:lnTo>
                <a:lnTo>
                  <a:pt x="6193941" y="4194204"/>
                </a:lnTo>
                <a:lnTo>
                  <a:pt x="9601201" y="786331"/>
                </a:lnTo>
                <a:lnTo>
                  <a:pt x="9601201" y="825726"/>
                </a:lnTo>
                <a:lnTo>
                  <a:pt x="6238250" y="4189281"/>
                </a:lnTo>
                <a:lnTo>
                  <a:pt x="6243172" y="4194204"/>
                </a:lnTo>
                <a:lnTo>
                  <a:pt x="9601201" y="835572"/>
                </a:lnTo>
                <a:lnTo>
                  <a:pt x="9601201" y="875603"/>
                </a:lnTo>
                <a:lnTo>
                  <a:pt x="6288713" y="4189281"/>
                </a:lnTo>
                <a:lnTo>
                  <a:pt x="6293635" y="4194204"/>
                </a:lnTo>
                <a:lnTo>
                  <a:pt x="9601201" y="885450"/>
                </a:lnTo>
                <a:lnTo>
                  <a:pt x="9601201" y="924852"/>
                </a:lnTo>
                <a:lnTo>
                  <a:pt x="6337944" y="4189281"/>
                </a:lnTo>
                <a:lnTo>
                  <a:pt x="6342867" y="4194204"/>
                </a:lnTo>
                <a:lnTo>
                  <a:pt x="9601201" y="934699"/>
                </a:lnTo>
                <a:lnTo>
                  <a:pt x="9601201" y="974102"/>
                </a:lnTo>
                <a:lnTo>
                  <a:pt x="6387176" y="4189281"/>
                </a:lnTo>
                <a:lnTo>
                  <a:pt x="6392099" y="4194204"/>
                </a:lnTo>
                <a:lnTo>
                  <a:pt x="9601201" y="983949"/>
                </a:lnTo>
                <a:lnTo>
                  <a:pt x="9601201" y="1023350"/>
                </a:lnTo>
                <a:lnTo>
                  <a:pt x="6436407" y="4189281"/>
                </a:lnTo>
                <a:lnTo>
                  <a:pt x="6441331" y="4194204"/>
                </a:lnTo>
                <a:lnTo>
                  <a:pt x="9601201" y="1033198"/>
                </a:lnTo>
                <a:lnTo>
                  <a:pt x="9601201" y="1072600"/>
                </a:lnTo>
                <a:lnTo>
                  <a:pt x="6485639" y="4189281"/>
                </a:lnTo>
                <a:lnTo>
                  <a:pt x="6490564" y="4194204"/>
                </a:lnTo>
                <a:lnTo>
                  <a:pt x="9601201" y="1082448"/>
                </a:lnTo>
                <a:lnTo>
                  <a:pt x="9601201" y="1121850"/>
                </a:lnTo>
                <a:lnTo>
                  <a:pt x="6534871" y="4189281"/>
                </a:lnTo>
                <a:lnTo>
                  <a:pt x="6539795" y="4194204"/>
                </a:lnTo>
                <a:lnTo>
                  <a:pt x="9601201" y="1131698"/>
                </a:lnTo>
                <a:lnTo>
                  <a:pt x="9601201" y="1171101"/>
                </a:lnTo>
                <a:lnTo>
                  <a:pt x="6584105" y="4189281"/>
                </a:lnTo>
                <a:lnTo>
                  <a:pt x="6589026" y="4194204"/>
                </a:lnTo>
                <a:lnTo>
                  <a:pt x="9601201" y="1180947"/>
                </a:lnTo>
                <a:lnTo>
                  <a:pt x="9601201" y="1220349"/>
                </a:lnTo>
                <a:lnTo>
                  <a:pt x="6633335" y="4189281"/>
                </a:lnTo>
                <a:lnTo>
                  <a:pt x="6638258" y="4194204"/>
                </a:lnTo>
                <a:lnTo>
                  <a:pt x="9601201" y="1230197"/>
                </a:lnTo>
                <a:lnTo>
                  <a:pt x="9601201" y="1269599"/>
                </a:lnTo>
                <a:lnTo>
                  <a:pt x="6682567" y="4189281"/>
                </a:lnTo>
                <a:lnTo>
                  <a:pt x="6687491" y="4194204"/>
                </a:lnTo>
                <a:lnTo>
                  <a:pt x="9601201" y="1279447"/>
                </a:lnTo>
                <a:lnTo>
                  <a:pt x="9601201" y="1318849"/>
                </a:lnTo>
                <a:lnTo>
                  <a:pt x="6731800" y="4189281"/>
                </a:lnTo>
                <a:lnTo>
                  <a:pt x="6736723" y="4194204"/>
                </a:lnTo>
                <a:lnTo>
                  <a:pt x="9601201" y="1328696"/>
                </a:lnTo>
                <a:lnTo>
                  <a:pt x="9601201" y="1368099"/>
                </a:lnTo>
                <a:lnTo>
                  <a:pt x="6781032" y="4189281"/>
                </a:lnTo>
                <a:lnTo>
                  <a:pt x="6785955" y="4194204"/>
                </a:lnTo>
                <a:lnTo>
                  <a:pt x="9601201" y="1377946"/>
                </a:lnTo>
                <a:lnTo>
                  <a:pt x="9601201" y="1417348"/>
                </a:lnTo>
                <a:lnTo>
                  <a:pt x="6830264" y="4189281"/>
                </a:lnTo>
                <a:lnTo>
                  <a:pt x="6835187" y="4194204"/>
                </a:lnTo>
                <a:lnTo>
                  <a:pt x="9601201" y="1427196"/>
                </a:lnTo>
                <a:lnTo>
                  <a:pt x="9601201" y="1466598"/>
                </a:lnTo>
                <a:lnTo>
                  <a:pt x="6879496" y="4189281"/>
                </a:lnTo>
                <a:lnTo>
                  <a:pt x="6884417" y="4194204"/>
                </a:lnTo>
                <a:lnTo>
                  <a:pt x="9601201" y="1476444"/>
                </a:lnTo>
                <a:lnTo>
                  <a:pt x="9601201" y="1515847"/>
                </a:lnTo>
                <a:lnTo>
                  <a:pt x="6928727" y="4189281"/>
                </a:lnTo>
                <a:lnTo>
                  <a:pt x="6933649" y="4194204"/>
                </a:lnTo>
                <a:lnTo>
                  <a:pt x="9601201" y="1525694"/>
                </a:lnTo>
                <a:lnTo>
                  <a:pt x="9601201" y="1565096"/>
                </a:lnTo>
                <a:lnTo>
                  <a:pt x="6977958" y="4189281"/>
                </a:lnTo>
                <a:lnTo>
                  <a:pt x="6982883" y="4194204"/>
                </a:lnTo>
                <a:lnTo>
                  <a:pt x="9601201" y="1574945"/>
                </a:lnTo>
                <a:lnTo>
                  <a:pt x="9601201" y="1614346"/>
                </a:lnTo>
                <a:lnTo>
                  <a:pt x="7027190" y="4189281"/>
                </a:lnTo>
                <a:lnTo>
                  <a:pt x="7032115" y="4194204"/>
                </a:lnTo>
                <a:lnTo>
                  <a:pt x="9601201" y="1624194"/>
                </a:lnTo>
                <a:lnTo>
                  <a:pt x="9601201" y="1663596"/>
                </a:lnTo>
                <a:lnTo>
                  <a:pt x="7076423" y="4189281"/>
                </a:lnTo>
                <a:lnTo>
                  <a:pt x="7081346" y="4194204"/>
                </a:lnTo>
                <a:lnTo>
                  <a:pt x="9601201" y="1673443"/>
                </a:lnTo>
                <a:lnTo>
                  <a:pt x="9601201" y="1712846"/>
                </a:lnTo>
                <a:lnTo>
                  <a:pt x="7125655" y="4189281"/>
                </a:lnTo>
                <a:lnTo>
                  <a:pt x="7130578" y="4194204"/>
                </a:lnTo>
                <a:lnTo>
                  <a:pt x="9601201" y="1722693"/>
                </a:lnTo>
                <a:lnTo>
                  <a:pt x="9601201" y="1762096"/>
                </a:lnTo>
                <a:lnTo>
                  <a:pt x="7174887" y="4189281"/>
                </a:lnTo>
                <a:lnTo>
                  <a:pt x="7179809" y="4194204"/>
                </a:lnTo>
                <a:lnTo>
                  <a:pt x="9601201" y="1771942"/>
                </a:lnTo>
                <a:lnTo>
                  <a:pt x="9601201" y="1811345"/>
                </a:lnTo>
                <a:lnTo>
                  <a:pt x="7224119" y="4189281"/>
                </a:lnTo>
                <a:lnTo>
                  <a:pt x="7229041" y="4194204"/>
                </a:lnTo>
                <a:lnTo>
                  <a:pt x="9601201" y="1821192"/>
                </a:lnTo>
                <a:lnTo>
                  <a:pt x="9601201" y="1860593"/>
                </a:lnTo>
                <a:lnTo>
                  <a:pt x="7273349" y="4189281"/>
                </a:lnTo>
                <a:lnTo>
                  <a:pt x="7278274" y="4194204"/>
                </a:lnTo>
                <a:lnTo>
                  <a:pt x="9601201" y="1870442"/>
                </a:lnTo>
                <a:lnTo>
                  <a:pt x="9601201" y="1909843"/>
                </a:lnTo>
                <a:lnTo>
                  <a:pt x="7322581" y="4189281"/>
                </a:lnTo>
                <a:lnTo>
                  <a:pt x="7327506" y="4194204"/>
                </a:lnTo>
                <a:lnTo>
                  <a:pt x="9601201" y="1919692"/>
                </a:lnTo>
                <a:lnTo>
                  <a:pt x="9601201" y="1959093"/>
                </a:lnTo>
                <a:lnTo>
                  <a:pt x="7371813" y="4189281"/>
                </a:lnTo>
                <a:lnTo>
                  <a:pt x="7376737" y="4194204"/>
                </a:lnTo>
                <a:lnTo>
                  <a:pt x="9601201" y="1968940"/>
                </a:lnTo>
                <a:lnTo>
                  <a:pt x="9601201" y="2008343"/>
                </a:lnTo>
                <a:lnTo>
                  <a:pt x="7421045" y="4189281"/>
                </a:lnTo>
                <a:lnTo>
                  <a:pt x="7425969" y="4194204"/>
                </a:lnTo>
                <a:lnTo>
                  <a:pt x="9601201" y="2018190"/>
                </a:lnTo>
                <a:lnTo>
                  <a:pt x="9601201" y="2057592"/>
                </a:lnTo>
                <a:lnTo>
                  <a:pt x="7470277" y="4189281"/>
                </a:lnTo>
                <a:lnTo>
                  <a:pt x="7475200" y="4194204"/>
                </a:lnTo>
                <a:lnTo>
                  <a:pt x="9601201" y="2067439"/>
                </a:lnTo>
                <a:lnTo>
                  <a:pt x="9601201" y="2106841"/>
                </a:lnTo>
                <a:lnTo>
                  <a:pt x="7519507" y="4189281"/>
                </a:lnTo>
                <a:lnTo>
                  <a:pt x="7524432" y="4194204"/>
                </a:lnTo>
                <a:lnTo>
                  <a:pt x="9601201" y="2116689"/>
                </a:lnTo>
                <a:lnTo>
                  <a:pt x="9601201" y="2156090"/>
                </a:lnTo>
                <a:lnTo>
                  <a:pt x="7568739" y="4189281"/>
                </a:lnTo>
                <a:lnTo>
                  <a:pt x="7573665" y="4194204"/>
                </a:lnTo>
                <a:lnTo>
                  <a:pt x="9601201" y="2165939"/>
                </a:lnTo>
                <a:lnTo>
                  <a:pt x="9601201" y="2205341"/>
                </a:lnTo>
                <a:lnTo>
                  <a:pt x="7617973" y="4189281"/>
                </a:lnTo>
                <a:lnTo>
                  <a:pt x="7622897" y="4194204"/>
                </a:lnTo>
                <a:lnTo>
                  <a:pt x="9601201" y="2215189"/>
                </a:lnTo>
                <a:lnTo>
                  <a:pt x="9601201" y="2254590"/>
                </a:lnTo>
                <a:lnTo>
                  <a:pt x="7667204" y="4189281"/>
                </a:lnTo>
                <a:lnTo>
                  <a:pt x="7672129" y="4194204"/>
                </a:lnTo>
                <a:lnTo>
                  <a:pt x="9601201" y="2264439"/>
                </a:lnTo>
                <a:lnTo>
                  <a:pt x="9601201" y="2303840"/>
                </a:lnTo>
                <a:lnTo>
                  <a:pt x="7716436" y="4189281"/>
                </a:lnTo>
                <a:lnTo>
                  <a:pt x="7721361" y="4194204"/>
                </a:lnTo>
                <a:lnTo>
                  <a:pt x="9601201" y="2313688"/>
                </a:lnTo>
                <a:lnTo>
                  <a:pt x="9601201" y="2353089"/>
                </a:lnTo>
                <a:lnTo>
                  <a:pt x="7765668" y="4189281"/>
                </a:lnTo>
                <a:lnTo>
                  <a:pt x="7770593" y="4194204"/>
                </a:lnTo>
                <a:lnTo>
                  <a:pt x="9601201" y="2362938"/>
                </a:lnTo>
                <a:lnTo>
                  <a:pt x="9601201" y="2402338"/>
                </a:lnTo>
                <a:lnTo>
                  <a:pt x="7814899" y="4189281"/>
                </a:lnTo>
                <a:lnTo>
                  <a:pt x="7819823" y="4194204"/>
                </a:lnTo>
                <a:lnTo>
                  <a:pt x="9601201" y="2412186"/>
                </a:lnTo>
                <a:lnTo>
                  <a:pt x="9601201" y="2451588"/>
                </a:lnTo>
                <a:lnTo>
                  <a:pt x="7864131" y="4189281"/>
                </a:lnTo>
                <a:lnTo>
                  <a:pt x="7869055" y="4194204"/>
                </a:lnTo>
                <a:lnTo>
                  <a:pt x="9601201" y="2461436"/>
                </a:lnTo>
                <a:lnTo>
                  <a:pt x="9601201" y="2500838"/>
                </a:lnTo>
                <a:lnTo>
                  <a:pt x="7913363" y="4189281"/>
                </a:lnTo>
                <a:lnTo>
                  <a:pt x="7918288" y="4194204"/>
                </a:lnTo>
                <a:lnTo>
                  <a:pt x="9601201" y="2510687"/>
                </a:lnTo>
                <a:lnTo>
                  <a:pt x="9601201" y="2550087"/>
                </a:lnTo>
                <a:lnTo>
                  <a:pt x="7962595" y="4189281"/>
                </a:lnTo>
                <a:lnTo>
                  <a:pt x="7967520" y="4194204"/>
                </a:lnTo>
                <a:lnTo>
                  <a:pt x="9601201" y="2559936"/>
                </a:lnTo>
                <a:lnTo>
                  <a:pt x="9601201" y="2599336"/>
                </a:lnTo>
                <a:lnTo>
                  <a:pt x="8011827" y="4189281"/>
                </a:lnTo>
                <a:lnTo>
                  <a:pt x="8016752" y="4194204"/>
                </a:lnTo>
                <a:lnTo>
                  <a:pt x="9601201" y="2609186"/>
                </a:lnTo>
                <a:lnTo>
                  <a:pt x="9601201" y="2648586"/>
                </a:lnTo>
                <a:lnTo>
                  <a:pt x="8061059" y="4189281"/>
                </a:lnTo>
                <a:lnTo>
                  <a:pt x="8065984" y="4194204"/>
                </a:lnTo>
                <a:lnTo>
                  <a:pt x="9601201" y="2658436"/>
                </a:lnTo>
                <a:lnTo>
                  <a:pt x="9601201" y="2697835"/>
                </a:lnTo>
                <a:lnTo>
                  <a:pt x="8110290" y="4189281"/>
                </a:lnTo>
                <a:lnTo>
                  <a:pt x="8115215" y="4194204"/>
                </a:lnTo>
                <a:lnTo>
                  <a:pt x="9601201" y="2707684"/>
                </a:lnTo>
                <a:lnTo>
                  <a:pt x="9601201" y="2747084"/>
                </a:lnTo>
                <a:lnTo>
                  <a:pt x="8159521" y="4189281"/>
                </a:lnTo>
                <a:lnTo>
                  <a:pt x="8164446" y="4194204"/>
                </a:lnTo>
                <a:lnTo>
                  <a:pt x="9601201" y="2756934"/>
                </a:lnTo>
                <a:lnTo>
                  <a:pt x="9601201" y="2796334"/>
                </a:lnTo>
                <a:lnTo>
                  <a:pt x="8208753" y="4189281"/>
                </a:lnTo>
                <a:lnTo>
                  <a:pt x="8213679" y="4194204"/>
                </a:lnTo>
                <a:lnTo>
                  <a:pt x="9601201" y="2806184"/>
                </a:lnTo>
                <a:lnTo>
                  <a:pt x="9601201" y="2845585"/>
                </a:lnTo>
                <a:lnTo>
                  <a:pt x="8257987" y="4189281"/>
                </a:lnTo>
                <a:lnTo>
                  <a:pt x="8262911" y="4194204"/>
                </a:lnTo>
                <a:lnTo>
                  <a:pt x="9601201" y="2855434"/>
                </a:lnTo>
                <a:lnTo>
                  <a:pt x="9601201" y="2894835"/>
                </a:lnTo>
                <a:lnTo>
                  <a:pt x="8307219" y="4189281"/>
                </a:lnTo>
                <a:lnTo>
                  <a:pt x="8312143" y="4194204"/>
                </a:lnTo>
                <a:lnTo>
                  <a:pt x="9601201" y="2904683"/>
                </a:lnTo>
                <a:lnTo>
                  <a:pt x="9601201" y="2944084"/>
                </a:lnTo>
                <a:lnTo>
                  <a:pt x="8356451" y="4189281"/>
                </a:lnTo>
                <a:lnTo>
                  <a:pt x="8361375" y="4194204"/>
                </a:lnTo>
                <a:lnTo>
                  <a:pt x="9601201" y="2953933"/>
                </a:lnTo>
                <a:lnTo>
                  <a:pt x="9601201" y="2993334"/>
                </a:lnTo>
                <a:lnTo>
                  <a:pt x="8405683" y="4189281"/>
                </a:lnTo>
                <a:lnTo>
                  <a:pt x="8410607" y="4194204"/>
                </a:lnTo>
                <a:lnTo>
                  <a:pt x="9601201" y="3003182"/>
                </a:lnTo>
                <a:lnTo>
                  <a:pt x="9601201" y="3042582"/>
                </a:lnTo>
                <a:lnTo>
                  <a:pt x="8454913" y="4189281"/>
                </a:lnTo>
                <a:lnTo>
                  <a:pt x="8459837" y="4194204"/>
                </a:lnTo>
                <a:lnTo>
                  <a:pt x="9601201" y="3052431"/>
                </a:lnTo>
                <a:lnTo>
                  <a:pt x="9601201" y="3091832"/>
                </a:lnTo>
                <a:lnTo>
                  <a:pt x="8504145" y="4189281"/>
                </a:lnTo>
                <a:lnTo>
                  <a:pt x="8509069" y="4194204"/>
                </a:lnTo>
                <a:lnTo>
                  <a:pt x="9601201" y="3101680"/>
                </a:lnTo>
                <a:lnTo>
                  <a:pt x="9601201" y="3141082"/>
                </a:lnTo>
                <a:lnTo>
                  <a:pt x="8553378" y="4189281"/>
                </a:lnTo>
                <a:lnTo>
                  <a:pt x="8558303" y="4194204"/>
                </a:lnTo>
                <a:lnTo>
                  <a:pt x="9601201" y="3150932"/>
                </a:lnTo>
                <a:lnTo>
                  <a:pt x="9601201" y="3190332"/>
                </a:lnTo>
                <a:lnTo>
                  <a:pt x="8602610" y="4189281"/>
                </a:lnTo>
                <a:lnTo>
                  <a:pt x="8607535" y="4194204"/>
                </a:lnTo>
                <a:lnTo>
                  <a:pt x="9601201" y="3200181"/>
                </a:lnTo>
                <a:lnTo>
                  <a:pt x="9601201" y="3239581"/>
                </a:lnTo>
                <a:lnTo>
                  <a:pt x="8651841" y="4189281"/>
                </a:lnTo>
                <a:lnTo>
                  <a:pt x="8656766" y="4194204"/>
                </a:lnTo>
                <a:lnTo>
                  <a:pt x="9601201" y="3249430"/>
                </a:lnTo>
                <a:lnTo>
                  <a:pt x="9601201" y="3288831"/>
                </a:lnTo>
                <a:lnTo>
                  <a:pt x="8701073" y="4189281"/>
                </a:lnTo>
                <a:lnTo>
                  <a:pt x="8705998" y="4194204"/>
                </a:lnTo>
                <a:lnTo>
                  <a:pt x="9601201" y="3298680"/>
                </a:lnTo>
                <a:lnTo>
                  <a:pt x="9601201" y="3338079"/>
                </a:lnTo>
                <a:lnTo>
                  <a:pt x="8750304" y="4189281"/>
                </a:lnTo>
                <a:lnTo>
                  <a:pt x="8755229" y="4194204"/>
                </a:lnTo>
                <a:lnTo>
                  <a:pt x="9601201" y="3347929"/>
                </a:lnTo>
                <a:lnTo>
                  <a:pt x="9601201" y="3387329"/>
                </a:lnTo>
                <a:lnTo>
                  <a:pt x="8799536" y="4189281"/>
                </a:lnTo>
                <a:lnTo>
                  <a:pt x="8804461" y="4194204"/>
                </a:lnTo>
                <a:lnTo>
                  <a:pt x="9601201" y="3397178"/>
                </a:lnTo>
                <a:lnTo>
                  <a:pt x="9601201" y="3436580"/>
                </a:lnTo>
                <a:lnTo>
                  <a:pt x="8848769" y="4189281"/>
                </a:lnTo>
                <a:lnTo>
                  <a:pt x="8853693" y="4194204"/>
                </a:lnTo>
                <a:lnTo>
                  <a:pt x="9601201" y="3446428"/>
                </a:lnTo>
                <a:lnTo>
                  <a:pt x="9601201" y="3485829"/>
                </a:lnTo>
                <a:lnTo>
                  <a:pt x="8898001" y="4189281"/>
                </a:lnTo>
                <a:lnTo>
                  <a:pt x="8902925" y="4194204"/>
                </a:lnTo>
                <a:lnTo>
                  <a:pt x="9601201" y="3495678"/>
                </a:lnTo>
                <a:lnTo>
                  <a:pt x="9601201" y="3524970"/>
                </a:lnTo>
                <a:lnTo>
                  <a:pt x="9601200" y="3524970"/>
                </a:lnTo>
                <a:lnTo>
                  <a:pt x="9601200" y="3535080"/>
                </a:lnTo>
                <a:lnTo>
                  <a:pt x="8947233" y="4189281"/>
                </a:lnTo>
                <a:lnTo>
                  <a:pt x="8952157" y="4194204"/>
                </a:lnTo>
                <a:lnTo>
                  <a:pt x="9601200" y="3544929"/>
                </a:lnTo>
                <a:lnTo>
                  <a:pt x="9601200" y="3584330"/>
                </a:lnTo>
                <a:lnTo>
                  <a:pt x="8996465" y="4189281"/>
                </a:lnTo>
                <a:lnTo>
                  <a:pt x="9001389" y="4194204"/>
                </a:lnTo>
                <a:lnTo>
                  <a:pt x="9601200" y="3594178"/>
                </a:lnTo>
                <a:lnTo>
                  <a:pt x="9601200" y="3633579"/>
                </a:lnTo>
                <a:lnTo>
                  <a:pt x="9045697" y="4189281"/>
                </a:lnTo>
                <a:lnTo>
                  <a:pt x="9050620" y="4194204"/>
                </a:lnTo>
                <a:lnTo>
                  <a:pt x="9601200" y="3643427"/>
                </a:lnTo>
                <a:lnTo>
                  <a:pt x="9601200" y="3682827"/>
                </a:lnTo>
                <a:lnTo>
                  <a:pt x="9094927" y="4189281"/>
                </a:lnTo>
                <a:lnTo>
                  <a:pt x="9099852" y="4194204"/>
                </a:lnTo>
                <a:lnTo>
                  <a:pt x="9601200" y="3692677"/>
                </a:lnTo>
                <a:lnTo>
                  <a:pt x="9601200" y="3732077"/>
                </a:lnTo>
                <a:lnTo>
                  <a:pt x="9144159" y="4189281"/>
                </a:lnTo>
                <a:lnTo>
                  <a:pt x="9149085" y="4194204"/>
                </a:lnTo>
                <a:lnTo>
                  <a:pt x="9601200" y="3741927"/>
                </a:lnTo>
                <a:lnTo>
                  <a:pt x="9601200" y="3781328"/>
                </a:lnTo>
                <a:lnTo>
                  <a:pt x="9193393" y="4189281"/>
                </a:lnTo>
                <a:lnTo>
                  <a:pt x="9198317" y="4194204"/>
                </a:lnTo>
                <a:lnTo>
                  <a:pt x="9601200" y="3791177"/>
                </a:lnTo>
                <a:lnTo>
                  <a:pt x="9601200" y="3830577"/>
                </a:lnTo>
                <a:lnTo>
                  <a:pt x="9242624" y="4189281"/>
                </a:lnTo>
                <a:lnTo>
                  <a:pt x="9247549" y="4194204"/>
                </a:lnTo>
                <a:lnTo>
                  <a:pt x="9601200" y="3840427"/>
                </a:lnTo>
                <a:lnTo>
                  <a:pt x="9601200" y="3879882"/>
                </a:lnTo>
                <a:lnTo>
                  <a:pt x="9291856" y="4189281"/>
                </a:lnTo>
                <a:lnTo>
                  <a:pt x="9296781" y="4194204"/>
                </a:lnTo>
                <a:lnTo>
                  <a:pt x="9601200" y="3889731"/>
                </a:lnTo>
                <a:lnTo>
                  <a:pt x="9601200" y="3929123"/>
                </a:lnTo>
                <a:lnTo>
                  <a:pt x="9341088" y="4189281"/>
                </a:lnTo>
                <a:lnTo>
                  <a:pt x="9346013" y="4194204"/>
                </a:lnTo>
                <a:lnTo>
                  <a:pt x="9601200" y="3938972"/>
                </a:lnTo>
                <a:lnTo>
                  <a:pt x="9601200" y="3978363"/>
                </a:lnTo>
                <a:lnTo>
                  <a:pt x="9390319" y="4189281"/>
                </a:lnTo>
                <a:lnTo>
                  <a:pt x="9395243" y="4194204"/>
                </a:lnTo>
                <a:lnTo>
                  <a:pt x="9601200" y="3988211"/>
                </a:lnTo>
                <a:lnTo>
                  <a:pt x="9601200" y="4027603"/>
                </a:lnTo>
                <a:lnTo>
                  <a:pt x="9439551" y="4189281"/>
                </a:lnTo>
                <a:lnTo>
                  <a:pt x="9444475" y="4194204"/>
                </a:lnTo>
                <a:lnTo>
                  <a:pt x="9601200" y="4037451"/>
                </a:lnTo>
                <a:lnTo>
                  <a:pt x="9601200" y="4076844"/>
                </a:lnTo>
                <a:lnTo>
                  <a:pt x="9488783" y="4189281"/>
                </a:lnTo>
                <a:lnTo>
                  <a:pt x="9493708" y="4194204"/>
                </a:lnTo>
                <a:lnTo>
                  <a:pt x="9601200" y="4086693"/>
                </a:lnTo>
                <a:lnTo>
                  <a:pt x="9601200" y="4126085"/>
                </a:lnTo>
                <a:lnTo>
                  <a:pt x="9538015" y="4189281"/>
                </a:lnTo>
                <a:lnTo>
                  <a:pt x="9542940" y="4194204"/>
                </a:lnTo>
                <a:lnTo>
                  <a:pt x="9601200" y="4135934"/>
                </a:lnTo>
                <a:lnTo>
                  <a:pt x="9601200" y="4175326"/>
                </a:lnTo>
                <a:lnTo>
                  <a:pt x="9587247" y="4189281"/>
                </a:lnTo>
                <a:lnTo>
                  <a:pt x="9592172" y="4194204"/>
                </a:lnTo>
                <a:lnTo>
                  <a:pt x="9601200" y="4185175"/>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a:t>Klik op het pictogram als u een afbeelding wilt toevoegen</a:t>
            </a:r>
          </a:p>
        </p:txBody>
      </p:sp>
      <p:grpSp>
        <p:nvGrpSpPr>
          <p:cNvPr id="80" name="Graphic 2">
            <a:extLst>
              <a:ext uri="{FF2B5EF4-FFF2-40B4-BE49-F238E27FC236}">
                <a16:creationId xmlns:a16="http://schemas.microsoft.com/office/drawing/2014/main" id="{BACF4AA1-59D4-4D49-A541-2C5D16107C96}"/>
              </a:ext>
            </a:extLst>
          </p:cNvPr>
          <p:cNvGrpSpPr>
            <a:grpSpLocks noChangeAspect="1"/>
          </p:cNvGrpSpPr>
          <p:nvPr userDrawn="1"/>
        </p:nvGrpSpPr>
        <p:grpSpPr>
          <a:xfrm>
            <a:off x="8369357" y="1642969"/>
            <a:ext cx="2200031" cy="787216"/>
            <a:chOff x="-1597345" y="233060"/>
            <a:chExt cx="9980364" cy="3571175"/>
          </a:xfrm>
        </p:grpSpPr>
        <p:sp>
          <p:nvSpPr>
            <p:cNvPr id="81" name="Vrije vorm 80">
              <a:extLst>
                <a:ext uri="{FF2B5EF4-FFF2-40B4-BE49-F238E27FC236}">
                  <a16:creationId xmlns:a16="http://schemas.microsoft.com/office/drawing/2014/main" id="{686D2027-028E-294F-96AE-7267F07C1262}"/>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82" name="Vrije vorm 81">
              <a:extLst>
                <a:ext uri="{FF2B5EF4-FFF2-40B4-BE49-F238E27FC236}">
                  <a16:creationId xmlns:a16="http://schemas.microsoft.com/office/drawing/2014/main" id="{80379D78-9B9C-9544-8F98-0FF4DF8CBC1D}"/>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83" name="Vrije vorm 82">
              <a:extLst>
                <a:ext uri="{FF2B5EF4-FFF2-40B4-BE49-F238E27FC236}">
                  <a16:creationId xmlns:a16="http://schemas.microsoft.com/office/drawing/2014/main" id="{EE219780-9DEC-EC4C-9833-30C4FCD4297D}"/>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84" name="Graphic 2">
              <a:extLst>
                <a:ext uri="{FF2B5EF4-FFF2-40B4-BE49-F238E27FC236}">
                  <a16:creationId xmlns:a16="http://schemas.microsoft.com/office/drawing/2014/main" id="{FECEB5A5-DEB1-C941-A6F4-AEC0F697E52B}"/>
                </a:ext>
              </a:extLst>
            </p:cNvPr>
            <p:cNvGrpSpPr/>
            <p:nvPr/>
          </p:nvGrpSpPr>
          <p:grpSpPr>
            <a:xfrm>
              <a:off x="184698" y="233060"/>
              <a:ext cx="8198320" cy="3571175"/>
              <a:chOff x="184698" y="233060"/>
              <a:chExt cx="8198320" cy="3571175"/>
            </a:xfrm>
          </p:grpSpPr>
          <p:sp>
            <p:nvSpPr>
              <p:cNvPr id="85" name="Vrije vorm 84">
                <a:extLst>
                  <a:ext uri="{FF2B5EF4-FFF2-40B4-BE49-F238E27FC236}">
                    <a16:creationId xmlns:a16="http://schemas.microsoft.com/office/drawing/2014/main" id="{262A7877-1343-E94E-B2E6-12AF3828AADA}"/>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86" name="Vrije vorm 85">
                <a:extLst>
                  <a:ext uri="{FF2B5EF4-FFF2-40B4-BE49-F238E27FC236}">
                    <a16:creationId xmlns:a16="http://schemas.microsoft.com/office/drawing/2014/main" id="{1A36E655-51D1-4A45-8D81-BECFBB7FCECF}"/>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87" name="Vrije vorm 86">
                <a:extLst>
                  <a:ext uri="{FF2B5EF4-FFF2-40B4-BE49-F238E27FC236}">
                    <a16:creationId xmlns:a16="http://schemas.microsoft.com/office/drawing/2014/main" id="{7C44FE45-E3D6-4246-AB39-F57368110E94}"/>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88" name="Vrije vorm 87">
                <a:extLst>
                  <a:ext uri="{FF2B5EF4-FFF2-40B4-BE49-F238E27FC236}">
                    <a16:creationId xmlns:a16="http://schemas.microsoft.com/office/drawing/2014/main" id="{56867E91-A96E-A644-8946-3B385DB9148F}"/>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89" name="Vrije vorm 88">
                <a:extLst>
                  <a:ext uri="{FF2B5EF4-FFF2-40B4-BE49-F238E27FC236}">
                    <a16:creationId xmlns:a16="http://schemas.microsoft.com/office/drawing/2014/main" id="{646D0C6F-361D-294B-BFD6-6CCD3B607AE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90" name="Vrije vorm 89">
                <a:extLst>
                  <a:ext uri="{FF2B5EF4-FFF2-40B4-BE49-F238E27FC236}">
                    <a16:creationId xmlns:a16="http://schemas.microsoft.com/office/drawing/2014/main" id="{C014AA98-024D-1844-A9B9-F841F2E75868}"/>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91" name="Vrije vorm 90">
                <a:extLst>
                  <a:ext uri="{FF2B5EF4-FFF2-40B4-BE49-F238E27FC236}">
                    <a16:creationId xmlns:a16="http://schemas.microsoft.com/office/drawing/2014/main" id="{F0C5FE1C-2CD2-BA42-BE97-B5A6F284CC3E}"/>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92" name="Vrije vorm 91">
                <a:extLst>
                  <a:ext uri="{FF2B5EF4-FFF2-40B4-BE49-F238E27FC236}">
                    <a16:creationId xmlns:a16="http://schemas.microsoft.com/office/drawing/2014/main" id="{DDAEAC29-A550-8944-8D32-44FDCF67D14C}"/>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E5BB5182-BD4A-DF49-9442-32BBB71B407B}"/>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97" name="Vrije vorm 96">
                <a:extLst>
                  <a:ext uri="{FF2B5EF4-FFF2-40B4-BE49-F238E27FC236}">
                    <a16:creationId xmlns:a16="http://schemas.microsoft.com/office/drawing/2014/main" id="{D9172CD9-E9C7-9849-8CB7-68DCBDBC883D}"/>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98" name="Vrije vorm 97">
                <a:extLst>
                  <a:ext uri="{FF2B5EF4-FFF2-40B4-BE49-F238E27FC236}">
                    <a16:creationId xmlns:a16="http://schemas.microsoft.com/office/drawing/2014/main" id="{8AA82CDC-8779-EF4A-A50B-F60D5C0157BA}"/>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701B72BD-F21D-6543-8B22-C51D722D2025}"/>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0E8302A5-C6F9-F04C-8E8B-5B67CBBFF533}"/>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915809201"/>
      </p:ext>
    </p:extLst>
  </p:cSld>
  <p:clrMapOvr>
    <a:masterClrMapping/>
  </p:clrMapOvr>
  <p:extLst>
    <p:ext uri="{DCECCB84-F9BA-43D5-87BE-67443E8EF086}">
      <p15:sldGuideLst xmlns:p15="http://schemas.microsoft.com/office/powerpoint/2012/main"/>
    </p:ext>
  </p:extLst>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Gestreepte Start Logo">
    <p:spTree>
      <p:nvGrpSpPr>
        <p:cNvPr id="1" name=""/>
        <p:cNvGrpSpPr/>
        <p:nvPr/>
      </p:nvGrpSpPr>
      <p:grpSpPr>
        <a:xfrm>
          <a:off x="0" y="0"/>
          <a:ext cx="0" cy="0"/>
          <a:chOff x="0" y="0"/>
          <a:chExt cx="0" cy="0"/>
        </a:xfrm>
      </p:grpSpPr>
      <p:sp>
        <p:nvSpPr>
          <p:cNvPr id="86" name="Rechthoek 85">
            <a:extLst>
              <a:ext uri="{FF2B5EF4-FFF2-40B4-BE49-F238E27FC236}">
                <a16:creationId xmlns:a16="http://schemas.microsoft.com/office/drawing/2014/main" id="{F9A0F594-426C-CE4A-91D2-C057221AAA35}"/>
              </a:ext>
            </a:extLst>
          </p:cNvPr>
          <p:cNvSpPr/>
          <p:nvPr userDrawn="1"/>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Vrije vorm 93">
            <a:extLst>
              <a:ext uri="{FF2B5EF4-FFF2-40B4-BE49-F238E27FC236}">
                <a16:creationId xmlns:a16="http://schemas.microsoft.com/office/drawing/2014/main" id="{42D2EC39-2D9D-474F-A1D3-7FCBAC7972E2}"/>
              </a:ext>
            </a:extLst>
          </p:cNvPr>
          <p:cNvSpPr/>
          <p:nvPr userDrawn="1"/>
        </p:nvSpPr>
        <p:spPr>
          <a:xfrm>
            <a:off x="6095999" y="-691"/>
            <a:ext cx="6096001" cy="6858000"/>
          </a:xfrm>
          <a:custGeom>
            <a:avLst/>
            <a:gdLst>
              <a:gd name="connsiteX0" fmla="*/ 6096001 w 6096001"/>
              <a:gd name="connsiteY0" fmla="*/ 6839121 h 6858000"/>
              <a:gd name="connsiteX1" fmla="*/ 6096001 w 6096001"/>
              <a:gd name="connsiteY1" fmla="*/ 6848970 h 6858000"/>
              <a:gd name="connsiteX2" fmla="*/ 6086972 w 6096001"/>
              <a:gd name="connsiteY2" fmla="*/ 6858000 h 6858000"/>
              <a:gd name="connsiteX3" fmla="*/ 6082047 w 6096001"/>
              <a:gd name="connsiteY3" fmla="*/ 6853077 h 6858000"/>
              <a:gd name="connsiteX4" fmla="*/ 6096001 w 6096001"/>
              <a:gd name="connsiteY4" fmla="*/ 6789880 h 6858000"/>
              <a:gd name="connsiteX5" fmla="*/ 6096001 w 6096001"/>
              <a:gd name="connsiteY5" fmla="*/ 6799729 h 6858000"/>
              <a:gd name="connsiteX6" fmla="*/ 6037740 w 6096001"/>
              <a:gd name="connsiteY6" fmla="*/ 6858000 h 6858000"/>
              <a:gd name="connsiteX7" fmla="*/ 6032815 w 6096001"/>
              <a:gd name="connsiteY7" fmla="*/ 6853077 h 6858000"/>
              <a:gd name="connsiteX8" fmla="*/ 6096001 w 6096001"/>
              <a:gd name="connsiteY8" fmla="*/ 6740639 h 6858000"/>
              <a:gd name="connsiteX9" fmla="*/ 6096001 w 6096001"/>
              <a:gd name="connsiteY9" fmla="*/ 6750488 h 6858000"/>
              <a:gd name="connsiteX10" fmla="*/ 5988508 w 6096001"/>
              <a:gd name="connsiteY10" fmla="*/ 6858000 h 6858000"/>
              <a:gd name="connsiteX11" fmla="*/ 5983583 w 6096001"/>
              <a:gd name="connsiteY11" fmla="*/ 6853077 h 6858000"/>
              <a:gd name="connsiteX12" fmla="*/ 6096001 w 6096001"/>
              <a:gd name="connsiteY12" fmla="*/ 6691398 h 6858000"/>
              <a:gd name="connsiteX13" fmla="*/ 6096001 w 6096001"/>
              <a:gd name="connsiteY13" fmla="*/ 6701246 h 6858000"/>
              <a:gd name="connsiteX14" fmla="*/ 5939275 w 6096001"/>
              <a:gd name="connsiteY14" fmla="*/ 6858000 h 6858000"/>
              <a:gd name="connsiteX15" fmla="*/ 5934351 w 6096001"/>
              <a:gd name="connsiteY15" fmla="*/ 6853077 h 6858000"/>
              <a:gd name="connsiteX16" fmla="*/ 6096001 w 6096001"/>
              <a:gd name="connsiteY16" fmla="*/ 6642158 h 6858000"/>
              <a:gd name="connsiteX17" fmla="*/ 6096001 w 6096001"/>
              <a:gd name="connsiteY17" fmla="*/ 6652006 h 6858000"/>
              <a:gd name="connsiteX18" fmla="*/ 5890043 w 6096001"/>
              <a:gd name="connsiteY18" fmla="*/ 6858000 h 6858000"/>
              <a:gd name="connsiteX19" fmla="*/ 5885119 w 6096001"/>
              <a:gd name="connsiteY19" fmla="*/ 6853077 h 6858000"/>
              <a:gd name="connsiteX20" fmla="*/ 6096001 w 6096001"/>
              <a:gd name="connsiteY20" fmla="*/ 6592918 h 6858000"/>
              <a:gd name="connsiteX21" fmla="*/ 6096001 w 6096001"/>
              <a:gd name="connsiteY21" fmla="*/ 6602767 h 6858000"/>
              <a:gd name="connsiteX22" fmla="*/ 5840813 w 6096001"/>
              <a:gd name="connsiteY22" fmla="*/ 6858000 h 6858000"/>
              <a:gd name="connsiteX23" fmla="*/ 5835888 w 6096001"/>
              <a:gd name="connsiteY23" fmla="*/ 6853077 h 6858000"/>
              <a:gd name="connsiteX24" fmla="*/ 6096001 w 6096001"/>
              <a:gd name="connsiteY24" fmla="*/ 6543677 h 6858000"/>
              <a:gd name="connsiteX25" fmla="*/ 6096001 w 6096001"/>
              <a:gd name="connsiteY25" fmla="*/ 6553526 h 6858000"/>
              <a:gd name="connsiteX26" fmla="*/ 5791581 w 6096001"/>
              <a:gd name="connsiteY26" fmla="*/ 6858000 h 6858000"/>
              <a:gd name="connsiteX27" fmla="*/ 5786656 w 6096001"/>
              <a:gd name="connsiteY27" fmla="*/ 6853077 h 6858000"/>
              <a:gd name="connsiteX28" fmla="*/ 6096001 w 6096001"/>
              <a:gd name="connsiteY28" fmla="*/ 6494372 h 6858000"/>
              <a:gd name="connsiteX29" fmla="*/ 6096001 w 6096001"/>
              <a:gd name="connsiteY29" fmla="*/ 6504222 h 6858000"/>
              <a:gd name="connsiteX30" fmla="*/ 5742349 w 6096001"/>
              <a:gd name="connsiteY30" fmla="*/ 6858000 h 6858000"/>
              <a:gd name="connsiteX31" fmla="*/ 5737424 w 6096001"/>
              <a:gd name="connsiteY31" fmla="*/ 6853077 h 6858000"/>
              <a:gd name="connsiteX32" fmla="*/ 6096001 w 6096001"/>
              <a:gd name="connsiteY32" fmla="*/ 6445123 h 6858000"/>
              <a:gd name="connsiteX33" fmla="*/ 6096001 w 6096001"/>
              <a:gd name="connsiteY33" fmla="*/ 6454972 h 6858000"/>
              <a:gd name="connsiteX34" fmla="*/ 5693117 w 6096001"/>
              <a:gd name="connsiteY34" fmla="*/ 6858000 h 6858000"/>
              <a:gd name="connsiteX35" fmla="*/ 5688193 w 6096001"/>
              <a:gd name="connsiteY35" fmla="*/ 6853077 h 6858000"/>
              <a:gd name="connsiteX36" fmla="*/ 6096001 w 6096001"/>
              <a:gd name="connsiteY36" fmla="*/ 6395872 h 6858000"/>
              <a:gd name="connsiteX37" fmla="*/ 6096001 w 6096001"/>
              <a:gd name="connsiteY37" fmla="*/ 6405722 h 6858000"/>
              <a:gd name="connsiteX38" fmla="*/ 5643885 w 6096001"/>
              <a:gd name="connsiteY38" fmla="*/ 6858000 h 6858000"/>
              <a:gd name="connsiteX39" fmla="*/ 5638959 w 6096001"/>
              <a:gd name="connsiteY39" fmla="*/ 6853077 h 6858000"/>
              <a:gd name="connsiteX40" fmla="*/ 6096001 w 6096001"/>
              <a:gd name="connsiteY40" fmla="*/ 6346622 h 6858000"/>
              <a:gd name="connsiteX41" fmla="*/ 6096001 w 6096001"/>
              <a:gd name="connsiteY41" fmla="*/ 6356472 h 6858000"/>
              <a:gd name="connsiteX42" fmla="*/ 5594652 w 6096001"/>
              <a:gd name="connsiteY42" fmla="*/ 6858000 h 6858000"/>
              <a:gd name="connsiteX43" fmla="*/ 5589727 w 6096001"/>
              <a:gd name="connsiteY43" fmla="*/ 6853077 h 6858000"/>
              <a:gd name="connsiteX44" fmla="*/ 6096001 w 6096001"/>
              <a:gd name="connsiteY44" fmla="*/ 6297374 h 6858000"/>
              <a:gd name="connsiteX45" fmla="*/ 6096001 w 6096001"/>
              <a:gd name="connsiteY45" fmla="*/ 6307222 h 6858000"/>
              <a:gd name="connsiteX46" fmla="*/ 5545420 w 6096001"/>
              <a:gd name="connsiteY46" fmla="*/ 6858000 h 6858000"/>
              <a:gd name="connsiteX47" fmla="*/ 5540497 w 6096001"/>
              <a:gd name="connsiteY47" fmla="*/ 6853077 h 6858000"/>
              <a:gd name="connsiteX48" fmla="*/ 6096001 w 6096001"/>
              <a:gd name="connsiteY48" fmla="*/ 6248125 h 6858000"/>
              <a:gd name="connsiteX49" fmla="*/ 6096001 w 6096001"/>
              <a:gd name="connsiteY49" fmla="*/ 6257973 h 6858000"/>
              <a:gd name="connsiteX50" fmla="*/ 5496189 w 6096001"/>
              <a:gd name="connsiteY50" fmla="*/ 6858000 h 6858000"/>
              <a:gd name="connsiteX51" fmla="*/ 5491265 w 6096001"/>
              <a:gd name="connsiteY51" fmla="*/ 6853077 h 6858000"/>
              <a:gd name="connsiteX52" fmla="*/ 6096001 w 6096001"/>
              <a:gd name="connsiteY52" fmla="*/ 6198875 h 6858000"/>
              <a:gd name="connsiteX53" fmla="*/ 6096001 w 6096001"/>
              <a:gd name="connsiteY53" fmla="*/ 6208724 h 6858000"/>
              <a:gd name="connsiteX54" fmla="*/ 5446957 w 6096001"/>
              <a:gd name="connsiteY54" fmla="*/ 6858000 h 6858000"/>
              <a:gd name="connsiteX55" fmla="*/ 5442033 w 6096001"/>
              <a:gd name="connsiteY55" fmla="*/ 6853077 h 6858000"/>
              <a:gd name="connsiteX56" fmla="*/ 6096001 w 6096001"/>
              <a:gd name="connsiteY56" fmla="*/ 6149625 h 6858000"/>
              <a:gd name="connsiteX57" fmla="*/ 6096001 w 6096001"/>
              <a:gd name="connsiteY57" fmla="*/ 6159474 h 6858000"/>
              <a:gd name="connsiteX58" fmla="*/ 5397725 w 6096001"/>
              <a:gd name="connsiteY58" fmla="*/ 6858000 h 6858000"/>
              <a:gd name="connsiteX59" fmla="*/ 5392801 w 6096001"/>
              <a:gd name="connsiteY59" fmla="*/ 6853077 h 6858000"/>
              <a:gd name="connsiteX60" fmla="*/ 6096001 w 6096001"/>
              <a:gd name="connsiteY60" fmla="*/ 6100376 h 6858000"/>
              <a:gd name="connsiteX61" fmla="*/ 6096001 w 6096001"/>
              <a:gd name="connsiteY61" fmla="*/ 6110224 h 6858000"/>
              <a:gd name="connsiteX62" fmla="*/ 5348493 w 6096001"/>
              <a:gd name="connsiteY62" fmla="*/ 6858000 h 6858000"/>
              <a:gd name="connsiteX63" fmla="*/ 5343569 w 6096001"/>
              <a:gd name="connsiteY63" fmla="*/ 6853077 h 6858000"/>
              <a:gd name="connsiteX64" fmla="*/ 6096001 w 6096001"/>
              <a:gd name="connsiteY64" fmla="*/ 6051125 h 6858000"/>
              <a:gd name="connsiteX65" fmla="*/ 6096001 w 6096001"/>
              <a:gd name="connsiteY65" fmla="*/ 6060974 h 6858000"/>
              <a:gd name="connsiteX66" fmla="*/ 5299261 w 6096001"/>
              <a:gd name="connsiteY66" fmla="*/ 6858000 h 6858000"/>
              <a:gd name="connsiteX67" fmla="*/ 5294336 w 6096001"/>
              <a:gd name="connsiteY67" fmla="*/ 6853077 h 6858000"/>
              <a:gd name="connsiteX68" fmla="*/ 6096001 w 6096001"/>
              <a:gd name="connsiteY68" fmla="*/ 6001875 h 6858000"/>
              <a:gd name="connsiteX69" fmla="*/ 6096001 w 6096001"/>
              <a:gd name="connsiteY69" fmla="*/ 6011725 h 6858000"/>
              <a:gd name="connsiteX70" fmla="*/ 5250029 w 6096001"/>
              <a:gd name="connsiteY70" fmla="*/ 6858000 h 6858000"/>
              <a:gd name="connsiteX71" fmla="*/ 5245104 w 6096001"/>
              <a:gd name="connsiteY71" fmla="*/ 6853077 h 6858000"/>
              <a:gd name="connsiteX72" fmla="*/ 6096001 w 6096001"/>
              <a:gd name="connsiteY72" fmla="*/ 5952627 h 6858000"/>
              <a:gd name="connsiteX73" fmla="*/ 6096001 w 6096001"/>
              <a:gd name="connsiteY73" fmla="*/ 5962476 h 6858000"/>
              <a:gd name="connsiteX74" fmla="*/ 5200798 w 6096001"/>
              <a:gd name="connsiteY74" fmla="*/ 6858000 h 6858000"/>
              <a:gd name="connsiteX75" fmla="*/ 5195873 w 6096001"/>
              <a:gd name="connsiteY75" fmla="*/ 6853077 h 6858000"/>
              <a:gd name="connsiteX76" fmla="*/ 6096001 w 6096001"/>
              <a:gd name="connsiteY76" fmla="*/ 5903377 h 6858000"/>
              <a:gd name="connsiteX77" fmla="*/ 6096001 w 6096001"/>
              <a:gd name="connsiteY77" fmla="*/ 5913226 h 6858000"/>
              <a:gd name="connsiteX78" fmla="*/ 5151566 w 6096001"/>
              <a:gd name="connsiteY78" fmla="*/ 6858000 h 6858000"/>
              <a:gd name="connsiteX79" fmla="*/ 5146641 w 6096001"/>
              <a:gd name="connsiteY79" fmla="*/ 6853077 h 6858000"/>
              <a:gd name="connsiteX80" fmla="*/ 6096001 w 6096001"/>
              <a:gd name="connsiteY80" fmla="*/ 5854128 h 6858000"/>
              <a:gd name="connsiteX81" fmla="*/ 6096001 w 6096001"/>
              <a:gd name="connsiteY81" fmla="*/ 5863977 h 6858000"/>
              <a:gd name="connsiteX82" fmla="*/ 5102335 w 6096001"/>
              <a:gd name="connsiteY82" fmla="*/ 6858000 h 6858000"/>
              <a:gd name="connsiteX83" fmla="*/ 5097410 w 6096001"/>
              <a:gd name="connsiteY83" fmla="*/ 6853077 h 6858000"/>
              <a:gd name="connsiteX84" fmla="*/ 6096001 w 6096001"/>
              <a:gd name="connsiteY84" fmla="*/ 5804878 h 6858000"/>
              <a:gd name="connsiteX85" fmla="*/ 6096001 w 6096001"/>
              <a:gd name="connsiteY85" fmla="*/ 5814728 h 6858000"/>
              <a:gd name="connsiteX86" fmla="*/ 5053103 w 6096001"/>
              <a:gd name="connsiteY86" fmla="*/ 6858000 h 6858000"/>
              <a:gd name="connsiteX87" fmla="*/ 5048178 w 6096001"/>
              <a:gd name="connsiteY87" fmla="*/ 6853077 h 6858000"/>
              <a:gd name="connsiteX88" fmla="*/ 6096001 w 6096001"/>
              <a:gd name="connsiteY88" fmla="*/ 5755628 h 6858000"/>
              <a:gd name="connsiteX89" fmla="*/ 6096001 w 6096001"/>
              <a:gd name="connsiteY89" fmla="*/ 5765476 h 6858000"/>
              <a:gd name="connsiteX90" fmla="*/ 5003869 w 6096001"/>
              <a:gd name="connsiteY90" fmla="*/ 6858000 h 6858000"/>
              <a:gd name="connsiteX91" fmla="*/ 4998945 w 6096001"/>
              <a:gd name="connsiteY91" fmla="*/ 6853077 h 6858000"/>
              <a:gd name="connsiteX92" fmla="*/ 6096001 w 6096001"/>
              <a:gd name="connsiteY92" fmla="*/ 5706378 h 6858000"/>
              <a:gd name="connsiteX93" fmla="*/ 6096001 w 6096001"/>
              <a:gd name="connsiteY93" fmla="*/ 5716227 h 6858000"/>
              <a:gd name="connsiteX94" fmla="*/ 4954637 w 6096001"/>
              <a:gd name="connsiteY94" fmla="*/ 6858000 h 6858000"/>
              <a:gd name="connsiteX95" fmla="*/ 4949713 w 6096001"/>
              <a:gd name="connsiteY95" fmla="*/ 6853077 h 6858000"/>
              <a:gd name="connsiteX96" fmla="*/ 6096001 w 6096001"/>
              <a:gd name="connsiteY96" fmla="*/ 5657130 h 6858000"/>
              <a:gd name="connsiteX97" fmla="*/ 6096001 w 6096001"/>
              <a:gd name="connsiteY97" fmla="*/ 5666978 h 6858000"/>
              <a:gd name="connsiteX98" fmla="*/ 4905407 w 6096001"/>
              <a:gd name="connsiteY98" fmla="*/ 6858000 h 6858000"/>
              <a:gd name="connsiteX99" fmla="*/ 4900483 w 6096001"/>
              <a:gd name="connsiteY99" fmla="*/ 6853077 h 6858000"/>
              <a:gd name="connsiteX100" fmla="*/ 6096001 w 6096001"/>
              <a:gd name="connsiteY100" fmla="*/ 5607880 h 6858000"/>
              <a:gd name="connsiteX101" fmla="*/ 6096001 w 6096001"/>
              <a:gd name="connsiteY101" fmla="*/ 5617729 h 6858000"/>
              <a:gd name="connsiteX102" fmla="*/ 4856175 w 6096001"/>
              <a:gd name="connsiteY102" fmla="*/ 6858000 h 6858000"/>
              <a:gd name="connsiteX103" fmla="*/ 4851251 w 6096001"/>
              <a:gd name="connsiteY103" fmla="*/ 6853077 h 6858000"/>
              <a:gd name="connsiteX104" fmla="*/ 6096001 w 6096001"/>
              <a:gd name="connsiteY104" fmla="*/ 5558631 h 6858000"/>
              <a:gd name="connsiteX105" fmla="*/ 6096001 w 6096001"/>
              <a:gd name="connsiteY105" fmla="*/ 5568479 h 6858000"/>
              <a:gd name="connsiteX106" fmla="*/ 4806943 w 6096001"/>
              <a:gd name="connsiteY106" fmla="*/ 6858000 h 6858000"/>
              <a:gd name="connsiteX107" fmla="*/ 4802019 w 6096001"/>
              <a:gd name="connsiteY107" fmla="*/ 6853077 h 6858000"/>
              <a:gd name="connsiteX108" fmla="*/ 6096001 w 6096001"/>
              <a:gd name="connsiteY108" fmla="*/ 5509381 h 6858000"/>
              <a:gd name="connsiteX109" fmla="*/ 6096001 w 6096001"/>
              <a:gd name="connsiteY109" fmla="*/ 5519230 h 6858000"/>
              <a:gd name="connsiteX110" fmla="*/ 4757711 w 6096001"/>
              <a:gd name="connsiteY110" fmla="*/ 6858000 h 6858000"/>
              <a:gd name="connsiteX111" fmla="*/ 4752787 w 6096001"/>
              <a:gd name="connsiteY111" fmla="*/ 6853077 h 6858000"/>
              <a:gd name="connsiteX112" fmla="*/ 6096001 w 6096001"/>
              <a:gd name="connsiteY112" fmla="*/ 5460130 h 6858000"/>
              <a:gd name="connsiteX113" fmla="*/ 6096001 w 6096001"/>
              <a:gd name="connsiteY113" fmla="*/ 5469980 h 6858000"/>
              <a:gd name="connsiteX114" fmla="*/ 4708479 w 6096001"/>
              <a:gd name="connsiteY114" fmla="*/ 6858000 h 6858000"/>
              <a:gd name="connsiteX115" fmla="*/ 4703553 w 6096001"/>
              <a:gd name="connsiteY115" fmla="*/ 6853077 h 6858000"/>
              <a:gd name="connsiteX116" fmla="*/ 6096001 w 6096001"/>
              <a:gd name="connsiteY116" fmla="*/ 5410880 h 6858000"/>
              <a:gd name="connsiteX117" fmla="*/ 6096001 w 6096001"/>
              <a:gd name="connsiteY117" fmla="*/ 5420730 h 6858000"/>
              <a:gd name="connsiteX118" fmla="*/ 4659246 w 6096001"/>
              <a:gd name="connsiteY118" fmla="*/ 6858000 h 6858000"/>
              <a:gd name="connsiteX119" fmla="*/ 4654321 w 6096001"/>
              <a:gd name="connsiteY119" fmla="*/ 6853077 h 6858000"/>
              <a:gd name="connsiteX120" fmla="*/ 6096001 w 6096001"/>
              <a:gd name="connsiteY120" fmla="*/ 5361631 h 6858000"/>
              <a:gd name="connsiteX121" fmla="*/ 6096001 w 6096001"/>
              <a:gd name="connsiteY121" fmla="*/ 5371480 h 6858000"/>
              <a:gd name="connsiteX122" fmla="*/ 4610015 w 6096001"/>
              <a:gd name="connsiteY122" fmla="*/ 6858000 h 6858000"/>
              <a:gd name="connsiteX123" fmla="*/ 4605090 w 6096001"/>
              <a:gd name="connsiteY123" fmla="*/ 6853077 h 6858000"/>
              <a:gd name="connsiteX124" fmla="*/ 6096001 w 6096001"/>
              <a:gd name="connsiteY124" fmla="*/ 5312382 h 6858000"/>
              <a:gd name="connsiteX125" fmla="*/ 6096001 w 6096001"/>
              <a:gd name="connsiteY125" fmla="*/ 5322232 h 6858000"/>
              <a:gd name="connsiteX126" fmla="*/ 4560784 w 6096001"/>
              <a:gd name="connsiteY126" fmla="*/ 6858000 h 6858000"/>
              <a:gd name="connsiteX127" fmla="*/ 4555859 w 6096001"/>
              <a:gd name="connsiteY127" fmla="*/ 6853077 h 6858000"/>
              <a:gd name="connsiteX128" fmla="*/ 6096001 w 6096001"/>
              <a:gd name="connsiteY128" fmla="*/ 5263132 h 6858000"/>
              <a:gd name="connsiteX129" fmla="*/ 6096001 w 6096001"/>
              <a:gd name="connsiteY129" fmla="*/ 5272982 h 6858000"/>
              <a:gd name="connsiteX130" fmla="*/ 4511552 w 6096001"/>
              <a:gd name="connsiteY130" fmla="*/ 6858000 h 6858000"/>
              <a:gd name="connsiteX131" fmla="*/ 4506627 w 6096001"/>
              <a:gd name="connsiteY131" fmla="*/ 6853077 h 6858000"/>
              <a:gd name="connsiteX132" fmla="*/ 6096001 w 6096001"/>
              <a:gd name="connsiteY132" fmla="*/ 5213883 h 6858000"/>
              <a:gd name="connsiteX133" fmla="*/ 6096001 w 6096001"/>
              <a:gd name="connsiteY133" fmla="*/ 5223732 h 6858000"/>
              <a:gd name="connsiteX134" fmla="*/ 4462320 w 6096001"/>
              <a:gd name="connsiteY134" fmla="*/ 6858000 h 6858000"/>
              <a:gd name="connsiteX135" fmla="*/ 4457395 w 6096001"/>
              <a:gd name="connsiteY135" fmla="*/ 6853077 h 6858000"/>
              <a:gd name="connsiteX136" fmla="*/ 6096001 w 6096001"/>
              <a:gd name="connsiteY136" fmla="*/ 5164634 h 6858000"/>
              <a:gd name="connsiteX137" fmla="*/ 6096001 w 6096001"/>
              <a:gd name="connsiteY137" fmla="*/ 5174483 h 6858000"/>
              <a:gd name="connsiteX138" fmla="*/ 4413088 w 6096001"/>
              <a:gd name="connsiteY138" fmla="*/ 6858000 h 6858000"/>
              <a:gd name="connsiteX139" fmla="*/ 4408163 w 6096001"/>
              <a:gd name="connsiteY139" fmla="*/ 6853077 h 6858000"/>
              <a:gd name="connsiteX140" fmla="*/ 6096001 w 6096001"/>
              <a:gd name="connsiteY140" fmla="*/ 5115384 h 6858000"/>
              <a:gd name="connsiteX141" fmla="*/ 6096001 w 6096001"/>
              <a:gd name="connsiteY141" fmla="*/ 5125232 h 6858000"/>
              <a:gd name="connsiteX142" fmla="*/ 4363855 w 6096001"/>
              <a:gd name="connsiteY142" fmla="*/ 6858000 h 6858000"/>
              <a:gd name="connsiteX143" fmla="*/ 4358931 w 6096001"/>
              <a:gd name="connsiteY143" fmla="*/ 6853077 h 6858000"/>
              <a:gd name="connsiteX144" fmla="*/ 6096001 w 6096001"/>
              <a:gd name="connsiteY144" fmla="*/ 5066134 h 6858000"/>
              <a:gd name="connsiteX145" fmla="*/ 6096001 w 6096001"/>
              <a:gd name="connsiteY145" fmla="*/ 5075982 h 6858000"/>
              <a:gd name="connsiteX146" fmla="*/ 4314623 w 6096001"/>
              <a:gd name="connsiteY146" fmla="*/ 6858000 h 6858000"/>
              <a:gd name="connsiteX147" fmla="*/ 4309699 w 6096001"/>
              <a:gd name="connsiteY147" fmla="*/ 6853077 h 6858000"/>
              <a:gd name="connsiteX148" fmla="*/ 6096001 w 6096001"/>
              <a:gd name="connsiteY148" fmla="*/ 5016885 h 6858000"/>
              <a:gd name="connsiteX149" fmla="*/ 6096001 w 6096001"/>
              <a:gd name="connsiteY149" fmla="*/ 5026734 h 6858000"/>
              <a:gd name="connsiteX150" fmla="*/ 4265393 w 6096001"/>
              <a:gd name="connsiteY150" fmla="*/ 6858000 h 6858000"/>
              <a:gd name="connsiteX151" fmla="*/ 4260468 w 6096001"/>
              <a:gd name="connsiteY151" fmla="*/ 6853077 h 6858000"/>
              <a:gd name="connsiteX152" fmla="*/ 6096001 w 6096001"/>
              <a:gd name="connsiteY152" fmla="*/ 4967636 h 6858000"/>
              <a:gd name="connsiteX153" fmla="*/ 6096001 w 6096001"/>
              <a:gd name="connsiteY153" fmla="*/ 4977484 h 6858000"/>
              <a:gd name="connsiteX154" fmla="*/ 4216161 w 6096001"/>
              <a:gd name="connsiteY154" fmla="*/ 6858000 h 6858000"/>
              <a:gd name="connsiteX155" fmla="*/ 4211236 w 6096001"/>
              <a:gd name="connsiteY155" fmla="*/ 6853077 h 6858000"/>
              <a:gd name="connsiteX156" fmla="*/ 6096001 w 6096001"/>
              <a:gd name="connsiteY156" fmla="*/ 4918386 h 6858000"/>
              <a:gd name="connsiteX157" fmla="*/ 6096001 w 6096001"/>
              <a:gd name="connsiteY157" fmla="*/ 4928235 h 6858000"/>
              <a:gd name="connsiteX158" fmla="*/ 4166929 w 6096001"/>
              <a:gd name="connsiteY158" fmla="*/ 6858000 h 6858000"/>
              <a:gd name="connsiteX159" fmla="*/ 4162004 w 6096001"/>
              <a:gd name="connsiteY159" fmla="*/ 6853077 h 6858000"/>
              <a:gd name="connsiteX160" fmla="*/ 6096001 w 6096001"/>
              <a:gd name="connsiteY160" fmla="*/ 4869137 h 6858000"/>
              <a:gd name="connsiteX161" fmla="*/ 6096001 w 6096001"/>
              <a:gd name="connsiteY161" fmla="*/ 4878985 h 6858000"/>
              <a:gd name="connsiteX162" fmla="*/ 4117697 w 6096001"/>
              <a:gd name="connsiteY162" fmla="*/ 6858000 h 6858000"/>
              <a:gd name="connsiteX163" fmla="*/ 4112773 w 6096001"/>
              <a:gd name="connsiteY163" fmla="*/ 6853077 h 6858000"/>
              <a:gd name="connsiteX164" fmla="*/ 6096001 w 6096001"/>
              <a:gd name="connsiteY164" fmla="*/ 4819886 h 6858000"/>
              <a:gd name="connsiteX165" fmla="*/ 6096001 w 6096001"/>
              <a:gd name="connsiteY165" fmla="*/ 4829735 h 6858000"/>
              <a:gd name="connsiteX166" fmla="*/ 4068465 w 6096001"/>
              <a:gd name="connsiteY166" fmla="*/ 6858000 h 6858000"/>
              <a:gd name="connsiteX167" fmla="*/ 4063539 w 6096001"/>
              <a:gd name="connsiteY167" fmla="*/ 6853077 h 6858000"/>
              <a:gd name="connsiteX168" fmla="*/ 6096001 w 6096001"/>
              <a:gd name="connsiteY168" fmla="*/ 4770637 h 6858000"/>
              <a:gd name="connsiteX169" fmla="*/ 6096001 w 6096001"/>
              <a:gd name="connsiteY169" fmla="*/ 4780485 h 6858000"/>
              <a:gd name="connsiteX170" fmla="*/ 4019232 w 6096001"/>
              <a:gd name="connsiteY170" fmla="*/ 6858000 h 6858000"/>
              <a:gd name="connsiteX171" fmla="*/ 4014307 w 6096001"/>
              <a:gd name="connsiteY171" fmla="*/ 6853077 h 6858000"/>
              <a:gd name="connsiteX172" fmla="*/ 6096001 w 6096001"/>
              <a:gd name="connsiteY172" fmla="*/ 4721388 h 6858000"/>
              <a:gd name="connsiteX173" fmla="*/ 6096001 w 6096001"/>
              <a:gd name="connsiteY173" fmla="*/ 4731235 h 6858000"/>
              <a:gd name="connsiteX174" fmla="*/ 3970000 w 6096001"/>
              <a:gd name="connsiteY174" fmla="*/ 6858000 h 6858000"/>
              <a:gd name="connsiteX175" fmla="*/ 3965077 w 6096001"/>
              <a:gd name="connsiteY175" fmla="*/ 6853077 h 6858000"/>
              <a:gd name="connsiteX176" fmla="*/ 6096001 w 6096001"/>
              <a:gd name="connsiteY176" fmla="*/ 4672139 h 6858000"/>
              <a:gd name="connsiteX177" fmla="*/ 6096001 w 6096001"/>
              <a:gd name="connsiteY177" fmla="*/ 4681986 h 6858000"/>
              <a:gd name="connsiteX178" fmla="*/ 3920769 w 6096001"/>
              <a:gd name="connsiteY178" fmla="*/ 6858000 h 6858000"/>
              <a:gd name="connsiteX179" fmla="*/ 3915845 w 6096001"/>
              <a:gd name="connsiteY179" fmla="*/ 6853077 h 6858000"/>
              <a:gd name="connsiteX180" fmla="*/ 6096001 w 6096001"/>
              <a:gd name="connsiteY180" fmla="*/ 4622889 h 6858000"/>
              <a:gd name="connsiteX181" fmla="*/ 6096001 w 6096001"/>
              <a:gd name="connsiteY181" fmla="*/ 4632736 h 6858000"/>
              <a:gd name="connsiteX182" fmla="*/ 3871537 w 6096001"/>
              <a:gd name="connsiteY182" fmla="*/ 6858000 h 6858000"/>
              <a:gd name="connsiteX183" fmla="*/ 3866613 w 6096001"/>
              <a:gd name="connsiteY183" fmla="*/ 6853077 h 6858000"/>
              <a:gd name="connsiteX184" fmla="*/ 6096001 w 6096001"/>
              <a:gd name="connsiteY184" fmla="*/ 4573639 h 6858000"/>
              <a:gd name="connsiteX185" fmla="*/ 6096001 w 6096001"/>
              <a:gd name="connsiteY185" fmla="*/ 4583488 h 6858000"/>
              <a:gd name="connsiteX186" fmla="*/ 3822306 w 6096001"/>
              <a:gd name="connsiteY186" fmla="*/ 6858000 h 6858000"/>
              <a:gd name="connsiteX187" fmla="*/ 3817381 w 6096001"/>
              <a:gd name="connsiteY187" fmla="*/ 6853077 h 6858000"/>
              <a:gd name="connsiteX188" fmla="*/ 6096001 w 6096001"/>
              <a:gd name="connsiteY188" fmla="*/ 4524389 h 6858000"/>
              <a:gd name="connsiteX189" fmla="*/ 6096001 w 6096001"/>
              <a:gd name="connsiteY189" fmla="*/ 4534238 h 6858000"/>
              <a:gd name="connsiteX190" fmla="*/ 3773074 w 6096001"/>
              <a:gd name="connsiteY190" fmla="*/ 6858000 h 6858000"/>
              <a:gd name="connsiteX191" fmla="*/ 3768149 w 6096001"/>
              <a:gd name="connsiteY191" fmla="*/ 6853077 h 6858000"/>
              <a:gd name="connsiteX192" fmla="*/ 6096001 w 6096001"/>
              <a:gd name="connsiteY192" fmla="*/ 4475141 h 6858000"/>
              <a:gd name="connsiteX193" fmla="*/ 6096001 w 6096001"/>
              <a:gd name="connsiteY193" fmla="*/ 4484988 h 6858000"/>
              <a:gd name="connsiteX194" fmla="*/ 3723841 w 6096001"/>
              <a:gd name="connsiteY194" fmla="*/ 6858000 h 6858000"/>
              <a:gd name="connsiteX195" fmla="*/ 3718919 w 6096001"/>
              <a:gd name="connsiteY195" fmla="*/ 6853077 h 6858000"/>
              <a:gd name="connsiteX196" fmla="*/ 6096001 w 6096001"/>
              <a:gd name="connsiteY196" fmla="*/ 4425892 h 6858000"/>
              <a:gd name="connsiteX197" fmla="*/ 6096001 w 6096001"/>
              <a:gd name="connsiteY197" fmla="*/ 4435738 h 6858000"/>
              <a:gd name="connsiteX198" fmla="*/ 3674609 w 6096001"/>
              <a:gd name="connsiteY198" fmla="*/ 6858000 h 6858000"/>
              <a:gd name="connsiteX199" fmla="*/ 3669687 w 6096001"/>
              <a:gd name="connsiteY199" fmla="*/ 6853077 h 6858000"/>
              <a:gd name="connsiteX200" fmla="*/ 6096001 w 6096001"/>
              <a:gd name="connsiteY200" fmla="*/ 4376642 h 6858000"/>
              <a:gd name="connsiteX201" fmla="*/ 6096001 w 6096001"/>
              <a:gd name="connsiteY201" fmla="*/ 4386489 h 6858000"/>
              <a:gd name="connsiteX202" fmla="*/ 3625378 w 6096001"/>
              <a:gd name="connsiteY202" fmla="*/ 6858000 h 6858000"/>
              <a:gd name="connsiteX203" fmla="*/ 3620455 w 6096001"/>
              <a:gd name="connsiteY203" fmla="*/ 6853077 h 6858000"/>
              <a:gd name="connsiteX204" fmla="*/ 6096001 w 6096001"/>
              <a:gd name="connsiteY204" fmla="*/ 4327392 h 6858000"/>
              <a:gd name="connsiteX205" fmla="*/ 6096001 w 6096001"/>
              <a:gd name="connsiteY205" fmla="*/ 4337239 h 6858000"/>
              <a:gd name="connsiteX206" fmla="*/ 3576146 w 6096001"/>
              <a:gd name="connsiteY206" fmla="*/ 6858000 h 6858000"/>
              <a:gd name="connsiteX207" fmla="*/ 3571223 w 6096001"/>
              <a:gd name="connsiteY207" fmla="*/ 6853077 h 6858000"/>
              <a:gd name="connsiteX208" fmla="*/ 6096001 w 6096001"/>
              <a:gd name="connsiteY208" fmla="*/ 4278142 h 6858000"/>
              <a:gd name="connsiteX209" fmla="*/ 6096001 w 6096001"/>
              <a:gd name="connsiteY209" fmla="*/ 4287990 h 6858000"/>
              <a:gd name="connsiteX210" fmla="*/ 3526915 w 6096001"/>
              <a:gd name="connsiteY210" fmla="*/ 6858000 h 6858000"/>
              <a:gd name="connsiteX211" fmla="*/ 3521990 w 6096001"/>
              <a:gd name="connsiteY211" fmla="*/ 6853077 h 6858000"/>
              <a:gd name="connsiteX212" fmla="*/ 6096001 w 6096001"/>
              <a:gd name="connsiteY212" fmla="*/ 4228892 h 6858000"/>
              <a:gd name="connsiteX213" fmla="*/ 6096001 w 6096001"/>
              <a:gd name="connsiteY213" fmla="*/ 4238741 h 6858000"/>
              <a:gd name="connsiteX214" fmla="*/ 3477683 w 6096001"/>
              <a:gd name="connsiteY214" fmla="*/ 6858000 h 6858000"/>
              <a:gd name="connsiteX215" fmla="*/ 3472758 w 6096001"/>
              <a:gd name="connsiteY215" fmla="*/ 6853077 h 6858000"/>
              <a:gd name="connsiteX216" fmla="*/ 6096001 w 6096001"/>
              <a:gd name="connsiteY216" fmla="*/ 4179643 h 6858000"/>
              <a:gd name="connsiteX217" fmla="*/ 6096001 w 6096001"/>
              <a:gd name="connsiteY217" fmla="*/ 4189490 h 6858000"/>
              <a:gd name="connsiteX218" fmla="*/ 3428449 w 6096001"/>
              <a:gd name="connsiteY218" fmla="*/ 6858000 h 6858000"/>
              <a:gd name="connsiteX219" fmla="*/ 3423527 w 6096001"/>
              <a:gd name="connsiteY219" fmla="*/ 6853077 h 6858000"/>
              <a:gd name="connsiteX220" fmla="*/ 6096001 w 6096001"/>
              <a:gd name="connsiteY220" fmla="*/ 4130394 h 6858000"/>
              <a:gd name="connsiteX221" fmla="*/ 6096001 w 6096001"/>
              <a:gd name="connsiteY221" fmla="*/ 4140240 h 6858000"/>
              <a:gd name="connsiteX222" fmla="*/ 3379217 w 6096001"/>
              <a:gd name="connsiteY222" fmla="*/ 6858000 h 6858000"/>
              <a:gd name="connsiteX223" fmla="*/ 3374296 w 6096001"/>
              <a:gd name="connsiteY223" fmla="*/ 6853077 h 6858000"/>
              <a:gd name="connsiteX224" fmla="*/ 6096001 w 6096001"/>
              <a:gd name="connsiteY224" fmla="*/ 4081144 h 6858000"/>
              <a:gd name="connsiteX225" fmla="*/ 6096001 w 6096001"/>
              <a:gd name="connsiteY225" fmla="*/ 4090992 h 6858000"/>
              <a:gd name="connsiteX226" fmla="*/ 3329987 w 6096001"/>
              <a:gd name="connsiteY226" fmla="*/ 6858000 h 6858000"/>
              <a:gd name="connsiteX227" fmla="*/ 3325064 w 6096001"/>
              <a:gd name="connsiteY227" fmla="*/ 6853077 h 6858000"/>
              <a:gd name="connsiteX228" fmla="*/ 6096001 w 6096001"/>
              <a:gd name="connsiteY228" fmla="*/ 4031895 h 6858000"/>
              <a:gd name="connsiteX229" fmla="*/ 6096001 w 6096001"/>
              <a:gd name="connsiteY229" fmla="*/ 4041742 h 6858000"/>
              <a:gd name="connsiteX230" fmla="*/ 3280755 w 6096001"/>
              <a:gd name="connsiteY230" fmla="*/ 6858000 h 6858000"/>
              <a:gd name="connsiteX231" fmla="*/ 3275832 w 6096001"/>
              <a:gd name="connsiteY231" fmla="*/ 6853077 h 6858000"/>
              <a:gd name="connsiteX232" fmla="*/ 6096001 w 6096001"/>
              <a:gd name="connsiteY232" fmla="*/ 3982645 h 6858000"/>
              <a:gd name="connsiteX233" fmla="*/ 6096001 w 6096001"/>
              <a:gd name="connsiteY233" fmla="*/ 3992492 h 6858000"/>
              <a:gd name="connsiteX234" fmla="*/ 3231523 w 6096001"/>
              <a:gd name="connsiteY234" fmla="*/ 6858000 h 6858000"/>
              <a:gd name="connsiteX235" fmla="*/ 3226600 w 6096001"/>
              <a:gd name="connsiteY235" fmla="*/ 6853077 h 6858000"/>
              <a:gd name="connsiteX236" fmla="*/ 6096001 w 6096001"/>
              <a:gd name="connsiteY236" fmla="*/ 3933395 h 6858000"/>
              <a:gd name="connsiteX237" fmla="*/ 6096001 w 6096001"/>
              <a:gd name="connsiteY237" fmla="*/ 3943243 h 6858000"/>
              <a:gd name="connsiteX238" fmla="*/ 3182291 w 6096001"/>
              <a:gd name="connsiteY238" fmla="*/ 6858000 h 6858000"/>
              <a:gd name="connsiteX239" fmla="*/ 3177367 w 6096001"/>
              <a:gd name="connsiteY239" fmla="*/ 6853077 h 6858000"/>
              <a:gd name="connsiteX240" fmla="*/ 6096001 w 6096001"/>
              <a:gd name="connsiteY240" fmla="*/ 3884145 h 6858000"/>
              <a:gd name="connsiteX241" fmla="*/ 6096001 w 6096001"/>
              <a:gd name="connsiteY241" fmla="*/ 3893993 h 6858000"/>
              <a:gd name="connsiteX242" fmla="*/ 3133058 w 6096001"/>
              <a:gd name="connsiteY242" fmla="*/ 6858000 h 6858000"/>
              <a:gd name="connsiteX243" fmla="*/ 3128135 w 6096001"/>
              <a:gd name="connsiteY243" fmla="*/ 6853077 h 6858000"/>
              <a:gd name="connsiteX244" fmla="*/ 6096001 w 6096001"/>
              <a:gd name="connsiteY244" fmla="*/ 3834897 h 6858000"/>
              <a:gd name="connsiteX245" fmla="*/ 6096001 w 6096001"/>
              <a:gd name="connsiteY245" fmla="*/ 3844743 h 6858000"/>
              <a:gd name="connsiteX246" fmla="*/ 3083826 w 6096001"/>
              <a:gd name="connsiteY246" fmla="*/ 6858000 h 6858000"/>
              <a:gd name="connsiteX247" fmla="*/ 3078905 w 6096001"/>
              <a:gd name="connsiteY247" fmla="*/ 6853077 h 6858000"/>
              <a:gd name="connsiteX248" fmla="*/ 6096001 w 6096001"/>
              <a:gd name="connsiteY248" fmla="*/ 3785646 h 6858000"/>
              <a:gd name="connsiteX249" fmla="*/ 6096001 w 6096001"/>
              <a:gd name="connsiteY249" fmla="*/ 3795494 h 6858000"/>
              <a:gd name="connsiteX250" fmla="*/ 3034595 w 6096001"/>
              <a:gd name="connsiteY250" fmla="*/ 6858000 h 6858000"/>
              <a:gd name="connsiteX251" fmla="*/ 3029671 w 6096001"/>
              <a:gd name="connsiteY251" fmla="*/ 6853077 h 6858000"/>
              <a:gd name="connsiteX252" fmla="*/ 6096001 w 6096001"/>
              <a:gd name="connsiteY252" fmla="*/ 3736396 h 6858000"/>
              <a:gd name="connsiteX253" fmla="*/ 6096001 w 6096001"/>
              <a:gd name="connsiteY253" fmla="*/ 3746244 h 6858000"/>
              <a:gd name="connsiteX254" fmla="*/ 2985364 w 6096001"/>
              <a:gd name="connsiteY254" fmla="*/ 6858000 h 6858000"/>
              <a:gd name="connsiteX255" fmla="*/ 2980439 w 6096001"/>
              <a:gd name="connsiteY255" fmla="*/ 6853077 h 6858000"/>
              <a:gd name="connsiteX256" fmla="*/ 6096001 w 6096001"/>
              <a:gd name="connsiteY256" fmla="*/ 3687146 h 6858000"/>
              <a:gd name="connsiteX257" fmla="*/ 6096001 w 6096001"/>
              <a:gd name="connsiteY257" fmla="*/ 3696994 h 6858000"/>
              <a:gd name="connsiteX258" fmla="*/ 2936131 w 6096001"/>
              <a:gd name="connsiteY258" fmla="*/ 6858000 h 6858000"/>
              <a:gd name="connsiteX259" fmla="*/ 2931207 w 6096001"/>
              <a:gd name="connsiteY259" fmla="*/ 6853077 h 6858000"/>
              <a:gd name="connsiteX260" fmla="*/ 6096001 w 6096001"/>
              <a:gd name="connsiteY260" fmla="*/ 3637898 h 6858000"/>
              <a:gd name="connsiteX261" fmla="*/ 6096001 w 6096001"/>
              <a:gd name="connsiteY261" fmla="*/ 3647745 h 6858000"/>
              <a:gd name="connsiteX262" fmla="*/ 2886899 w 6096001"/>
              <a:gd name="connsiteY262" fmla="*/ 6858000 h 6858000"/>
              <a:gd name="connsiteX263" fmla="*/ 2881976 w 6096001"/>
              <a:gd name="connsiteY263" fmla="*/ 6853077 h 6858000"/>
              <a:gd name="connsiteX264" fmla="*/ 6096001 w 6096001"/>
              <a:gd name="connsiteY264" fmla="*/ 3588648 h 6858000"/>
              <a:gd name="connsiteX265" fmla="*/ 6096001 w 6096001"/>
              <a:gd name="connsiteY265" fmla="*/ 3598495 h 6858000"/>
              <a:gd name="connsiteX266" fmla="*/ 2837667 w 6096001"/>
              <a:gd name="connsiteY266" fmla="*/ 6858000 h 6858000"/>
              <a:gd name="connsiteX267" fmla="*/ 2832744 w 6096001"/>
              <a:gd name="connsiteY267" fmla="*/ 6853077 h 6858000"/>
              <a:gd name="connsiteX268" fmla="*/ 6096001 w 6096001"/>
              <a:gd name="connsiteY268" fmla="*/ 3539399 h 6858000"/>
              <a:gd name="connsiteX269" fmla="*/ 6096001 w 6096001"/>
              <a:gd name="connsiteY269" fmla="*/ 3549246 h 6858000"/>
              <a:gd name="connsiteX270" fmla="*/ 2788435 w 6096001"/>
              <a:gd name="connsiteY270" fmla="*/ 6858000 h 6858000"/>
              <a:gd name="connsiteX271" fmla="*/ 2783513 w 6096001"/>
              <a:gd name="connsiteY271" fmla="*/ 6853077 h 6858000"/>
              <a:gd name="connsiteX272" fmla="*/ 6096001 w 6096001"/>
              <a:gd name="connsiteY272" fmla="*/ 3489522 h 6858000"/>
              <a:gd name="connsiteX273" fmla="*/ 6096001 w 6096001"/>
              <a:gd name="connsiteY273" fmla="*/ 3499368 h 6858000"/>
              <a:gd name="connsiteX274" fmla="*/ 2737972 w 6096001"/>
              <a:gd name="connsiteY274" fmla="*/ 6858000 h 6858000"/>
              <a:gd name="connsiteX275" fmla="*/ 2733050 w 6096001"/>
              <a:gd name="connsiteY275" fmla="*/ 6853077 h 6858000"/>
              <a:gd name="connsiteX276" fmla="*/ 6096001 w 6096001"/>
              <a:gd name="connsiteY276" fmla="*/ 3440280 h 6858000"/>
              <a:gd name="connsiteX277" fmla="*/ 6096001 w 6096001"/>
              <a:gd name="connsiteY277" fmla="*/ 3450127 h 6858000"/>
              <a:gd name="connsiteX278" fmla="*/ 2688741 w 6096001"/>
              <a:gd name="connsiteY278" fmla="*/ 6858000 h 6858000"/>
              <a:gd name="connsiteX279" fmla="*/ 2683817 w 6096001"/>
              <a:gd name="connsiteY279" fmla="*/ 6853077 h 6858000"/>
              <a:gd name="connsiteX280" fmla="*/ 6096001 w 6096001"/>
              <a:gd name="connsiteY280" fmla="*/ 3391040 h 6858000"/>
              <a:gd name="connsiteX281" fmla="*/ 6096001 w 6096001"/>
              <a:gd name="connsiteY281" fmla="*/ 3400887 h 6858000"/>
              <a:gd name="connsiteX282" fmla="*/ 2639509 w 6096001"/>
              <a:gd name="connsiteY282" fmla="*/ 6858000 h 6858000"/>
              <a:gd name="connsiteX283" fmla="*/ 2634585 w 6096001"/>
              <a:gd name="connsiteY283" fmla="*/ 6853077 h 6858000"/>
              <a:gd name="connsiteX284" fmla="*/ 6096001 w 6096001"/>
              <a:gd name="connsiteY284" fmla="*/ 3341799 h 6858000"/>
              <a:gd name="connsiteX285" fmla="*/ 6096001 w 6096001"/>
              <a:gd name="connsiteY285" fmla="*/ 3351645 h 6858000"/>
              <a:gd name="connsiteX286" fmla="*/ 2590276 w 6096001"/>
              <a:gd name="connsiteY286" fmla="*/ 6858000 h 6858000"/>
              <a:gd name="connsiteX287" fmla="*/ 2585353 w 6096001"/>
              <a:gd name="connsiteY287" fmla="*/ 6853077 h 6858000"/>
              <a:gd name="connsiteX288" fmla="*/ 6096001 w 6096001"/>
              <a:gd name="connsiteY288" fmla="*/ 3292559 h 6858000"/>
              <a:gd name="connsiteX289" fmla="*/ 6096001 w 6096001"/>
              <a:gd name="connsiteY289" fmla="*/ 3302404 h 6858000"/>
              <a:gd name="connsiteX290" fmla="*/ 2541044 w 6096001"/>
              <a:gd name="connsiteY290" fmla="*/ 6858000 h 6858000"/>
              <a:gd name="connsiteX291" fmla="*/ 2536121 w 6096001"/>
              <a:gd name="connsiteY291" fmla="*/ 6853077 h 6858000"/>
              <a:gd name="connsiteX292" fmla="*/ 6096001 w 6096001"/>
              <a:gd name="connsiteY292" fmla="*/ 3243318 h 6858000"/>
              <a:gd name="connsiteX293" fmla="*/ 6096001 w 6096001"/>
              <a:gd name="connsiteY293" fmla="*/ 3253165 h 6858000"/>
              <a:gd name="connsiteX294" fmla="*/ 2491813 w 6096001"/>
              <a:gd name="connsiteY294" fmla="*/ 6858000 h 6858000"/>
              <a:gd name="connsiteX295" fmla="*/ 2486889 w 6096001"/>
              <a:gd name="connsiteY295" fmla="*/ 6853077 h 6858000"/>
              <a:gd name="connsiteX296" fmla="*/ 6096001 w 6096001"/>
              <a:gd name="connsiteY296" fmla="*/ 3194078 h 6858000"/>
              <a:gd name="connsiteX297" fmla="*/ 6096001 w 6096001"/>
              <a:gd name="connsiteY297" fmla="*/ 3203924 h 6858000"/>
              <a:gd name="connsiteX298" fmla="*/ 2442581 w 6096001"/>
              <a:gd name="connsiteY298" fmla="*/ 6858000 h 6858000"/>
              <a:gd name="connsiteX299" fmla="*/ 2437659 w 6096001"/>
              <a:gd name="connsiteY299" fmla="*/ 6853077 h 6858000"/>
              <a:gd name="connsiteX300" fmla="*/ 6096001 w 6096001"/>
              <a:gd name="connsiteY300" fmla="*/ 3144836 h 6858000"/>
              <a:gd name="connsiteX301" fmla="*/ 6096001 w 6096001"/>
              <a:gd name="connsiteY301" fmla="*/ 3154683 h 6858000"/>
              <a:gd name="connsiteX302" fmla="*/ 2393349 w 6096001"/>
              <a:gd name="connsiteY302" fmla="*/ 6858000 h 6858000"/>
              <a:gd name="connsiteX303" fmla="*/ 2388425 w 6096001"/>
              <a:gd name="connsiteY303" fmla="*/ 6853077 h 6858000"/>
              <a:gd name="connsiteX304" fmla="*/ 6096001 w 6096001"/>
              <a:gd name="connsiteY304" fmla="*/ 3095595 h 6858000"/>
              <a:gd name="connsiteX305" fmla="*/ 6096001 w 6096001"/>
              <a:gd name="connsiteY305" fmla="*/ 3105443 h 6858000"/>
              <a:gd name="connsiteX306" fmla="*/ 2344118 w 6096001"/>
              <a:gd name="connsiteY306" fmla="*/ 6858000 h 6858000"/>
              <a:gd name="connsiteX307" fmla="*/ 2339193 w 6096001"/>
              <a:gd name="connsiteY307" fmla="*/ 6853077 h 6858000"/>
              <a:gd name="connsiteX308" fmla="*/ 6096001 w 6096001"/>
              <a:gd name="connsiteY308" fmla="*/ 3046355 h 6858000"/>
              <a:gd name="connsiteX309" fmla="*/ 6096001 w 6096001"/>
              <a:gd name="connsiteY309" fmla="*/ 3056201 h 6858000"/>
              <a:gd name="connsiteX310" fmla="*/ 2294885 w 6096001"/>
              <a:gd name="connsiteY310" fmla="*/ 6858000 h 6858000"/>
              <a:gd name="connsiteX311" fmla="*/ 2289962 w 6096001"/>
              <a:gd name="connsiteY311" fmla="*/ 6853077 h 6858000"/>
              <a:gd name="connsiteX312" fmla="*/ 6096001 w 6096001"/>
              <a:gd name="connsiteY312" fmla="*/ 2997114 h 6858000"/>
              <a:gd name="connsiteX313" fmla="*/ 6096001 w 6096001"/>
              <a:gd name="connsiteY313" fmla="*/ 3006960 h 6858000"/>
              <a:gd name="connsiteX314" fmla="*/ 2245654 w 6096001"/>
              <a:gd name="connsiteY314" fmla="*/ 6858000 h 6858000"/>
              <a:gd name="connsiteX315" fmla="*/ 2240730 w 6096001"/>
              <a:gd name="connsiteY315" fmla="*/ 6853077 h 6858000"/>
              <a:gd name="connsiteX316" fmla="*/ 6096001 w 6096001"/>
              <a:gd name="connsiteY316" fmla="*/ 2947873 h 6858000"/>
              <a:gd name="connsiteX317" fmla="*/ 6096001 w 6096001"/>
              <a:gd name="connsiteY317" fmla="*/ 2957719 h 6858000"/>
              <a:gd name="connsiteX318" fmla="*/ 2196421 w 6096001"/>
              <a:gd name="connsiteY318" fmla="*/ 6858000 h 6858000"/>
              <a:gd name="connsiteX319" fmla="*/ 2191499 w 6096001"/>
              <a:gd name="connsiteY319" fmla="*/ 6853077 h 6858000"/>
              <a:gd name="connsiteX320" fmla="*/ 6096001 w 6096001"/>
              <a:gd name="connsiteY320" fmla="*/ 2898633 h 6858000"/>
              <a:gd name="connsiteX321" fmla="*/ 6096001 w 6096001"/>
              <a:gd name="connsiteY321" fmla="*/ 2908479 h 6858000"/>
              <a:gd name="connsiteX322" fmla="*/ 2147189 w 6096001"/>
              <a:gd name="connsiteY322" fmla="*/ 6858000 h 6858000"/>
              <a:gd name="connsiteX323" fmla="*/ 2142268 w 6096001"/>
              <a:gd name="connsiteY323" fmla="*/ 6853077 h 6858000"/>
              <a:gd name="connsiteX324" fmla="*/ 6096001 w 6096001"/>
              <a:gd name="connsiteY324" fmla="*/ 2849393 h 6858000"/>
              <a:gd name="connsiteX325" fmla="*/ 6096001 w 6096001"/>
              <a:gd name="connsiteY325" fmla="*/ 2859239 h 6858000"/>
              <a:gd name="connsiteX326" fmla="*/ 2097958 w 6096001"/>
              <a:gd name="connsiteY326" fmla="*/ 6858000 h 6858000"/>
              <a:gd name="connsiteX327" fmla="*/ 2093036 w 6096001"/>
              <a:gd name="connsiteY327" fmla="*/ 6853077 h 6858000"/>
              <a:gd name="connsiteX328" fmla="*/ 6096001 w 6096001"/>
              <a:gd name="connsiteY328" fmla="*/ 2800151 h 6858000"/>
              <a:gd name="connsiteX329" fmla="*/ 6096001 w 6096001"/>
              <a:gd name="connsiteY329" fmla="*/ 2809998 h 6858000"/>
              <a:gd name="connsiteX330" fmla="*/ 2048727 w 6096001"/>
              <a:gd name="connsiteY330" fmla="*/ 6858000 h 6858000"/>
              <a:gd name="connsiteX331" fmla="*/ 2043803 w 6096001"/>
              <a:gd name="connsiteY331" fmla="*/ 6853077 h 6858000"/>
              <a:gd name="connsiteX332" fmla="*/ 6096001 w 6096001"/>
              <a:gd name="connsiteY332" fmla="*/ 2750911 h 6858000"/>
              <a:gd name="connsiteX333" fmla="*/ 6096001 w 6096001"/>
              <a:gd name="connsiteY333" fmla="*/ 2760757 h 6858000"/>
              <a:gd name="connsiteX334" fmla="*/ 1999495 w 6096001"/>
              <a:gd name="connsiteY334" fmla="*/ 6858000 h 6858000"/>
              <a:gd name="connsiteX335" fmla="*/ 1994571 w 6096001"/>
              <a:gd name="connsiteY335" fmla="*/ 6853077 h 6858000"/>
              <a:gd name="connsiteX336" fmla="*/ 6096001 w 6096001"/>
              <a:gd name="connsiteY336" fmla="*/ 2701670 h 6858000"/>
              <a:gd name="connsiteX337" fmla="*/ 6096001 w 6096001"/>
              <a:gd name="connsiteY337" fmla="*/ 2711516 h 6858000"/>
              <a:gd name="connsiteX338" fmla="*/ 1950262 w 6096001"/>
              <a:gd name="connsiteY338" fmla="*/ 6858000 h 6858000"/>
              <a:gd name="connsiteX339" fmla="*/ 1945339 w 6096001"/>
              <a:gd name="connsiteY339" fmla="*/ 6853077 h 6858000"/>
              <a:gd name="connsiteX340" fmla="*/ 6096001 w 6096001"/>
              <a:gd name="connsiteY340" fmla="*/ 2652429 h 6858000"/>
              <a:gd name="connsiteX341" fmla="*/ 6096001 w 6096001"/>
              <a:gd name="connsiteY341" fmla="*/ 2662275 h 6858000"/>
              <a:gd name="connsiteX342" fmla="*/ 1901030 w 6096001"/>
              <a:gd name="connsiteY342" fmla="*/ 6858000 h 6858000"/>
              <a:gd name="connsiteX343" fmla="*/ 1896107 w 6096001"/>
              <a:gd name="connsiteY343" fmla="*/ 6853077 h 6858000"/>
              <a:gd name="connsiteX344" fmla="*/ 6096001 w 6096001"/>
              <a:gd name="connsiteY344" fmla="*/ 2603189 h 6858000"/>
              <a:gd name="connsiteX345" fmla="*/ 6096001 w 6096001"/>
              <a:gd name="connsiteY345" fmla="*/ 2613035 h 6858000"/>
              <a:gd name="connsiteX346" fmla="*/ 1851798 w 6096001"/>
              <a:gd name="connsiteY346" fmla="*/ 6858000 h 6858000"/>
              <a:gd name="connsiteX347" fmla="*/ 1846876 w 6096001"/>
              <a:gd name="connsiteY347" fmla="*/ 6853077 h 6858000"/>
              <a:gd name="connsiteX348" fmla="*/ 6096001 w 6096001"/>
              <a:gd name="connsiteY348" fmla="*/ 2553948 h 6858000"/>
              <a:gd name="connsiteX349" fmla="*/ 6096001 w 6096001"/>
              <a:gd name="connsiteY349" fmla="*/ 2563794 h 6858000"/>
              <a:gd name="connsiteX350" fmla="*/ 1802566 w 6096001"/>
              <a:gd name="connsiteY350" fmla="*/ 6858000 h 6858000"/>
              <a:gd name="connsiteX351" fmla="*/ 1797644 w 6096001"/>
              <a:gd name="connsiteY351" fmla="*/ 6853077 h 6858000"/>
              <a:gd name="connsiteX352" fmla="*/ 6096001 w 6096001"/>
              <a:gd name="connsiteY352" fmla="*/ 2504707 h 6858000"/>
              <a:gd name="connsiteX353" fmla="*/ 6096001 w 6096001"/>
              <a:gd name="connsiteY353" fmla="*/ 2514553 h 6858000"/>
              <a:gd name="connsiteX354" fmla="*/ 1753336 w 6096001"/>
              <a:gd name="connsiteY354" fmla="*/ 6858000 h 6858000"/>
              <a:gd name="connsiteX355" fmla="*/ 1748411 w 6096001"/>
              <a:gd name="connsiteY355" fmla="*/ 6853077 h 6858000"/>
              <a:gd name="connsiteX356" fmla="*/ 6096001 w 6096001"/>
              <a:gd name="connsiteY356" fmla="*/ 2455466 h 6858000"/>
              <a:gd name="connsiteX357" fmla="*/ 6096001 w 6096001"/>
              <a:gd name="connsiteY357" fmla="*/ 2465313 h 6858000"/>
              <a:gd name="connsiteX358" fmla="*/ 1704104 w 6096001"/>
              <a:gd name="connsiteY358" fmla="*/ 6858000 h 6858000"/>
              <a:gd name="connsiteX359" fmla="*/ 1699180 w 6096001"/>
              <a:gd name="connsiteY359" fmla="*/ 6853077 h 6858000"/>
              <a:gd name="connsiteX360" fmla="*/ 6096001 w 6096001"/>
              <a:gd name="connsiteY360" fmla="*/ 2406226 h 6858000"/>
              <a:gd name="connsiteX361" fmla="*/ 6096001 w 6096001"/>
              <a:gd name="connsiteY361" fmla="*/ 2416072 h 6858000"/>
              <a:gd name="connsiteX362" fmla="*/ 1654871 w 6096001"/>
              <a:gd name="connsiteY362" fmla="*/ 6858000 h 6858000"/>
              <a:gd name="connsiteX363" fmla="*/ 1649948 w 6096001"/>
              <a:gd name="connsiteY363" fmla="*/ 6853077 h 6858000"/>
              <a:gd name="connsiteX364" fmla="*/ 6096001 w 6096001"/>
              <a:gd name="connsiteY364" fmla="*/ 2356985 h 6858000"/>
              <a:gd name="connsiteX365" fmla="*/ 6096001 w 6096001"/>
              <a:gd name="connsiteY365" fmla="*/ 2366831 h 6858000"/>
              <a:gd name="connsiteX366" fmla="*/ 1605639 w 6096001"/>
              <a:gd name="connsiteY366" fmla="*/ 6858000 h 6858000"/>
              <a:gd name="connsiteX367" fmla="*/ 1600716 w 6096001"/>
              <a:gd name="connsiteY367" fmla="*/ 6853077 h 6858000"/>
              <a:gd name="connsiteX368" fmla="*/ 6096001 w 6096001"/>
              <a:gd name="connsiteY368" fmla="*/ 2307744 h 6858000"/>
              <a:gd name="connsiteX369" fmla="*/ 6096001 w 6096001"/>
              <a:gd name="connsiteY369" fmla="*/ 2317590 h 6858000"/>
              <a:gd name="connsiteX370" fmla="*/ 1556407 w 6096001"/>
              <a:gd name="connsiteY370" fmla="*/ 6858000 h 6858000"/>
              <a:gd name="connsiteX371" fmla="*/ 1551484 w 6096001"/>
              <a:gd name="connsiteY371" fmla="*/ 6853077 h 6858000"/>
              <a:gd name="connsiteX372" fmla="*/ 6096001 w 6096001"/>
              <a:gd name="connsiteY372" fmla="*/ 2258503 h 6858000"/>
              <a:gd name="connsiteX373" fmla="*/ 6096001 w 6096001"/>
              <a:gd name="connsiteY373" fmla="*/ 2268349 h 6858000"/>
              <a:gd name="connsiteX374" fmla="*/ 1507175 w 6096001"/>
              <a:gd name="connsiteY374" fmla="*/ 6858000 h 6858000"/>
              <a:gd name="connsiteX375" fmla="*/ 1502253 w 6096001"/>
              <a:gd name="connsiteY375" fmla="*/ 6853077 h 6858000"/>
              <a:gd name="connsiteX376" fmla="*/ 6096001 w 6096001"/>
              <a:gd name="connsiteY376" fmla="*/ 2209263 h 6858000"/>
              <a:gd name="connsiteX377" fmla="*/ 6096001 w 6096001"/>
              <a:gd name="connsiteY377" fmla="*/ 2219109 h 6858000"/>
              <a:gd name="connsiteX378" fmla="*/ 1457943 w 6096001"/>
              <a:gd name="connsiteY378" fmla="*/ 6858000 h 6858000"/>
              <a:gd name="connsiteX379" fmla="*/ 1453020 w 6096001"/>
              <a:gd name="connsiteY379" fmla="*/ 6853077 h 6858000"/>
              <a:gd name="connsiteX380" fmla="*/ 6096001 w 6096001"/>
              <a:gd name="connsiteY380" fmla="*/ 2160022 h 6858000"/>
              <a:gd name="connsiteX381" fmla="*/ 6096001 w 6096001"/>
              <a:gd name="connsiteY381" fmla="*/ 2169869 h 6858000"/>
              <a:gd name="connsiteX382" fmla="*/ 1408713 w 6096001"/>
              <a:gd name="connsiteY382" fmla="*/ 6858000 h 6858000"/>
              <a:gd name="connsiteX383" fmla="*/ 1403788 w 6096001"/>
              <a:gd name="connsiteY383" fmla="*/ 6853077 h 6858000"/>
              <a:gd name="connsiteX384" fmla="*/ 6096001 w 6096001"/>
              <a:gd name="connsiteY384" fmla="*/ 2110781 h 6858000"/>
              <a:gd name="connsiteX385" fmla="*/ 6096001 w 6096001"/>
              <a:gd name="connsiteY385" fmla="*/ 2120628 h 6858000"/>
              <a:gd name="connsiteX386" fmla="*/ 1359480 w 6096001"/>
              <a:gd name="connsiteY386" fmla="*/ 6858000 h 6858000"/>
              <a:gd name="connsiteX387" fmla="*/ 1354556 w 6096001"/>
              <a:gd name="connsiteY387" fmla="*/ 6853077 h 6858000"/>
              <a:gd name="connsiteX388" fmla="*/ 6096001 w 6096001"/>
              <a:gd name="connsiteY388" fmla="*/ 2061540 h 6858000"/>
              <a:gd name="connsiteX389" fmla="*/ 6096001 w 6096001"/>
              <a:gd name="connsiteY389" fmla="*/ 2071387 h 6858000"/>
              <a:gd name="connsiteX390" fmla="*/ 1310248 w 6096001"/>
              <a:gd name="connsiteY390" fmla="*/ 6858000 h 6858000"/>
              <a:gd name="connsiteX391" fmla="*/ 1305324 w 6096001"/>
              <a:gd name="connsiteY391" fmla="*/ 6853077 h 6858000"/>
              <a:gd name="connsiteX392" fmla="*/ 6096001 w 6096001"/>
              <a:gd name="connsiteY392" fmla="*/ 2012300 h 6858000"/>
              <a:gd name="connsiteX393" fmla="*/ 6096001 w 6096001"/>
              <a:gd name="connsiteY393" fmla="*/ 2022146 h 6858000"/>
              <a:gd name="connsiteX394" fmla="*/ 1261016 w 6096001"/>
              <a:gd name="connsiteY394" fmla="*/ 6858000 h 6858000"/>
              <a:gd name="connsiteX395" fmla="*/ 1256093 w 6096001"/>
              <a:gd name="connsiteY395" fmla="*/ 6853077 h 6858000"/>
              <a:gd name="connsiteX396" fmla="*/ 6096001 w 6096001"/>
              <a:gd name="connsiteY396" fmla="*/ 1963059 h 6858000"/>
              <a:gd name="connsiteX397" fmla="*/ 6096001 w 6096001"/>
              <a:gd name="connsiteY397" fmla="*/ 1972905 h 6858000"/>
              <a:gd name="connsiteX398" fmla="*/ 1211784 w 6096001"/>
              <a:gd name="connsiteY398" fmla="*/ 6858000 h 6858000"/>
              <a:gd name="connsiteX399" fmla="*/ 1206862 w 6096001"/>
              <a:gd name="connsiteY399" fmla="*/ 6853077 h 6858000"/>
              <a:gd name="connsiteX400" fmla="*/ 6096001 w 6096001"/>
              <a:gd name="connsiteY400" fmla="*/ 1913819 h 6858000"/>
              <a:gd name="connsiteX401" fmla="*/ 6096001 w 6096001"/>
              <a:gd name="connsiteY401" fmla="*/ 1923665 h 6858000"/>
              <a:gd name="connsiteX402" fmla="*/ 1162552 w 6096001"/>
              <a:gd name="connsiteY402" fmla="*/ 6858000 h 6858000"/>
              <a:gd name="connsiteX403" fmla="*/ 1157630 w 6096001"/>
              <a:gd name="connsiteY403" fmla="*/ 6853077 h 6858000"/>
              <a:gd name="connsiteX404" fmla="*/ 6096001 w 6096001"/>
              <a:gd name="connsiteY404" fmla="*/ 1864577 h 6858000"/>
              <a:gd name="connsiteX405" fmla="*/ 6096001 w 6096001"/>
              <a:gd name="connsiteY405" fmla="*/ 1874424 h 6858000"/>
              <a:gd name="connsiteX406" fmla="*/ 1113321 w 6096001"/>
              <a:gd name="connsiteY406" fmla="*/ 6858000 h 6858000"/>
              <a:gd name="connsiteX407" fmla="*/ 1108397 w 6096001"/>
              <a:gd name="connsiteY407" fmla="*/ 6853077 h 6858000"/>
              <a:gd name="connsiteX408" fmla="*/ 6096001 w 6096001"/>
              <a:gd name="connsiteY408" fmla="*/ 1815337 h 6858000"/>
              <a:gd name="connsiteX409" fmla="*/ 6096001 w 6096001"/>
              <a:gd name="connsiteY409" fmla="*/ 1825183 h 6858000"/>
              <a:gd name="connsiteX410" fmla="*/ 1064090 w 6096001"/>
              <a:gd name="connsiteY410" fmla="*/ 6858000 h 6858000"/>
              <a:gd name="connsiteX411" fmla="*/ 1059165 w 6096001"/>
              <a:gd name="connsiteY411" fmla="*/ 6853077 h 6858000"/>
              <a:gd name="connsiteX412" fmla="*/ 6096001 w 6096001"/>
              <a:gd name="connsiteY412" fmla="*/ 1766096 h 6858000"/>
              <a:gd name="connsiteX413" fmla="*/ 6096001 w 6096001"/>
              <a:gd name="connsiteY413" fmla="*/ 1775942 h 6858000"/>
              <a:gd name="connsiteX414" fmla="*/ 1014857 w 6096001"/>
              <a:gd name="connsiteY414" fmla="*/ 6858000 h 6858000"/>
              <a:gd name="connsiteX415" fmla="*/ 1009933 w 6096001"/>
              <a:gd name="connsiteY415" fmla="*/ 6853077 h 6858000"/>
              <a:gd name="connsiteX416" fmla="*/ 6096001 w 6096001"/>
              <a:gd name="connsiteY416" fmla="*/ 1716855 h 6858000"/>
              <a:gd name="connsiteX417" fmla="*/ 6096001 w 6096001"/>
              <a:gd name="connsiteY417" fmla="*/ 1726701 h 6858000"/>
              <a:gd name="connsiteX418" fmla="*/ 965625 w 6096001"/>
              <a:gd name="connsiteY418" fmla="*/ 6858000 h 6858000"/>
              <a:gd name="connsiteX419" fmla="*/ 960701 w 6096001"/>
              <a:gd name="connsiteY419" fmla="*/ 6853077 h 6858000"/>
              <a:gd name="connsiteX420" fmla="*/ 6096001 w 6096001"/>
              <a:gd name="connsiteY420" fmla="*/ 1667614 h 6858000"/>
              <a:gd name="connsiteX421" fmla="*/ 6096001 w 6096001"/>
              <a:gd name="connsiteY421" fmla="*/ 1677460 h 6858000"/>
              <a:gd name="connsiteX422" fmla="*/ 916393 w 6096001"/>
              <a:gd name="connsiteY422" fmla="*/ 6858000 h 6858000"/>
              <a:gd name="connsiteX423" fmla="*/ 911471 w 6096001"/>
              <a:gd name="connsiteY423" fmla="*/ 6853077 h 6858000"/>
              <a:gd name="connsiteX424" fmla="*/ 6096001 w 6096001"/>
              <a:gd name="connsiteY424" fmla="*/ 1618374 h 6858000"/>
              <a:gd name="connsiteX425" fmla="*/ 6096001 w 6096001"/>
              <a:gd name="connsiteY425" fmla="*/ 1628220 h 6858000"/>
              <a:gd name="connsiteX426" fmla="*/ 867161 w 6096001"/>
              <a:gd name="connsiteY426" fmla="*/ 6858000 h 6858000"/>
              <a:gd name="connsiteX427" fmla="*/ 862239 w 6096001"/>
              <a:gd name="connsiteY427" fmla="*/ 6853077 h 6858000"/>
              <a:gd name="connsiteX428" fmla="*/ 6096001 w 6096001"/>
              <a:gd name="connsiteY428" fmla="*/ 1569133 h 6858000"/>
              <a:gd name="connsiteX429" fmla="*/ 6096001 w 6096001"/>
              <a:gd name="connsiteY429" fmla="*/ 1578980 h 6858000"/>
              <a:gd name="connsiteX430" fmla="*/ 817930 w 6096001"/>
              <a:gd name="connsiteY430" fmla="*/ 6858000 h 6858000"/>
              <a:gd name="connsiteX431" fmla="*/ 813006 w 6096001"/>
              <a:gd name="connsiteY431" fmla="*/ 6853077 h 6858000"/>
              <a:gd name="connsiteX432" fmla="*/ 6096001 w 6096001"/>
              <a:gd name="connsiteY432" fmla="*/ 1519892 h 6858000"/>
              <a:gd name="connsiteX433" fmla="*/ 6096001 w 6096001"/>
              <a:gd name="connsiteY433" fmla="*/ 1529739 h 6858000"/>
              <a:gd name="connsiteX434" fmla="*/ 768698 w 6096001"/>
              <a:gd name="connsiteY434" fmla="*/ 6858000 h 6858000"/>
              <a:gd name="connsiteX435" fmla="*/ 763774 w 6096001"/>
              <a:gd name="connsiteY435" fmla="*/ 6853077 h 6858000"/>
              <a:gd name="connsiteX436" fmla="*/ 6096001 w 6096001"/>
              <a:gd name="connsiteY436" fmla="*/ 1470652 h 6858000"/>
              <a:gd name="connsiteX437" fmla="*/ 6096001 w 6096001"/>
              <a:gd name="connsiteY437" fmla="*/ 1480498 h 6858000"/>
              <a:gd name="connsiteX438" fmla="*/ 719465 w 6096001"/>
              <a:gd name="connsiteY438" fmla="*/ 6858000 h 6858000"/>
              <a:gd name="connsiteX439" fmla="*/ 714542 w 6096001"/>
              <a:gd name="connsiteY439" fmla="*/ 6853077 h 6858000"/>
              <a:gd name="connsiteX440" fmla="*/ 6096001 w 6096001"/>
              <a:gd name="connsiteY440" fmla="*/ 1421412 h 6858000"/>
              <a:gd name="connsiteX441" fmla="*/ 6096001 w 6096001"/>
              <a:gd name="connsiteY441" fmla="*/ 1431258 h 6858000"/>
              <a:gd name="connsiteX442" fmla="*/ 670233 w 6096001"/>
              <a:gd name="connsiteY442" fmla="*/ 6858000 h 6858000"/>
              <a:gd name="connsiteX443" fmla="*/ 665310 w 6096001"/>
              <a:gd name="connsiteY443" fmla="*/ 6853077 h 6858000"/>
              <a:gd name="connsiteX444" fmla="*/ 6096001 w 6096001"/>
              <a:gd name="connsiteY444" fmla="*/ 1372171 h 6858000"/>
              <a:gd name="connsiteX445" fmla="*/ 6096001 w 6096001"/>
              <a:gd name="connsiteY445" fmla="*/ 1382017 h 6858000"/>
              <a:gd name="connsiteX446" fmla="*/ 621001 w 6096001"/>
              <a:gd name="connsiteY446" fmla="*/ 6858000 h 6858000"/>
              <a:gd name="connsiteX447" fmla="*/ 616078 w 6096001"/>
              <a:gd name="connsiteY447" fmla="*/ 6853077 h 6858000"/>
              <a:gd name="connsiteX448" fmla="*/ 6096001 w 6096001"/>
              <a:gd name="connsiteY448" fmla="*/ 1322930 h 6858000"/>
              <a:gd name="connsiteX449" fmla="*/ 6096001 w 6096001"/>
              <a:gd name="connsiteY449" fmla="*/ 1332776 h 6858000"/>
              <a:gd name="connsiteX450" fmla="*/ 571770 w 6096001"/>
              <a:gd name="connsiteY450" fmla="*/ 6858000 h 6858000"/>
              <a:gd name="connsiteX451" fmla="*/ 566848 w 6096001"/>
              <a:gd name="connsiteY451" fmla="*/ 6853077 h 6858000"/>
              <a:gd name="connsiteX452" fmla="*/ 6096001 w 6096001"/>
              <a:gd name="connsiteY452" fmla="*/ 1272686 h 6858000"/>
              <a:gd name="connsiteX453" fmla="*/ 6096001 w 6096001"/>
              <a:gd name="connsiteY453" fmla="*/ 1282535 h 6858000"/>
              <a:gd name="connsiteX454" fmla="*/ 522538 w 6096001"/>
              <a:gd name="connsiteY454" fmla="*/ 6858000 h 6858000"/>
              <a:gd name="connsiteX455" fmla="*/ 517615 w 6096001"/>
              <a:gd name="connsiteY455" fmla="*/ 6853077 h 6858000"/>
              <a:gd name="connsiteX456" fmla="*/ 6096001 w 6096001"/>
              <a:gd name="connsiteY456" fmla="*/ 1223436 h 6858000"/>
              <a:gd name="connsiteX457" fmla="*/ 6096001 w 6096001"/>
              <a:gd name="connsiteY457" fmla="*/ 1233285 h 6858000"/>
              <a:gd name="connsiteX458" fmla="*/ 473307 w 6096001"/>
              <a:gd name="connsiteY458" fmla="*/ 6858000 h 6858000"/>
              <a:gd name="connsiteX459" fmla="*/ 468383 w 6096001"/>
              <a:gd name="connsiteY459" fmla="*/ 6853077 h 6858000"/>
              <a:gd name="connsiteX460" fmla="*/ 6096001 w 6096001"/>
              <a:gd name="connsiteY460" fmla="*/ 1174187 h 6858000"/>
              <a:gd name="connsiteX461" fmla="*/ 6096001 w 6096001"/>
              <a:gd name="connsiteY461" fmla="*/ 1184035 h 6858000"/>
              <a:gd name="connsiteX462" fmla="*/ 424074 w 6096001"/>
              <a:gd name="connsiteY462" fmla="*/ 6858000 h 6858000"/>
              <a:gd name="connsiteX463" fmla="*/ 419151 w 6096001"/>
              <a:gd name="connsiteY463" fmla="*/ 6853077 h 6858000"/>
              <a:gd name="connsiteX464" fmla="*/ 6096001 w 6096001"/>
              <a:gd name="connsiteY464" fmla="*/ 1124937 h 6858000"/>
              <a:gd name="connsiteX465" fmla="*/ 6096001 w 6096001"/>
              <a:gd name="connsiteY465" fmla="*/ 1134786 h 6858000"/>
              <a:gd name="connsiteX466" fmla="*/ 374842 w 6096001"/>
              <a:gd name="connsiteY466" fmla="*/ 6858000 h 6858000"/>
              <a:gd name="connsiteX467" fmla="*/ 369919 w 6096001"/>
              <a:gd name="connsiteY467" fmla="*/ 6853077 h 6858000"/>
              <a:gd name="connsiteX468" fmla="*/ 6096001 w 6096001"/>
              <a:gd name="connsiteY468" fmla="*/ 1075688 h 6858000"/>
              <a:gd name="connsiteX469" fmla="*/ 6096001 w 6096001"/>
              <a:gd name="connsiteY469" fmla="*/ 1085536 h 6858000"/>
              <a:gd name="connsiteX470" fmla="*/ 325610 w 6096001"/>
              <a:gd name="connsiteY470" fmla="*/ 6858000 h 6858000"/>
              <a:gd name="connsiteX471" fmla="*/ 320687 w 6096001"/>
              <a:gd name="connsiteY471" fmla="*/ 6853077 h 6858000"/>
              <a:gd name="connsiteX472" fmla="*/ 6096001 w 6096001"/>
              <a:gd name="connsiteY472" fmla="*/ 1026438 h 6858000"/>
              <a:gd name="connsiteX473" fmla="*/ 6096001 w 6096001"/>
              <a:gd name="connsiteY473" fmla="*/ 1036286 h 6858000"/>
              <a:gd name="connsiteX474" fmla="*/ 276378 w 6096001"/>
              <a:gd name="connsiteY474" fmla="*/ 6858000 h 6858000"/>
              <a:gd name="connsiteX475" fmla="*/ 271455 w 6096001"/>
              <a:gd name="connsiteY475" fmla="*/ 6853077 h 6858000"/>
              <a:gd name="connsiteX476" fmla="*/ 6096001 w 6096001"/>
              <a:gd name="connsiteY476" fmla="*/ 977189 h 6858000"/>
              <a:gd name="connsiteX477" fmla="*/ 6096001 w 6096001"/>
              <a:gd name="connsiteY477" fmla="*/ 987037 h 6858000"/>
              <a:gd name="connsiteX478" fmla="*/ 227147 w 6096001"/>
              <a:gd name="connsiteY478" fmla="*/ 6858000 h 6858000"/>
              <a:gd name="connsiteX479" fmla="*/ 222223 w 6096001"/>
              <a:gd name="connsiteY479" fmla="*/ 6853077 h 6858000"/>
              <a:gd name="connsiteX480" fmla="*/ 6096001 w 6096001"/>
              <a:gd name="connsiteY480" fmla="*/ 927939 h 6858000"/>
              <a:gd name="connsiteX481" fmla="*/ 6096001 w 6096001"/>
              <a:gd name="connsiteY481" fmla="*/ 937787 h 6858000"/>
              <a:gd name="connsiteX482" fmla="*/ 177915 w 6096001"/>
              <a:gd name="connsiteY482" fmla="*/ 6858000 h 6858000"/>
              <a:gd name="connsiteX483" fmla="*/ 172991 w 6096001"/>
              <a:gd name="connsiteY483" fmla="*/ 6853077 h 6858000"/>
              <a:gd name="connsiteX484" fmla="*/ 6096001 w 6096001"/>
              <a:gd name="connsiteY484" fmla="*/ 878690 h 6858000"/>
              <a:gd name="connsiteX485" fmla="*/ 6096001 w 6096001"/>
              <a:gd name="connsiteY485" fmla="*/ 888537 h 6858000"/>
              <a:gd name="connsiteX486" fmla="*/ 128683 w 6096001"/>
              <a:gd name="connsiteY486" fmla="*/ 6858000 h 6858000"/>
              <a:gd name="connsiteX487" fmla="*/ 123760 w 6096001"/>
              <a:gd name="connsiteY487" fmla="*/ 6853077 h 6858000"/>
              <a:gd name="connsiteX488" fmla="*/ 6096001 w 6096001"/>
              <a:gd name="connsiteY488" fmla="*/ 829441 h 6858000"/>
              <a:gd name="connsiteX489" fmla="*/ 6096001 w 6096001"/>
              <a:gd name="connsiteY489" fmla="*/ 839288 h 6858000"/>
              <a:gd name="connsiteX490" fmla="*/ 79451 w 6096001"/>
              <a:gd name="connsiteY490" fmla="*/ 6858000 h 6858000"/>
              <a:gd name="connsiteX491" fmla="*/ 74528 w 6096001"/>
              <a:gd name="connsiteY491" fmla="*/ 6853077 h 6858000"/>
              <a:gd name="connsiteX492" fmla="*/ 6096001 w 6096001"/>
              <a:gd name="connsiteY492" fmla="*/ 780191 h 6858000"/>
              <a:gd name="connsiteX493" fmla="*/ 6096001 w 6096001"/>
              <a:gd name="connsiteY493" fmla="*/ 790039 h 6858000"/>
              <a:gd name="connsiteX494" fmla="*/ 30219 w 6096001"/>
              <a:gd name="connsiteY494" fmla="*/ 6858000 h 6858000"/>
              <a:gd name="connsiteX495" fmla="*/ 25296 w 6096001"/>
              <a:gd name="connsiteY495" fmla="*/ 6853077 h 6858000"/>
              <a:gd name="connsiteX496" fmla="*/ 6096001 w 6096001"/>
              <a:gd name="connsiteY496" fmla="*/ 730941 h 6858000"/>
              <a:gd name="connsiteX497" fmla="*/ 6096001 w 6096001"/>
              <a:gd name="connsiteY497" fmla="*/ 740789 h 6858000"/>
              <a:gd name="connsiteX498" fmla="*/ 0 w 6096001"/>
              <a:gd name="connsiteY498" fmla="*/ 6838981 h 6858000"/>
              <a:gd name="connsiteX499" fmla="*/ 0 w 6096001"/>
              <a:gd name="connsiteY499" fmla="*/ 6829134 h 6858000"/>
              <a:gd name="connsiteX500" fmla="*/ 6096001 w 6096001"/>
              <a:gd name="connsiteY500" fmla="*/ 681692 h 6858000"/>
              <a:gd name="connsiteX501" fmla="*/ 6096001 w 6096001"/>
              <a:gd name="connsiteY501" fmla="*/ 691539 h 6858000"/>
              <a:gd name="connsiteX502" fmla="*/ 0 w 6096001"/>
              <a:gd name="connsiteY502" fmla="*/ 6789731 h 6858000"/>
              <a:gd name="connsiteX503" fmla="*/ 0 w 6096001"/>
              <a:gd name="connsiteY503" fmla="*/ 6779883 h 6858000"/>
              <a:gd name="connsiteX504" fmla="*/ 6096001 w 6096001"/>
              <a:gd name="connsiteY504" fmla="*/ 632442 h 6858000"/>
              <a:gd name="connsiteX505" fmla="*/ 6096001 w 6096001"/>
              <a:gd name="connsiteY505" fmla="*/ 642290 h 6858000"/>
              <a:gd name="connsiteX506" fmla="*/ 0 w 6096001"/>
              <a:gd name="connsiteY506" fmla="*/ 6740483 h 6858000"/>
              <a:gd name="connsiteX507" fmla="*/ 0 w 6096001"/>
              <a:gd name="connsiteY507" fmla="*/ 6730633 h 6858000"/>
              <a:gd name="connsiteX508" fmla="*/ 6096001 w 6096001"/>
              <a:gd name="connsiteY508" fmla="*/ 583192 h 6858000"/>
              <a:gd name="connsiteX509" fmla="*/ 6096001 w 6096001"/>
              <a:gd name="connsiteY509" fmla="*/ 593041 h 6858000"/>
              <a:gd name="connsiteX510" fmla="*/ 0 w 6096001"/>
              <a:gd name="connsiteY510" fmla="*/ 6691232 h 6858000"/>
              <a:gd name="connsiteX511" fmla="*/ 0 w 6096001"/>
              <a:gd name="connsiteY511" fmla="*/ 6681383 h 6858000"/>
              <a:gd name="connsiteX512" fmla="*/ 6096001 w 6096001"/>
              <a:gd name="connsiteY512" fmla="*/ 533942 h 6858000"/>
              <a:gd name="connsiteX513" fmla="*/ 6096001 w 6096001"/>
              <a:gd name="connsiteY513" fmla="*/ 543791 h 6858000"/>
              <a:gd name="connsiteX514" fmla="*/ 0 w 6096001"/>
              <a:gd name="connsiteY514" fmla="*/ 6641982 h 6858000"/>
              <a:gd name="connsiteX515" fmla="*/ 0 w 6096001"/>
              <a:gd name="connsiteY515" fmla="*/ 6632134 h 6858000"/>
              <a:gd name="connsiteX516" fmla="*/ 6096001 w 6096001"/>
              <a:gd name="connsiteY516" fmla="*/ 484693 h 6858000"/>
              <a:gd name="connsiteX517" fmla="*/ 6096001 w 6096001"/>
              <a:gd name="connsiteY517" fmla="*/ 494542 h 6858000"/>
              <a:gd name="connsiteX518" fmla="*/ 0 w 6096001"/>
              <a:gd name="connsiteY518" fmla="*/ 6592732 h 6858000"/>
              <a:gd name="connsiteX519" fmla="*/ 0 w 6096001"/>
              <a:gd name="connsiteY519" fmla="*/ 6582885 h 6858000"/>
              <a:gd name="connsiteX520" fmla="*/ 6096001 w 6096001"/>
              <a:gd name="connsiteY520" fmla="*/ 435443 h 6858000"/>
              <a:gd name="connsiteX521" fmla="*/ 6096001 w 6096001"/>
              <a:gd name="connsiteY521" fmla="*/ 445292 h 6858000"/>
              <a:gd name="connsiteX522" fmla="*/ 0 w 6096001"/>
              <a:gd name="connsiteY522" fmla="*/ 6543484 h 6858000"/>
              <a:gd name="connsiteX523" fmla="*/ 0 w 6096001"/>
              <a:gd name="connsiteY523" fmla="*/ 6533635 h 6858000"/>
              <a:gd name="connsiteX524" fmla="*/ 6096001 w 6096001"/>
              <a:gd name="connsiteY524" fmla="*/ 386193 h 6858000"/>
              <a:gd name="connsiteX525" fmla="*/ 6096001 w 6096001"/>
              <a:gd name="connsiteY525" fmla="*/ 396042 h 6858000"/>
              <a:gd name="connsiteX526" fmla="*/ 0 w 6096001"/>
              <a:gd name="connsiteY526" fmla="*/ 6494234 h 6858000"/>
              <a:gd name="connsiteX527" fmla="*/ 0 w 6096001"/>
              <a:gd name="connsiteY527" fmla="*/ 6484386 h 6858000"/>
              <a:gd name="connsiteX528" fmla="*/ 6096001 w 6096001"/>
              <a:gd name="connsiteY528" fmla="*/ 336945 h 6858000"/>
              <a:gd name="connsiteX529" fmla="*/ 6096001 w 6096001"/>
              <a:gd name="connsiteY529" fmla="*/ 346793 h 6858000"/>
              <a:gd name="connsiteX530" fmla="*/ 0 w 6096001"/>
              <a:gd name="connsiteY530" fmla="*/ 6444984 h 6858000"/>
              <a:gd name="connsiteX531" fmla="*/ 0 w 6096001"/>
              <a:gd name="connsiteY531" fmla="*/ 6435136 h 6858000"/>
              <a:gd name="connsiteX532" fmla="*/ 6096001 w 6096001"/>
              <a:gd name="connsiteY532" fmla="*/ 287695 h 6858000"/>
              <a:gd name="connsiteX533" fmla="*/ 6096001 w 6096001"/>
              <a:gd name="connsiteY533" fmla="*/ 297543 h 6858000"/>
              <a:gd name="connsiteX534" fmla="*/ 0 w 6096001"/>
              <a:gd name="connsiteY534" fmla="*/ 6395735 h 6858000"/>
              <a:gd name="connsiteX535" fmla="*/ 0 w 6096001"/>
              <a:gd name="connsiteY535" fmla="*/ 6385886 h 6858000"/>
              <a:gd name="connsiteX536" fmla="*/ 6096001 w 6096001"/>
              <a:gd name="connsiteY536" fmla="*/ 238445 h 6858000"/>
              <a:gd name="connsiteX537" fmla="*/ 6096001 w 6096001"/>
              <a:gd name="connsiteY537" fmla="*/ 248293 h 6858000"/>
              <a:gd name="connsiteX538" fmla="*/ 0 w 6096001"/>
              <a:gd name="connsiteY538" fmla="*/ 6346485 h 6858000"/>
              <a:gd name="connsiteX539" fmla="*/ 0 w 6096001"/>
              <a:gd name="connsiteY539" fmla="*/ 6336636 h 6858000"/>
              <a:gd name="connsiteX540" fmla="*/ 6096001 w 6096001"/>
              <a:gd name="connsiteY540" fmla="*/ 189196 h 6858000"/>
              <a:gd name="connsiteX541" fmla="*/ 6096001 w 6096001"/>
              <a:gd name="connsiteY541" fmla="*/ 199043 h 6858000"/>
              <a:gd name="connsiteX542" fmla="*/ 0 w 6096001"/>
              <a:gd name="connsiteY542" fmla="*/ 6297235 h 6858000"/>
              <a:gd name="connsiteX543" fmla="*/ 0 w 6096001"/>
              <a:gd name="connsiteY543" fmla="*/ 6287387 h 6858000"/>
              <a:gd name="connsiteX544" fmla="*/ 6096001 w 6096001"/>
              <a:gd name="connsiteY544" fmla="*/ 139946 h 6858000"/>
              <a:gd name="connsiteX545" fmla="*/ 6096001 w 6096001"/>
              <a:gd name="connsiteY545" fmla="*/ 149795 h 6858000"/>
              <a:gd name="connsiteX546" fmla="*/ 0 w 6096001"/>
              <a:gd name="connsiteY546" fmla="*/ 6247986 h 6858000"/>
              <a:gd name="connsiteX547" fmla="*/ 0 w 6096001"/>
              <a:gd name="connsiteY547" fmla="*/ 6238137 h 6858000"/>
              <a:gd name="connsiteX548" fmla="*/ 6096001 w 6096001"/>
              <a:gd name="connsiteY548" fmla="*/ 90697 h 6858000"/>
              <a:gd name="connsiteX549" fmla="*/ 6096001 w 6096001"/>
              <a:gd name="connsiteY549" fmla="*/ 100546 h 6858000"/>
              <a:gd name="connsiteX550" fmla="*/ 0 w 6096001"/>
              <a:gd name="connsiteY550" fmla="*/ 6198736 h 6858000"/>
              <a:gd name="connsiteX551" fmla="*/ 0 w 6096001"/>
              <a:gd name="connsiteY551" fmla="*/ 6188889 h 6858000"/>
              <a:gd name="connsiteX552" fmla="*/ 6096001 w 6096001"/>
              <a:gd name="connsiteY552" fmla="*/ 41447 h 6858000"/>
              <a:gd name="connsiteX553" fmla="*/ 6096001 w 6096001"/>
              <a:gd name="connsiteY553" fmla="*/ 51296 h 6858000"/>
              <a:gd name="connsiteX554" fmla="*/ 0 w 6096001"/>
              <a:gd name="connsiteY554" fmla="*/ 6149486 h 6858000"/>
              <a:gd name="connsiteX555" fmla="*/ 0 w 6096001"/>
              <a:gd name="connsiteY555" fmla="*/ 6139639 h 6858000"/>
              <a:gd name="connsiteX556" fmla="*/ 6088202 w 6096001"/>
              <a:gd name="connsiteY556" fmla="*/ 0 h 6858000"/>
              <a:gd name="connsiteX557" fmla="*/ 6093124 w 6096001"/>
              <a:gd name="connsiteY557" fmla="*/ 4923 h 6858000"/>
              <a:gd name="connsiteX558" fmla="*/ 0 w 6096001"/>
              <a:gd name="connsiteY558" fmla="*/ 6100238 h 6858000"/>
              <a:gd name="connsiteX559" fmla="*/ 0 w 6096001"/>
              <a:gd name="connsiteY559" fmla="*/ 6090389 h 6858000"/>
              <a:gd name="connsiteX560" fmla="*/ 6038970 w 6096001"/>
              <a:gd name="connsiteY560" fmla="*/ 0 h 6858000"/>
              <a:gd name="connsiteX561" fmla="*/ 6043892 w 6096001"/>
              <a:gd name="connsiteY561" fmla="*/ 4923 h 6858000"/>
              <a:gd name="connsiteX562" fmla="*/ 0 w 6096001"/>
              <a:gd name="connsiteY562" fmla="*/ 6050988 h 6858000"/>
              <a:gd name="connsiteX563" fmla="*/ 0 w 6096001"/>
              <a:gd name="connsiteY563" fmla="*/ 6041139 h 6858000"/>
              <a:gd name="connsiteX564" fmla="*/ 5989738 w 6096001"/>
              <a:gd name="connsiteY564" fmla="*/ 0 h 6858000"/>
              <a:gd name="connsiteX565" fmla="*/ 5994661 w 6096001"/>
              <a:gd name="connsiteY565" fmla="*/ 4923 h 6858000"/>
              <a:gd name="connsiteX566" fmla="*/ 0 w 6096001"/>
              <a:gd name="connsiteY566" fmla="*/ 6001738 h 6858000"/>
              <a:gd name="connsiteX567" fmla="*/ 0 w 6096001"/>
              <a:gd name="connsiteY567" fmla="*/ 5991890 h 6858000"/>
              <a:gd name="connsiteX568" fmla="*/ 5940507 w 6096001"/>
              <a:gd name="connsiteY568" fmla="*/ 0 h 6858000"/>
              <a:gd name="connsiteX569" fmla="*/ 5945429 w 6096001"/>
              <a:gd name="connsiteY569" fmla="*/ 4923 h 6858000"/>
              <a:gd name="connsiteX570" fmla="*/ 0 w 6096001"/>
              <a:gd name="connsiteY570" fmla="*/ 5952489 h 6858000"/>
              <a:gd name="connsiteX571" fmla="*/ 0 w 6096001"/>
              <a:gd name="connsiteY571" fmla="*/ 5942640 h 6858000"/>
              <a:gd name="connsiteX572" fmla="*/ 5891275 w 6096001"/>
              <a:gd name="connsiteY572" fmla="*/ 0 h 6858000"/>
              <a:gd name="connsiteX573" fmla="*/ 5896197 w 6096001"/>
              <a:gd name="connsiteY573" fmla="*/ 4923 h 6858000"/>
              <a:gd name="connsiteX574" fmla="*/ 0 w 6096001"/>
              <a:gd name="connsiteY574" fmla="*/ 5903239 h 6858000"/>
              <a:gd name="connsiteX575" fmla="*/ 0 w 6096001"/>
              <a:gd name="connsiteY575" fmla="*/ 5893391 h 6858000"/>
              <a:gd name="connsiteX576" fmla="*/ 5842041 w 6096001"/>
              <a:gd name="connsiteY576" fmla="*/ 0 h 6858000"/>
              <a:gd name="connsiteX577" fmla="*/ 5846966 w 6096001"/>
              <a:gd name="connsiteY577" fmla="*/ 4923 h 6858000"/>
              <a:gd name="connsiteX578" fmla="*/ 0 w 6096001"/>
              <a:gd name="connsiteY578" fmla="*/ 5853989 h 6858000"/>
              <a:gd name="connsiteX579" fmla="*/ 0 w 6096001"/>
              <a:gd name="connsiteY579" fmla="*/ 5844142 h 6858000"/>
              <a:gd name="connsiteX580" fmla="*/ 5792809 w 6096001"/>
              <a:gd name="connsiteY580" fmla="*/ 0 h 6858000"/>
              <a:gd name="connsiteX581" fmla="*/ 5797734 w 6096001"/>
              <a:gd name="connsiteY581" fmla="*/ 4923 h 6858000"/>
              <a:gd name="connsiteX582" fmla="*/ 0 w 6096001"/>
              <a:gd name="connsiteY582" fmla="*/ 5804741 h 6858000"/>
              <a:gd name="connsiteX583" fmla="*/ 0 w 6096001"/>
              <a:gd name="connsiteY583" fmla="*/ 5794892 h 6858000"/>
              <a:gd name="connsiteX584" fmla="*/ 5743579 w 6096001"/>
              <a:gd name="connsiteY584" fmla="*/ 0 h 6858000"/>
              <a:gd name="connsiteX585" fmla="*/ 5748501 w 6096001"/>
              <a:gd name="connsiteY585" fmla="*/ 4923 h 6858000"/>
              <a:gd name="connsiteX586" fmla="*/ 0 w 6096001"/>
              <a:gd name="connsiteY586" fmla="*/ 5755491 h 6858000"/>
              <a:gd name="connsiteX587" fmla="*/ 0 w 6096001"/>
              <a:gd name="connsiteY587" fmla="*/ 5745642 h 6858000"/>
              <a:gd name="connsiteX588" fmla="*/ 5694347 w 6096001"/>
              <a:gd name="connsiteY588" fmla="*/ 0 h 6858000"/>
              <a:gd name="connsiteX589" fmla="*/ 5699269 w 6096001"/>
              <a:gd name="connsiteY589" fmla="*/ 4923 h 6858000"/>
              <a:gd name="connsiteX590" fmla="*/ 0 w 6096001"/>
              <a:gd name="connsiteY590" fmla="*/ 5706241 h 6858000"/>
              <a:gd name="connsiteX591" fmla="*/ 0 w 6096001"/>
              <a:gd name="connsiteY591" fmla="*/ 5696393 h 6858000"/>
              <a:gd name="connsiteX592" fmla="*/ 5645115 w 6096001"/>
              <a:gd name="connsiteY592" fmla="*/ 0 h 6858000"/>
              <a:gd name="connsiteX593" fmla="*/ 5650039 w 6096001"/>
              <a:gd name="connsiteY593" fmla="*/ 4923 h 6858000"/>
              <a:gd name="connsiteX594" fmla="*/ 0 w 6096001"/>
              <a:gd name="connsiteY594" fmla="*/ 5656991 h 6858000"/>
              <a:gd name="connsiteX595" fmla="*/ 0 w 6096001"/>
              <a:gd name="connsiteY595" fmla="*/ 5647143 h 6858000"/>
              <a:gd name="connsiteX596" fmla="*/ 5595883 w 6096001"/>
              <a:gd name="connsiteY596" fmla="*/ 0 h 6858000"/>
              <a:gd name="connsiteX597" fmla="*/ 5600807 w 6096001"/>
              <a:gd name="connsiteY597" fmla="*/ 4923 h 6858000"/>
              <a:gd name="connsiteX598" fmla="*/ 0 w 6096001"/>
              <a:gd name="connsiteY598" fmla="*/ 5607742 h 6858000"/>
              <a:gd name="connsiteX599" fmla="*/ 0 w 6096001"/>
              <a:gd name="connsiteY599" fmla="*/ 5597893 h 6858000"/>
              <a:gd name="connsiteX600" fmla="*/ 5546650 w 6096001"/>
              <a:gd name="connsiteY600" fmla="*/ 0 h 6858000"/>
              <a:gd name="connsiteX601" fmla="*/ 5551575 w 6096001"/>
              <a:gd name="connsiteY601" fmla="*/ 4923 h 6858000"/>
              <a:gd name="connsiteX602" fmla="*/ 0 w 6096001"/>
              <a:gd name="connsiteY602" fmla="*/ 5558492 h 6858000"/>
              <a:gd name="connsiteX603" fmla="*/ 0 w 6096001"/>
              <a:gd name="connsiteY603" fmla="*/ 5548644 h 6858000"/>
              <a:gd name="connsiteX604" fmla="*/ 5497418 w 6096001"/>
              <a:gd name="connsiteY604" fmla="*/ 0 h 6858000"/>
              <a:gd name="connsiteX605" fmla="*/ 5502343 w 6096001"/>
              <a:gd name="connsiteY605" fmla="*/ 4923 h 6858000"/>
              <a:gd name="connsiteX606" fmla="*/ 0 w 6096001"/>
              <a:gd name="connsiteY606" fmla="*/ 5509242 h 6858000"/>
              <a:gd name="connsiteX607" fmla="*/ 0 w 6096001"/>
              <a:gd name="connsiteY607" fmla="*/ 5499394 h 6858000"/>
              <a:gd name="connsiteX608" fmla="*/ 5448187 w 6096001"/>
              <a:gd name="connsiteY608" fmla="*/ 0 h 6858000"/>
              <a:gd name="connsiteX609" fmla="*/ 5453109 w 6096001"/>
              <a:gd name="connsiteY609" fmla="*/ 4923 h 6858000"/>
              <a:gd name="connsiteX610" fmla="*/ 0 w 6096001"/>
              <a:gd name="connsiteY610" fmla="*/ 5459993 h 6858000"/>
              <a:gd name="connsiteX611" fmla="*/ 0 w 6096001"/>
              <a:gd name="connsiteY611" fmla="*/ 5450144 h 6858000"/>
              <a:gd name="connsiteX612" fmla="*/ 5398955 w 6096001"/>
              <a:gd name="connsiteY612" fmla="*/ 0 h 6858000"/>
              <a:gd name="connsiteX613" fmla="*/ 5403877 w 6096001"/>
              <a:gd name="connsiteY613" fmla="*/ 4923 h 6858000"/>
              <a:gd name="connsiteX614" fmla="*/ 0 w 6096001"/>
              <a:gd name="connsiteY614" fmla="*/ 5408803 h 6858000"/>
              <a:gd name="connsiteX615" fmla="*/ 0 w 6096001"/>
              <a:gd name="connsiteY615" fmla="*/ 5398956 h 6858000"/>
              <a:gd name="connsiteX616" fmla="*/ 5349724 w 6096001"/>
              <a:gd name="connsiteY616" fmla="*/ 0 h 6858000"/>
              <a:gd name="connsiteX617" fmla="*/ 5354647 w 6096001"/>
              <a:gd name="connsiteY617" fmla="*/ 4923 h 6858000"/>
              <a:gd name="connsiteX618" fmla="*/ 0 w 6096001"/>
              <a:gd name="connsiteY618" fmla="*/ 5359571 h 6858000"/>
              <a:gd name="connsiteX619" fmla="*/ 0 w 6096001"/>
              <a:gd name="connsiteY619" fmla="*/ 5349724 h 6858000"/>
              <a:gd name="connsiteX620" fmla="*/ 5300492 w 6096001"/>
              <a:gd name="connsiteY620" fmla="*/ 0 h 6858000"/>
              <a:gd name="connsiteX621" fmla="*/ 5305415 w 6096001"/>
              <a:gd name="connsiteY621" fmla="*/ 4923 h 6858000"/>
              <a:gd name="connsiteX622" fmla="*/ 0 w 6096001"/>
              <a:gd name="connsiteY622" fmla="*/ 5310339 h 6858000"/>
              <a:gd name="connsiteX623" fmla="*/ 0 w 6096001"/>
              <a:gd name="connsiteY623" fmla="*/ 5300492 h 6858000"/>
              <a:gd name="connsiteX624" fmla="*/ 5251259 w 6096001"/>
              <a:gd name="connsiteY624" fmla="*/ 0 h 6858000"/>
              <a:gd name="connsiteX625" fmla="*/ 5256183 w 6096001"/>
              <a:gd name="connsiteY625" fmla="*/ 4923 h 6858000"/>
              <a:gd name="connsiteX626" fmla="*/ 0 w 6096001"/>
              <a:gd name="connsiteY626" fmla="*/ 5261107 h 6858000"/>
              <a:gd name="connsiteX627" fmla="*/ 0 w 6096001"/>
              <a:gd name="connsiteY627" fmla="*/ 5251261 h 6858000"/>
              <a:gd name="connsiteX628" fmla="*/ 5202027 w 6096001"/>
              <a:gd name="connsiteY628" fmla="*/ 0 h 6858000"/>
              <a:gd name="connsiteX629" fmla="*/ 5206951 w 6096001"/>
              <a:gd name="connsiteY629" fmla="*/ 4923 h 6858000"/>
              <a:gd name="connsiteX630" fmla="*/ 0 w 6096001"/>
              <a:gd name="connsiteY630" fmla="*/ 5211875 h 6858000"/>
              <a:gd name="connsiteX631" fmla="*/ 0 w 6096001"/>
              <a:gd name="connsiteY631" fmla="*/ 5202029 h 6858000"/>
              <a:gd name="connsiteX632" fmla="*/ 5152797 w 6096001"/>
              <a:gd name="connsiteY632" fmla="*/ 0 h 6858000"/>
              <a:gd name="connsiteX633" fmla="*/ 5157719 w 6096001"/>
              <a:gd name="connsiteY633" fmla="*/ 4923 h 6858000"/>
              <a:gd name="connsiteX634" fmla="*/ 0 w 6096001"/>
              <a:gd name="connsiteY634" fmla="*/ 5162643 h 6858000"/>
              <a:gd name="connsiteX635" fmla="*/ 0 w 6096001"/>
              <a:gd name="connsiteY635" fmla="*/ 5152797 h 6858000"/>
              <a:gd name="connsiteX636" fmla="*/ 5103565 w 6096001"/>
              <a:gd name="connsiteY636" fmla="*/ 0 h 6858000"/>
              <a:gd name="connsiteX637" fmla="*/ 5108487 w 6096001"/>
              <a:gd name="connsiteY637" fmla="*/ 4923 h 6858000"/>
              <a:gd name="connsiteX638" fmla="*/ 0 w 6096001"/>
              <a:gd name="connsiteY638" fmla="*/ 5113411 h 6858000"/>
              <a:gd name="connsiteX639" fmla="*/ 0 w 6096001"/>
              <a:gd name="connsiteY639" fmla="*/ 5103565 h 6858000"/>
              <a:gd name="connsiteX640" fmla="*/ 5054333 w 6096001"/>
              <a:gd name="connsiteY640" fmla="*/ 0 h 6858000"/>
              <a:gd name="connsiteX641" fmla="*/ 5059256 w 6096001"/>
              <a:gd name="connsiteY641" fmla="*/ 4923 h 6858000"/>
              <a:gd name="connsiteX642" fmla="*/ 0 w 6096001"/>
              <a:gd name="connsiteY642" fmla="*/ 5064179 h 6858000"/>
              <a:gd name="connsiteX643" fmla="*/ 0 w 6096001"/>
              <a:gd name="connsiteY643" fmla="*/ 5054333 h 6858000"/>
              <a:gd name="connsiteX644" fmla="*/ 5005101 w 6096001"/>
              <a:gd name="connsiteY644" fmla="*/ 0 h 6858000"/>
              <a:gd name="connsiteX645" fmla="*/ 5010024 w 6096001"/>
              <a:gd name="connsiteY645" fmla="*/ 4923 h 6858000"/>
              <a:gd name="connsiteX646" fmla="*/ 0 w 6096001"/>
              <a:gd name="connsiteY646" fmla="*/ 5014948 h 6858000"/>
              <a:gd name="connsiteX647" fmla="*/ 0 w 6096001"/>
              <a:gd name="connsiteY647" fmla="*/ 5005101 h 6858000"/>
              <a:gd name="connsiteX648" fmla="*/ 4955869 w 6096001"/>
              <a:gd name="connsiteY648" fmla="*/ 0 h 6858000"/>
              <a:gd name="connsiteX649" fmla="*/ 4960792 w 6096001"/>
              <a:gd name="connsiteY649" fmla="*/ 4923 h 6858000"/>
              <a:gd name="connsiteX650" fmla="*/ 0 w 6096001"/>
              <a:gd name="connsiteY650" fmla="*/ 4965716 h 6858000"/>
              <a:gd name="connsiteX651" fmla="*/ 0 w 6096001"/>
              <a:gd name="connsiteY651" fmla="*/ 4955869 h 6858000"/>
              <a:gd name="connsiteX652" fmla="*/ 4906635 w 6096001"/>
              <a:gd name="connsiteY652" fmla="*/ 0 h 6858000"/>
              <a:gd name="connsiteX653" fmla="*/ 4911560 w 6096001"/>
              <a:gd name="connsiteY653" fmla="*/ 4923 h 6858000"/>
              <a:gd name="connsiteX654" fmla="*/ 0 w 6096001"/>
              <a:gd name="connsiteY654" fmla="*/ 4916484 h 6858000"/>
              <a:gd name="connsiteX655" fmla="*/ 0 w 6096001"/>
              <a:gd name="connsiteY655" fmla="*/ 4906637 h 6858000"/>
              <a:gd name="connsiteX656" fmla="*/ 4857404 w 6096001"/>
              <a:gd name="connsiteY656" fmla="*/ 0 h 6858000"/>
              <a:gd name="connsiteX657" fmla="*/ 4862329 w 6096001"/>
              <a:gd name="connsiteY657" fmla="*/ 4923 h 6858000"/>
              <a:gd name="connsiteX658" fmla="*/ 0 w 6096001"/>
              <a:gd name="connsiteY658" fmla="*/ 4867252 h 6858000"/>
              <a:gd name="connsiteX659" fmla="*/ 0 w 6096001"/>
              <a:gd name="connsiteY659" fmla="*/ 4857406 h 6858000"/>
              <a:gd name="connsiteX660" fmla="*/ 4808173 w 6096001"/>
              <a:gd name="connsiteY660" fmla="*/ 0 h 6858000"/>
              <a:gd name="connsiteX661" fmla="*/ 4813095 w 6096001"/>
              <a:gd name="connsiteY661" fmla="*/ 4923 h 6858000"/>
              <a:gd name="connsiteX662" fmla="*/ 0 w 6096001"/>
              <a:gd name="connsiteY662" fmla="*/ 4818020 h 6858000"/>
              <a:gd name="connsiteX663" fmla="*/ 0 w 6096001"/>
              <a:gd name="connsiteY663" fmla="*/ 4808174 h 6858000"/>
              <a:gd name="connsiteX664" fmla="*/ 4758941 w 6096001"/>
              <a:gd name="connsiteY664" fmla="*/ 0 h 6858000"/>
              <a:gd name="connsiteX665" fmla="*/ 4763863 w 6096001"/>
              <a:gd name="connsiteY665" fmla="*/ 4923 h 6858000"/>
              <a:gd name="connsiteX666" fmla="*/ 0 w 6096001"/>
              <a:gd name="connsiteY666" fmla="*/ 4768788 h 6858000"/>
              <a:gd name="connsiteX667" fmla="*/ 0 w 6096001"/>
              <a:gd name="connsiteY667" fmla="*/ 4758942 h 6858000"/>
              <a:gd name="connsiteX668" fmla="*/ 4709709 w 6096001"/>
              <a:gd name="connsiteY668" fmla="*/ 0 h 6858000"/>
              <a:gd name="connsiteX669" fmla="*/ 4714633 w 6096001"/>
              <a:gd name="connsiteY669" fmla="*/ 4923 h 6858000"/>
              <a:gd name="connsiteX670" fmla="*/ 0 w 6096001"/>
              <a:gd name="connsiteY670" fmla="*/ 4719556 h 6858000"/>
              <a:gd name="connsiteX671" fmla="*/ 0 w 6096001"/>
              <a:gd name="connsiteY671" fmla="*/ 4709710 h 6858000"/>
              <a:gd name="connsiteX672" fmla="*/ 4660477 w 6096001"/>
              <a:gd name="connsiteY672" fmla="*/ 0 h 6858000"/>
              <a:gd name="connsiteX673" fmla="*/ 4665401 w 6096001"/>
              <a:gd name="connsiteY673" fmla="*/ 4923 h 6858000"/>
              <a:gd name="connsiteX674" fmla="*/ 0 w 6096001"/>
              <a:gd name="connsiteY674" fmla="*/ 4670324 h 6858000"/>
              <a:gd name="connsiteX675" fmla="*/ 0 w 6096001"/>
              <a:gd name="connsiteY675" fmla="*/ 4660478 h 6858000"/>
              <a:gd name="connsiteX676" fmla="*/ 4611245 w 6096001"/>
              <a:gd name="connsiteY676" fmla="*/ 0 h 6858000"/>
              <a:gd name="connsiteX677" fmla="*/ 4616169 w 6096001"/>
              <a:gd name="connsiteY677" fmla="*/ 4923 h 6858000"/>
              <a:gd name="connsiteX678" fmla="*/ 0 w 6096001"/>
              <a:gd name="connsiteY678" fmla="*/ 4621093 h 6858000"/>
              <a:gd name="connsiteX679" fmla="*/ 0 w 6096001"/>
              <a:gd name="connsiteY679" fmla="*/ 4611246 h 6858000"/>
              <a:gd name="connsiteX680" fmla="*/ 4562013 w 6096001"/>
              <a:gd name="connsiteY680" fmla="*/ 0 h 6858000"/>
              <a:gd name="connsiteX681" fmla="*/ 4566937 w 6096001"/>
              <a:gd name="connsiteY681" fmla="*/ 4923 h 6858000"/>
              <a:gd name="connsiteX682" fmla="*/ 0 w 6096001"/>
              <a:gd name="connsiteY682" fmla="*/ 4571861 h 6858000"/>
              <a:gd name="connsiteX683" fmla="*/ 0 w 6096001"/>
              <a:gd name="connsiteY683" fmla="*/ 4562014 h 6858000"/>
              <a:gd name="connsiteX684" fmla="*/ 4512782 w 6096001"/>
              <a:gd name="connsiteY684" fmla="*/ 0 h 6858000"/>
              <a:gd name="connsiteX685" fmla="*/ 4517704 w 6096001"/>
              <a:gd name="connsiteY685" fmla="*/ 4923 h 6858000"/>
              <a:gd name="connsiteX686" fmla="*/ 0 w 6096001"/>
              <a:gd name="connsiteY686" fmla="*/ 4522629 h 6858000"/>
              <a:gd name="connsiteX687" fmla="*/ 0 w 6096001"/>
              <a:gd name="connsiteY687" fmla="*/ 4512782 h 6858000"/>
              <a:gd name="connsiteX688" fmla="*/ 4463550 w 6096001"/>
              <a:gd name="connsiteY688" fmla="*/ 0 h 6858000"/>
              <a:gd name="connsiteX689" fmla="*/ 4468472 w 6096001"/>
              <a:gd name="connsiteY689" fmla="*/ 4923 h 6858000"/>
              <a:gd name="connsiteX690" fmla="*/ 0 w 6096001"/>
              <a:gd name="connsiteY690" fmla="*/ 4473397 h 6858000"/>
              <a:gd name="connsiteX691" fmla="*/ 0 w 6096001"/>
              <a:gd name="connsiteY691" fmla="*/ 4463551 h 6858000"/>
              <a:gd name="connsiteX692" fmla="*/ 4414319 w 6096001"/>
              <a:gd name="connsiteY692" fmla="*/ 0 h 6858000"/>
              <a:gd name="connsiteX693" fmla="*/ 4419241 w 6096001"/>
              <a:gd name="connsiteY693" fmla="*/ 4923 h 6858000"/>
              <a:gd name="connsiteX694" fmla="*/ 0 w 6096001"/>
              <a:gd name="connsiteY694" fmla="*/ 4424165 h 6858000"/>
              <a:gd name="connsiteX695" fmla="*/ 0 w 6096001"/>
              <a:gd name="connsiteY695" fmla="*/ 4414319 h 6858000"/>
              <a:gd name="connsiteX696" fmla="*/ 4365087 w 6096001"/>
              <a:gd name="connsiteY696" fmla="*/ 0 h 6858000"/>
              <a:gd name="connsiteX697" fmla="*/ 4370009 w 6096001"/>
              <a:gd name="connsiteY697" fmla="*/ 4923 h 6858000"/>
              <a:gd name="connsiteX698" fmla="*/ 0 w 6096001"/>
              <a:gd name="connsiteY698" fmla="*/ 4374933 h 6858000"/>
              <a:gd name="connsiteX699" fmla="*/ 0 w 6096001"/>
              <a:gd name="connsiteY699" fmla="*/ 4365087 h 6858000"/>
              <a:gd name="connsiteX700" fmla="*/ 4315855 w 6096001"/>
              <a:gd name="connsiteY700" fmla="*/ 0 h 6858000"/>
              <a:gd name="connsiteX701" fmla="*/ 4320777 w 6096001"/>
              <a:gd name="connsiteY701" fmla="*/ 4923 h 6858000"/>
              <a:gd name="connsiteX702" fmla="*/ 0 w 6096001"/>
              <a:gd name="connsiteY702" fmla="*/ 4325701 h 6858000"/>
              <a:gd name="connsiteX703" fmla="*/ 0 w 6096001"/>
              <a:gd name="connsiteY703" fmla="*/ 4315855 h 6858000"/>
              <a:gd name="connsiteX704" fmla="*/ 4266621 w 6096001"/>
              <a:gd name="connsiteY704" fmla="*/ 0 h 6858000"/>
              <a:gd name="connsiteX705" fmla="*/ 4271546 w 6096001"/>
              <a:gd name="connsiteY705" fmla="*/ 4923 h 6858000"/>
              <a:gd name="connsiteX706" fmla="*/ 0 w 6096001"/>
              <a:gd name="connsiteY706" fmla="*/ 4276469 h 6858000"/>
              <a:gd name="connsiteX707" fmla="*/ 0 w 6096001"/>
              <a:gd name="connsiteY707" fmla="*/ 4266623 h 6858000"/>
              <a:gd name="connsiteX708" fmla="*/ 4217389 w 6096001"/>
              <a:gd name="connsiteY708" fmla="*/ 0 h 6858000"/>
              <a:gd name="connsiteX709" fmla="*/ 4222314 w 6096001"/>
              <a:gd name="connsiteY709" fmla="*/ 4923 h 6858000"/>
              <a:gd name="connsiteX710" fmla="*/ 0 w 6096001"/>
              <a:gd name="connsiteY710" fmla="*/ 4227238 h 6858000"/>
              <a:gd name="connsiteX711" fmla="*/ 0 w 6096001"/>
              <a:gd name="connsiteY711" fmla="*/ 4217391 h 6858000"/>
              <a:gd name="connsiteX712" fmla="*/ 4168159 w 6096001"/>
              <a:gd name="connsiteY712" fmla="*/ 0 h 6858000"/>
              <a:gd name="connsiteX713" fmla="*/ 4173081 w 6096001"/>
              <a:gd name="connsiteY713" fmla="*/ 4923 h 6858000"/>
              <a:gd name="connsiteX714" fmla="*/ 0 w 6096001"/>
              <a:gd name="connsiteY714" fmla="*/ 4178006 h 6858000"/>
              <a:gd name="connsiteX715" fmla="*/ 0 w 6096001"/>
              <a:gd name="connsiteY715" fmla="*/ 4168159 h 6858000"/>
              <a:gd name="connsiteX716" fmla="*/ 4118927 w 6096001"/>
              <a:gd name="connsiteY716" fmla="*/ 0 h 6858000"/>
              <a:gd name="connsiteX717" fmla="*/ 4123849 w 6096001"/>
              <a:gd name="connsiteY717" fmla="*/ 4923 h 6858000"/>
              <a:gd name="connsiteX718" fmla="*/ 0 w 6096001"/>
              <a:gd name="connsiteY718" fmla="*/ 4128774 h 6858000"/>
              <a:gd name="connsiteX719" fmla="*/ 0 w 6096001"/>
              <a:gd name="connsiteY719" fmla="*/ 4118927 h 6858000"/>
              <a:gd name="connsiteX720" fmla="*/ 4069695 w 6096001"/>
              <a:gd name="connsiteY720" fmla="*/ 0 h 6858000"/>
              <a:gd name="connsiteX721" fmla="*/ 4074619 w 6096001"/>
              <a:gd name="connsiteY721" fmla="*/ 4923 h 6858000"/>
              <a:gd name="connsiteX722" fmla="*/ 0 w 6096001"/>
              <a:gd name="connsiteY722" fmla="*/ 4079542 h 6858000"/>
              <a:gd name="connsiteX723" fmla="*/ 0 w 6096001"/>
              <a:gd name="connsiteY723" fmla="*/ 4069695 h 6858000"/>
              <a:gd name="connsiteX724" fmla="*/ 4020463 w 6096001"/>
              <a:gd name="connsiteY724" fmla="*/ 0 h 6858000"/>
              <a:gd name="connsiteX725" fmla="*/ 4025387 w 6096001"/>
              <a:gd name="connsiteY725" fmla="*/ 4923 h 6858000"/>
              <a:gd name="connsiteX726" fmla="*/ 0 w 6096001"/>
              <a:gd name="connsiteY726" fmla="*/ 4030310 h 6858000"/>
              <a:gd name="connsiteX727" fmla="*/ 0 w 6096001"/>
              <a:gd name="connsiteY727" fmla="*/ 4020464 h 6858000"/>
              <a:gd name="connsiteX728" fmla="*/ 3971230 w 6096001"/>
              <a:gd name="connsiteY728" fmla="*/ 0 h 6858000"/>
              <a:gd name="connsiteX729" fmla="*/ 3976155 w 6096001"/>
              <a:gd name="connsiteY729" fmla="*/ 4923 h 6858000"/>
              <a:gd name="connsiteX730" fmla="*/ 0 w 6096001"/>
              <a:gd name="connsiteY730" fmla="*/ 3981078 h 6858000"/>
              <a:gd name="connsiteX731" fmla="*/ 0 w 6096001"/>
              <a:gd name="connsiteY731" fmla="*/ 3971232 h 6858000"/>
              <a:gd name="connsiteX732" fmla="*/ 3921998 w 6096001"/>
              <a:gd name="connsiteY732" fmla="*/ 0 h 6858000"/>
              <a:gd name="connsiteX733" fmla="*/ 3926923 w 6096001"/>
              <a:gd name="connsiteY733" fmla="*/ 4923 h 6858000"/>
              <a:gd name="connsiteX734" fmla="*/ 0 w 6096001"/>
              <a:gd name="connsiteY734" fmla="*/ 3931846 h 6858000"/>
              <a:gd name="connsiteX735" fmla="*/ 0 w 6096001"/>
              <a:gd name="connsiteY735" fmla="*/ 3922000 h 6858000"/>
              <a:gd name="connsiteX736" fmla="*/ 3872768 w 6096001"/>
              <a:gd name="connsiteY736" fmla="*/ 0 h 6858000"/>
              <a:gd name="connsiteX737" fmla="*/ 3877689 w 6096001"/>
              <a:gd name="connsiteY737" fmla="*/ 4923 h 6858000"/>
              <a:gd name="connsiteX738" fmla="*/ 0 w 6096001"/>
              <a:gd name="connsiteY738" fmla="*/ 3882614 h 6858000"/>
              <a:gd name="connsiteX739" fmla="*/ 0 w 6096001"/>
              <a:gd name="connsiteY739" fmla="*/ 3872768 h 6858000"/>
              <a:gd name="connsiteX740" fmla="*/ 3823536 w 6096001"/>
              <a:gd name="connsiteY740" fmla="*/ 0 h 6858000"/>
              <a:gd name="connsiteX741" fmla="*/ 3828458 w 6096001"/>
              <a:gd name="connsiteY741" fmla="*/ 4923 h 6858000"/>
              <a:gd name="connsiteX742" fmla="*/ 0 w 6096001"/>
              <a:gd name="connsiteY742" fmla="*/ 3833382 h 6858000"/>
              <a:gd name="connsiteX743" fmla="*/ 0 w 6096001"/>
              <a:gd name="connsiteY743" fmla="*/ 3823536 h 6858000"/>
              <a:gd name="connsiteX744" fmla="*/ 3774304 w 6096001"/>
              <a:gd name="connsiteY744" fmla="*/ 0 h 6858000"/>
              <a:gd name="connsiteX745" fmla="*/ 3779227 w 6096001"/>
              <a:gd name="connsiteY745" fmla="*/ 4923 h 6858000"/>
              <a:gd name="connsiteX746" fmla="*/ 0 w 6096001"/>
              <a:gd name="connsiteY746" fmla="*/ 3784151 h 6858000"/>
              <a:gd name="connsiteX747" fmla="*/ 0 w 6096001"/>
              <a:gd name="connsiteY747" fmla="*/ 3774304 h 6858000"/>
              <a:gd name="connsiteX748" fmla="*/ 3725072 w 6096001"/>
              <a:gd name="connsiteY748" fmla="*/ 0 h 6858000"/>
              <a:gd name="connsiteX749" fmla="*/ 3729995 w 6096001"/>
              <a:gd name="connsiteY749" fmla="*/ 4923 h 6858000"/>
              <a:gd name="connsiteX750" fmla="*/ 0 w 6096001"/>
              <a:gd name="connsiteY750" fmla="*/ 3734919 h 6858000"/>
              <a:gd name="connsiteX751" fmla="*/ 0 w 6096001"/>
              <a:gd name="connsiteY751" fmla="*/ 3725073 h 6858000"/>
              <a:gd name="connsiteX752" fmla="*/ 3675839 w 6096001"/>
              <a:gd name="connsiteY752" fmla="*/ 0 h 6858000"/>
              <a:gd name="connsiteX753" fmla="*/ 3680763 w 6096001"/>
              <a:gd name="connsiteY753" fmla="*/ 4923 h 6858000"/>
              <a:gd name="connsiteX754" fmla="*/ 0 w 6096001"/>
              <a:gd name="connsiteY754" fmla="*/ 3685687 h 6858000"/>
              <a:gd name="connsiteX755" fmla="*/ 0 w 6096001"/>
              <a:gd name="connsiteY755" fmla="*/ 3675841 h 6858000"/>
              <a:gd name="connsiteX756" fmla="*/ 3626607 w 6096001"/>
              <a:gd name="connsiteY756" fmla="*/ 0 h 6858000"/>
              <a:gd name="connsiteX757" fmla="*/ 3631531 w 6096001"/>
              <a:gd name="connsiteY757" fmla="*/ 4923 h 6858000"/>
              <a:gd name="connsiteX758" fmla="*/ 0 w 6096001"/>
              <a:gd name="connsiteY758" fmla="*/ 3636455 h 6858000"/>
              <a:gd name="connsiteX759" fmla="*/ 0 w 6096001"/>
              <a:gd name="connsiteY759" fmla="*/ 3626608 h 6858000"/>
              <a:gd name="connsiteX760" fmla="*/ 3577377 w 6096001"/>
              <a:gd name="connsiteY760" fmla="*/ 0 h 6858000"/>
              <a:gd name="connsiteX761" fmla="*/ 3582298 w 6096001"/>
              <a:gd name="connsiteY761" fmla="*/ 4923 h 6858000"/>
              <a:gd name="connsiteX762" fmla="*/ 0 w 6096001"/>
              <a:gd name="connsiteY762" fmla="*/ 3587222 h 6858000"/>
              <a:gd name="connsiteX763" fmla="*/ 0 w 6096001"/>
              <a:gd name="connsiteY763" fmla="*/ 3577377 h 6858000"/>
              <a:gd name="connsiteX764" fmla="*/ 3528145 w 6096001"/>
              <a:gd name="connsiteY764" fmla="*/ 0 h 6858000"/>
              <a:gd name="connsiteX765" fmla="*/ 3533067 w 6096001"/>
              <a:gd name="connsiteY765" fmla="*/ 4923 h 6858000"/>
              <a:gd name="connsiteX766" fmla="*/ 0 w 6096001"/>
              <a:gd name="connsiteY766" fmla="*/ 3537990 h 6858000"/>
              <a:gd name="connsiteX767" fmla="*/ 0 w 6096001"/>
              <a:gd name="connsiteY767" fmla="*/ 3528145 h 6858000"/>
              <a:gd name="connsiteX768" fmla="*/ 3478913 w 6096001"/>
              <a:gd name="connsiteY768" fmla="*/ 0 h 6858000"/>
              <a:gd name="connsiteX769" fmla="*/ 3483836 w 6096001"/>
              <a:gd name="connsiteY769" fmla="*/ 4923 h 6858000"/>
              <a:gd name="connsiteX770" fmla="*/ 0 w 6096001"/>
              <a:gd name="connsiteY770" fmla="*/ 3488760 h 6858000"/>
              <a:gd name="connsiteX771" fmla="*/ 0 w 6096001"/>
              <a:gd name="connsiteY771" fmla="*/ 3478913 h 6858000"/>
              <a:gd name="connsiteX772" fmla="*/ 3429681 w 6096001"/>
              <a:gd name="connsiteY772" fmla="*/ 0 h 6858000"/>
              <a:gd name="connsiteX773" fmla="*/ 3434604 w 6096001"/>
              <a:gd name="connsiteY773" fmla="*/ 4923 h 6858000"/>
              <a:gd name="connsiteX774" fmla="*/ 0 w 6096001"/>
              <a:gd name="connsiteY774" fmla="*/ 3439527 h 6858000"/>
              <a:gd name="connsiteX775" fmla="*/ 0 w 6096001"/>
              <a:gd name="connsiteY775" fmla="*/ 3429681 h 6858000"/>
              <a:gd name="connsiteX776" fmla="*/ 3380449 w 6096001"/>
              <a:gd name="connsiteY776" fmla="*/ 0 h 6858000"/>
              <a:gd name="connsiteX777" fmla="*/ 3385372 w 6096001"/>
              <a:gd name="connsiteY777" fmla="*/ 4923 h 6858000"/>
              <a:gd name="connsiteX778" fmla="*/ 0 w 6096001"/>
              <a:gd name="connsiteY778" fmla="*/ 3390296 h 6858000"/>
              <a:gd name="connsiteX779" fmla="*/ 0 w 6096001"/>
              <a:gd name="connsiteY779" fmla="*/ 3380449 h 6858000"/>
              <a:gd name="connsiteX780" fmla="*/ 3331216 w 6096001"/>
              <a:gd name="connsiteY780" fmla="*/ 0 h 6858000"/>
              <a:gd name="connsiteX781" fmla="*/ 3336140 w 6096001"/>
              <a:gd name="connsiteY781" fmla="*/ 4923 h 6858000"/>
              <a:gd name="connsiteX782" fmla="*/ 0 w 6096001"/>
              <a:gd name="connsiteY782" fmla="*/ 3341064 h 6858000"/>
              <a:gd name="connsiteX783" fmla="*/ 0 w 6096001"/>
              <a:gd name="connsiteY783" fmla="*/ 3331216 h 6858000"/>
              <a:gd name="connsiteX784" fmla="*/ 3281984 w 6096001"/>
              <a:gd name="connsiteY784" fmla="*/ 0 h 6858000"/>
              <a:gd name="connsiteX785" fmla="*/ 3286909 w 6096001"/>
              <a:gd name="connsiteY785" fmla="*/ 4923 h 6858000"/>
              <a:gd name="connsiteX786" fmla="*/ 0 w 6096001"/>
              <a:gd name="connsiteY786" fmla="*/ 3291832 h 6858000"/>
              <a:gd name="connsiteX787" fmla="*/ 0 w 6096001"/>
              <a:gd name="connsiteY787" fmla="*/ 3281984 h 6858000"/>
              <a:gd name="connsiteX788" fmla="*/ 3232753 w 6096001"/>
              <a:gd name="connsiteY788" fmla="*/ 0 h 6858000"/>
              <a:gd name="connsiteX789" fmla="*/ 3237675 w 6096001"/>
              <a:gd name="connsiteY789" fmla="*/ 4923 h 6858000"/>
              <a:gd name="connsiteX790" fmla="*/ 0 w 6096001"/>
              <a:gd name="connsiteY790" fmla="*/ 3242599 h 6858000"/>
              <a:gd name="connsiteX791" fmla="*/ 0 w 6096001"/>
              <a:gd name="connsiteY791" fmla="*/ 3232754 h 6858000"/>
              <a:gd name="connsiteX792" fmla="*/ 3183521 w 6096001"/>
              <a:gd name="connsiteY792" fmla="*/ 0 h 6858000"/>
              <a:gd name="connsiteX793" fmla="*/ 3188443 w 6096001"/>
              <a:gd name="connsiteY793" fmla="*/ 4923 h 6858000"/>
              <a:gd name="connsiteX794" fmla="*/ 0 w 6096001"/>
              <a:gd name="connsiteY794" fmla="*/ 3193367 h 6858000"/>
              <a:gd name="connsiteX795" fmla="*/ 0 w 6096001"/>
              <a:gd name="connsiteY795" fmla="*/ 3183522 h 6858000"/>
              <a:gd name="connsiteX796" fmla="*/ 3134288 w 6096001"/>
              <a:gd name="connsiteY796" fmla="*/ 0 h 6858000"/>
              <a:gd name="connsiteX797" fmla="*/ 3139213 w 6096001"/>
              <a:gd name="connsiteY797" fmla="*/ 4923 h 6858000"/>
              <a:gd name="connsiteX798" fmla="*/ 0 w 6096001"/>
              <a:gd name="connsiteY798" fmla="*/ 3144136 h 6858000"/>
              <a:gd name="connsiteX799" fmla="*/ 0 w 6096001"/>
              <a:gd name="connsiteY799" fmla="*/ 3134290 h 6858000"/>
              <a:gd name="connsiteX800" fmla="*/ 3085057 w 6096001"/>
              <a:gd name="connsiteY800" fmla="*/ 0 h 6858000"/>
              <a:gd name="connsiteX801" fmla="*/ 3089980 w 6096001"/>
              <a:gd name="connsiteY801" fmla="*/ 4923 h 6858000"/>
              <a:gd name="connsiteX802" fmla="*/ 0 w 6096001"/>
              <a:gd name="connsiteY802" fmla="*/ 3094903 h 6858000"/>
              <a:gd name="connsiteX803" fmla="*/ 0 w 6096001"/>
              <a:gd name="connsiteY803" fmla="*/ 3085057 h 6858000"/>
              <a:gd name="connsiteX804" fmla="*/ 3035825 w 6096001"/>
              <a:gd name="connsiteY804" fmla="*/ 0 h 6858000"/>
              <a:gd name="connsiteX805" fmla="*/ 3040748 w 6096001"/>
              <a:gd name="connsiteY805" fmla="*/ 4923 h 6858000"/>
              <a:gd name="connsiteX806" fmla="*/ 0 w 6096001"/>
              <a:gd name="connsiteY806" fmla="*/ 3045672 h 6858000"/>
              <a:gd name="connsiteX807" fmla="*/ 0 w 6096001"/>
              <a:gd name="connsiteY807" fmla="*/ 3035825 h 6858000"/>
              <a:gd name="connsiteX808" fmla="*/ 2986593 w 6096001"/>
              <a:gd name="connsiteY808" fmla="*/ 0 h 6858000"/>
              <a:gd name="connsiteX809" fmla="*/ 2991516 w 6096001"/>
              <a:gd name="connsiteY809" fmla="*/ 4923 h 6858000"/>
              <a:gd name="connsiteX810" fmla="*/ 0 w 6096001"/>
              <a:gd name="connsiteY810" fmla="*/ 2996440 h 6858000"/>
              <a:gd name="connsiteX811" fmla="*/ 0 w 6096001"/>
              <a:gd name="connsiteY811" fmla="*/ 2986593 h 6858000"/>
              <a:gd name="connsiteX812" fmla="*/ 2937362 w 6096001"/>
              <a:gd name="connsiteY812" fmla="*/ 0 h 6858000"/>
              <a:gd name="connsiteX813" fmla="*/ 2942284 w 6096001"/>
              <a:gd name="connsiteY813" fmla="*/ 4923 h 6858000"/>
              <a:gd name="connsiteX814" fmla="*/ 0 w 6096001"/>
              <a:gd name="connsiteY814" fmla="*/ 2947207 h 6858000"/>
              <a:gd name="connsiteX815" fmla="*/ 0 w 6096001"/>
              <a:gd name="connsiteY815" fmla="*/ 2937363 h 6858000"/>
              <a:gd name="connsiteX816" fmla="*/ 2888130 w 6096001"/>
              <a:gd name="connsiteY816" fmla="*/ 0 h 6858000"/>
              <a:gd name="connsiteX817" fmla="*/ 2893052 w 6096001"/>
              <a:gd name="connsiteY817" fmla="*/ 4923 h 6858000"/>
              <a:gd name="connsiteX818" fmla="*/ 0 w 6096001"/>
              <a:gd name="connsiteY818" fmla="*/ 2897976 h 6858000"/>
              <a:gd name="connsiteX819" fmla="*/ 0 w 6096001"/>
              <a:gd name="connsiteY819" fmla="*/ 2888131 h 6858000"/>
              <a:gd name="connsiteX820" fmla="*/ 2838897 w 6096001"/>
              <a:gd name="connsiteY820" fmla="*/ 0 h 6858000"/>
              <a:gd name="connsiteX821" fmla="*/ 2843821 w 6096001"/>
              <a:gd name="connsiteY821" fmla="*/ 4923 h 6858000"/>
              <a:gd name="connsiteX822" fmla="*/ 0 w 6096001"/>
              <a:gd name="connsiteY822" fmla="*/ 2848745 h 6858000"/>
              <a:gd name="connsiteX823" fmla="*/ 0 w 6096001"/>
              <a:gd name="connsiteY823" fmla="*/ 2838898 h 6858000"/>
              <a:gd name="connsiteX824" fmla="*/ 2789665 w 6096001"/>
              <a:gd name="connsiteY824" fmla="*/ 0 h 6858000"/>
              <a:gd name="connsiteX825" fmla="*/ 2794590 w 6096001"/>
              <a:gd name="connsiteY825" fmla="*/ 4923 h 6858000"/>
              <a:gd name="connsiteX826" fmla="*/ 0 w 6096001"/>
              <a:gd name="connsiteY826" fmla="*/ 2799513 h 6858000"/>
              <a:gd name="connsiteX827" fmla="*/ 0 w 6096001"/>
              <a:gd name="connsiteY827" fmla="*/ 2789666 h 6858000"/>
              <a:gd name="connsiteX828" fmla="*/ 2740433 w 6096001"/>
              <a:gd name="connsiteY828" fmla="*/ 0 h 6858000"/>
              <a:gd name="connsiteX829" fmla="*/ 2745357 w 6096001"/>
              <a:gd name="connsiteY829" fmla="*/ 4923 h 6858000"/>
              <a:gd name="connsiteX830" fmla="*/ 0 w 6096001"/>
              <a:gd name="connsiteY830" fmla="*/ 2750280 h 6858000"/>
              <a:gd name="connsiteX831" fmla="*/ 0 w 6096001"/>
              <a:gd name="connsiteY831" fmla="*/ 2740434 h 6858000"/>
              <a:gd name="connsiteX832" fmla="*/ 2691201 w 6096001"/>
              <a:gd name="connsiteY832" fmla="*/ 0 h 6858000"/>
              <a:gd name="connsiteX833" fmla="*/ 2696125 w 6096001"/>
              <a:gd name="connsiteY833" fmla="*/ 4923 h 6858000"/>
              <a:gd name="connsiteX834" fmla="*/ 0 w 6096001"/>
              <a:gd name="connsiteY834" fmla="*/ 2701048 h 6858000"/>
              <a:gd name="connsiteX835" fmla="*/ 0 w 6096001"/>
              <a:gd name="connsiteY835" fmla="*/ 2691202 h 6858000"/>
              <a:gd name="connsiteX836" fmla="*/ 2641971 w 6096001"/>
              <a:gd name="connsiteY836" fmla="*/ 0 h 6858000"/>
              <a:gd name="connsiteX837" fmla="*/ 2646893 w 6096001"/>
              <a:gd name="connsiteY837" fmla="*/ 4923 h 6858000"/>
              <a:gd name="connsiteX838" fmla="*/ 0 w 6096001"/>
              <a:gd name="connsiteY838" fmla="*/ 2651816 h 6858000"/>
              <a:gd name="connsiteX839" fmla="*/ 0 w 6096001"/>
              <a:gd name="connsiteY839" fmla="*/ 2641971 h 6858000"/>
              <a:gd name="connsiteX840" fmla="*/ 2592739 w 6096001"/>
              <a:gd name="connsiteY840" fmla="*/ 0 h 6858000"/>
              <a:gd name="connsiteX841" fmla="*/ 2597661 w 6096001"/>
              <a:gd name="connsiteY841" fmla="*/ 4923 h 6858000"/>
              <a:gd name="connsiteX842" fmla="*/ 0 w 6096001"/>
              <a:gd name="connsiteY842" fmla="*/ 2602584 h 6858000"/>
              <a:gd name="connsiteX843" fmla="*/ 0 w 6096001"/>
              <a:gd name="connsiteY843" fmla="*/ 2592739 h 6858000"/>
              <a:gd name="connsiteX844" fmla="*/ 2543506 w 6096001"/>
              <a:gd name="connsiteY844" fmla="*/ 0 h 6858000"/>
              <a:gd name="connsiteX845" fmla="*/ 2548430 w 6096001"/>
              <a:gd name="connsiteY845" fmla="*/ 4923 h 6858000"/>
              <a:gd name="connsiteX846" fmla="*/ 0 w 6096001"/>
              <a:gd name="connsiteY846" fmla="*/ 2553354 h 6858000"/>
              <a:gd name="connsiteX847" fmla="*/ 0 w 6096001"/>
              <a:gd name="connsiteY847" fmla="*/ 2543506 h 6858000"/>
              <a:gd name="connsiteX848" fmla="*/ 2494274 w 6096001"/>
              <a:gd name="connsiteY848" fmla="*/ 0 h 6858000"/>
              <a:gd name="connsiteX849" fmla="*/ 2499199 w 6096001"/>
              <a:gd name="connsiteY849" fmla="*/ 4923 h 6858000"/>
              <a:gd name="connsiteX850" fmla="*/ 0 w 6096001"/>
              <a:gd name="connsiteY850" fmla="*/ 2504122 h 6858000"/>
              <a:gd name="connsiteX851" fmla="*/ 0 w 6096001"/>
              <a:gd name="connsiteY851" fmla="*/ 2494274 h 6858000"/>
              <a:gd name="connsiteX852" fmla="*/ 2445042 w 6096001"/>
              <a:gd name="connsiteY852" fmla="*/ 0 h 6858000"/>
              <a:gd name="connsiteX853" fmla="*/ 2449965 w 6096001"/>
              <a:gd name="connsiteY853" fmla="*/ 4923 h 6858000"/>
              <a:gd name="connsiteX854" fmla="*/ 0 w 6096001"/>
              <a:gd name="connsiteY854" fmla="*/ 2454889 h 6858000"/>
              <a:gd name="connsiteX855" fmla="*/ 0 w 6096001"/>
              <a:gd name="connsiteY855" fmla="*/ 2445043 h 6858000"/>
              <a:gd name="connsiteX856" fmla="*/ 2395810 w 6096001"/>
              <a:gd name="connsiteY856" fmla="*/ 0 h 6858000"/>
              <a:gd name="connsiteX857" fmla="*/ 2400733 w 6096001"/>
              <a:gd name="connsiteY857" fmla="*/ 4923 h 6858000"/>
              <a:gd name="connsiteX858" fmla="*/ 0 w 6096001"/>
              <a:gd name="connsiteY858" fmla="*/ 2405657 h 6858000"/>
              <a:gd name="connsiteX859" fmla="*/ 0 w 6096001"/>
              <a:gd name="connsiteY859" fmla="*/ 2395811 h 6858000"/>
              <a:gd name="connsiteX860" fmla="*/ 2346579 w 6096001"/>
              <a:gd name="connsiteY860" fmla="*/ 0 h 6858000"/>
              <a:gd name="connsiteX861" fmla="*/ 2351501 w 6096001"/>
              <a:gd name="connsiteY861" fmla="*/ 4923 h 6858000"/>
              <a:gd name="connsiteX862" fmla="*/ 0 w 6096001"/>
              <a:gd name="connsiteY862" fmla="*/ 2356425 h 6858000"/>
              <a:gd name="connsiteX863" fmla="*/ 0 w 6096001"/>
              <a:gd name="connsiteY863" fmla="*/ 2346579 h 6858000"/>
              <a:gd name="connsiteX864" fmla="*/ 2297348 w 6096001"/>
              <a:gd name="connsiteY864" fmla="*/ 0 h 6858000"/>
              <a:gd name="connsiteX865" fmla="*/ 2302270 w 6096001"/>
              <a:gd name="connsiteY865" fmla="*/ 4923 h 6858000"/>
              <a:gd name="connsiteX866" fmla="*/ 0 w 6096001"/>
              <a:gd name="connsiteY866" fmla="*/ 2307193 h 6858000"/>
              <a:gd name="connsiteX867" fmla="*/ 0 w 6096001"/>
              <a:gd name="connsiteY867" fmla="*/ 2297348 h 6858000"/>
              <a:gd name="connsiteX868" fmla="*/ 2248115 w 6096001"/>
              <a:gd name="connsiteY868" fmla="*/ 0 h 6858000"/>
              <a:gd name="connsiteX869" fmla="*/ 2253038 w 6096001"/>
              <a:gd name="connsiteY869" fmla="*/ 4923 h 6858000"/>
              <a:gd name="connsiteX870" fmla="*/ 0 w 6096001"/>
              <a:gd name="connsiteY870" fmla="*/ 2257961 h 6858000"/>
              <a:gd name="connsiteX871" fmla="*/ 0 w 6096001"/>
              <a:gd name="connsiteY871" fmla="*/ 2248115 h 6858000"/>
              <a:gd name="connsiteX872" fmla="*/ 2198883 w 6096001"/>
              <a:gd name="connsiteY872" fmla="*/ 0 h 6858000"/>
              <a:gd name="connsiteX873" fmla="*/ 2203807 w 6096001"/>
              <a:gd name="connsiteY873" fmla="*/ 4923 h 6858000"/>
              <a:gd name="connsiteX874" fmla="*/ 0 w 6096001"/>
              <a:gd name="connsiteY874" fmla="*/ 2208731 h 6858000"/>
              <a:gd name="connsiteX875" fmla="*/ 0 w 6096001"/>
              <a:gd name="connsiteY875" fmla="*/ 2198885 h 6858000"/>
              <a:gd name="connsiteX876" fmla="*/ 2148421 w 6096001"/>
              <a:gd name="connsiteY876" fmla="*/ 0 h 6858000"/>
              <a:gd name="connsiteX877" fmla="*/ 2153344 w 6096001"/>
              <a:gd name="connsiteY877" fmla="*/ 4923 h 6858000"/>
              <a:gd name="connsiteX878" fmla="*/ 0 w 6096001"/>
              <a:gd name="connsiteY878" fmla="*/ 2158268 h 6858000"/>
              <a:gd name="connsiteX879" fmla="*/ 0 w 6096001"/>
              <a:gd name="connsiteY879" fmla="*/ 2148421 h 6858000"/>
              <a:gd name="connsiteX880" fmla="*/ 2099189 w 6096001"/>
              <a:gd name="connsiteY880" fmla="*/ 0 h 6858000"/>
              <a:gd name="connsiteX881" fmla="*/ 2104112 w 6096001"/>
              <a:gd name="connsiteY881" fmla="*/ 4923 h 6858000"/>
              <a:gd name="connsiteX882" fmla="*/ 0 w 6096001"/>
              <a:gd name="connsiteY882" fmla="*/ 2109036 h 6858000"/>
              <a:gd name="connsiteX883" fmla="*/ 0 w 6096001"/>
              <a:gd name="connsiteY883" fmla="*/ 2099189 h 6858000"/>
              <a:gd name="connsiteX884" fmla="*/ 2049958 w 6096001"/>
              <a:gd name="connsiteY884" fmla="*/ 0 h 6858000"/>
              <a:gd name="connsiteX885" fmla="*/ 2054880 w 6096001"/>
              <a:gd name="connsiteY885" fmla="*/ 4923 h 6858000"/>
              <a:gd name="connsiteX886" fmla="*/ 0 w 6096001"/>
              <a:gd name="connsiteY886" fmla="*/ 2059804 h 6858000"/>
              <a:gd name="connsiteX887" fmla="*/ 0 w 6096001"/>
              <a:gd name="connsiteY887" fmla="*/ 2049959 h 6858000"/>
              <a:gd name="connsiteX888" fmla="*/ 2000725 w 6096001"/>
              <a:gd name="connsiteY888" fmla="*/ 0 h 6858000"/>
              <a:gd name="connsiteX889" fmla="*/ 2005649 w 6096001"/>
              <a:gd name="connsiteY889" fmla="*/ 4923 h 6858000"/>
              <a:gd name="connsiteX890" fmla="*/ 0 w 6096001"/>
              <a:gd name="connsiteY890" fmla="*/ 2010572 h 6858000"/>
              <a:gd name="connsiteX891" fmla="*/ 0 w 6096001"/>
              <a:gd name="connsiteY891" fmla="*/ 2000725 h 6858000"/>
              <a:gd name="connsiteX892" fmla="*/ 1951493 w 6096001"/>
              <a:gd name="connsiteY892" fmla="*/ 0 h 6858000"/>
              <a:gd name="connsiteX893" fmla="*/ 1956418 w 6096001"/>
              <a:gd name="connsiteY893" fmla="*/ 4923 h 6858000"/>
              <a:gd name="connsiteX894" fmla="*/ 0 w 6096001"/>
              <a:gd name="connsiteY894" fmla="*/ 1961341 h 6858000"/>
              <a:gd name="connsiteX895" fmla="*/ 0 w 6096001"/>
              <a:gd name="connsiteY895" fmla="*/ 1951494 h 6858000"/>
              <a:gd name="connsiteX896" fmla="*/ 1902262 w 6096001"/>
              <a:gd name="connsiteY896" fmla="*/ 0 h 6858000"/>
              <a:gd name="connsiteX897" fmla="*/ 1907185 w 6096001"/>
              <a:gd name="connsiteY897" fmla="*/ 4923 h 6858000"/>
              <a:gd name="connsiteX898" fmla="*/ 0 w 6096001"/>
              <a:gd name="connsiteY898" fmla="*/ 1912108 h 6858000"/>
              <a:gd name="connsiteX899" fmla="*/ 0 w 6096001"/>
              <a:gd name="connsiteY899" fmla="*/ 1902262 h 6858000"/>
              <a:gd name="connsiteX900" fmla="*/ 1853030 w 6096001"/>
              <a:gd name="connsiteY900" fmla="*/ 0 h 6858000"/>
              <a:gd name="connsiteX901" fmla="*/ 1857953 w 6096001"/>
              <a:gd name="connsiteY901" fmla="*/ 4923 h 6858000"/>
              <a:gd name="connsiteX902" fmla="*/ 0 w 6096001"/>
              <a:gd name="connsiteY902" fmla="*/ 1862876 h 6858000"/>
              <a:gd name="connsiteX903" fmla="*/ 0 w 6096001"/>
              <a:gd name="connsiteY903" fmla="*/ 1853030 h 6858000"/>
              <a:gd name="connsiteX904" fmla="*/ 1803798 w 6096001"/>
              <a:gd name="connsiteY904" fmla="*/ 0 h 6858000"/>
              <a:gd name="connsiteX905" fmla="*/ 1808722 w 6096001"/>
              <a:gd name="connsiteY905" fmla="*/ 4923 h 6858000"/>
              <a:gd name="connsiteX906" fmla="*/ 0 w 6096001"/>
              <a:gd name="connsiteY906" fmla="*/ 1813644 h 6858000"/>
              <a:gd name="connsiteX907" fmla="*/ 0 w 6096001"/>
              <a:gd name="connsiteY907" fmla="*/ 1803798 h 6858000"/>
              <a:gd name="connsiteX908" fmla="*/ 1754567 w 6096001"/>
              <a:gd name="connsiteY908" fmla="*/ 0 h 6858000"/>
              <a:gd name="connsiteX909" fmla="*/ 1759489 w 6096001"/>
              <a:gd name="connsiteY909" fmla="*/ 4923 h 6858000"/>
              <a:gd name="connsiteX910" fmla="*/ 0 w 6096001"/>
              <a:gd name="connsiteY910" fmla="*/ 1764413 h 6858000"/>
              <a:gd name="connsiteX911" fmla="*/ 0 w 6096001"/>
              <a:gd name="connsiteY911" fmla="*/ 1754567 h 6858000"/>
              <a:gd name="connsiteX912" fmla="*/ 1705335 w 6096001"/>
              <a:gd name="connsiteY912" fmla="*/ 0 h 6858000"/>
              <a:gd name="connsiteX913" fmla="*/ 1710257 w 6096001"/>
              <a:gd name="connsiteY913" fmla="*/ 4923 h 6858000"/>
              <a:gd name="connsiteX914" fmla="*/ 0 w 6096001"/>
              <a:gd name="connsiteY914" fmla="*/ 1715181 h 6858000"/>
              <a:gd name="connsiteX915" fmla="*/ 0 w 6096001"/>
              <a:gd name="connsiteY915" fmla="*/ 1705336 h 6858000"/>
              <a:gd name="connsiteX916" fmla="*/ 1656102 w 6096001"/>
              <a:gd name="connsiteY916" fmla="*/ 0 h 6858000"/>
              <a:gd name="connsiteX917" fmla="*/ 1661027 w 6096001"/>
              <a:gd name="connsiteY917" fmla="*/ 4923 h 6858000"/>
              <a:gd name="connsiteX918" fmla="*/ 0 w 6096001"/>
              <a:gd name="connsiteY918" fmla="*/ 1665950 h 6858000"/>
              <a:gd name="connsiteX919" fmla="*/ 0 w 6096001"/>
              <a:gd name="connsiteY919" fmla="*/ 1656102 h 6858000"/>
              <a:gd name="connsiteX920" fmla="*/ 1606870 w 6096001"/>
              <a:gd name="connsiteY920" fmla="*/ 0 h 6858000"/>
              <a:gd name="connsiteX921" fmla="*/ 1611795 w 6096001"/>
              <a:gd name="connsiteY921" fmla="*/ 4923 h 6858000"/>
              <a:gd name="connsiteX922" fmla="*/ 0 w 6096001"/>
              <a:gd name="connsiteY922" fmla="*/ 1616718 h 6858000"/>
              <a:gd name="connsiteX923" fmla="*/ 0 w 6096001"/>
              <a:gd name="connsiteY923" fmla="*/ 1606870 h 6858000"/>
              <a:gd name="connsiteX924" fmla="*/ 1557638 w 6096001"/>
              <a:gd name="connsiteY924" fmla="*/ 0 h 6858000"/>
              <a:gd name="connsiteX925" fmla="*/ 1562562 w 6096001"/>
              <a:gd name="connsiteY925" fmla="*/ 4923 h 6858000"/>
              <a:gd name="connsiteX926" fmla="*/ 0 w 6096001"/>
              <a:gd name="connsiteY926" fmla="*/ 1567485 h 6858000"/>
              <a:gd name="connsiteX927" fmla="*/ 0 w 6096001"/>
              <a:gd name="connsiteY927" fmla="*/ 1557639 h 6858000"/>
              <a:gd name="connsiteX928" fmla="*/ 1508407 w 6096001"/>
              <a:gd name="connsiteY928" fmla="*/ 0 h 6858000"/>
              <a:gd name="connsiteX929" fmla="*/ 1513330 w 6096001"/>
              <a:gd name="connsiteY929" fmla="*/ 4923 h 6858000"/>
              <a:gd name="connsiteX930" fmla="*/ 0 w 6096001"/>
              <a:gd name="connsiteY930" fmla="*/ 1518253 h 6858000"/>
              <a:gd name="connsiteX931" fmla="*/ 0 w 6096001"/>
              <a:gd name="connsiteY931" fmla="*/ 1508407 h 6858000"/>
              <a:gd name="connsiteX932" fmla="*/ 1459176 w 6096001"/>
              <a:gd name="connsiteY932" fmla="*/ 0 h 6858000"/>
              <a:gd name="connsiteX933" fmla="*/ 1464098 w 6096001"/>
              <a:gd name="connsiteY933" fmla="*/ 4923 h 6858000"/>
              <a:gd name="connsiteX934" fmla="*/ 0 w 6096001"/>
              <a:gd name="connsiteY934" fmla="*/ 1469021 h 6858000"/>
              <a:gd name="connsiteX935" fmla="*/ 0 w 6096001"/>
              <a:gd name="connsiteY935" fmla="*/ 1459176 h 6858000"/>
              <a:gd name="connsiteX936" fmla="*/ 1409944 w 6096001"/>
              <a:gd name="connsiteY936" fmla="*/ 0 h 6858000"/>
              <a:gd name="connsiteX937" fmla="*/ 1414866 w 6096001"/>
              <a:gd name="connsiteY937" fmla="*/ 4923 h 6858000"/>
              <a:gd name="connsiteX938" fmla="*/ 0 w 6096001"/>
              <a:gd name="connsiteY938" fmla="*/ 1419789 h 6858000"/>
              <a:gd name="connsiteX939" fmla="*/ 0 w 6096001"/>
              <a:gd name="connsiteY939" fmla="*/ 1409944 h 6858000"/>
              <a:gd name="connsiteX940" fmla="*/ 1360711 w 6096001"/>
              <a:gd name="connsiteY940" fmla="*/ 0 h 6858000"/>
              <a:gd name="connsiteX941" fmla="*/ 1365635 w 6096001"/>
              <a:gd name="connsiteY941" fmla="*/ 4923 h 6858000"/>
              <a:gd name="connsiteX942" fmla="*/ 0 w 6096001"/>
              <a:gd name="connsiteY942" fmla="*/ 1370559 h 6858000"/>
              <a:gd name="connsiteX943" fmla="*/ 0 w 6096001"/>
              <a:gd name="connsiteY943" fmla="*/ 1360711 h 6858000"/>
              <a:gd name="connsiteX944" fmla="*/ 1311479 w 6096001"/>
              <a:gd name="connsiteY944" fmla="*/ 0 h 6858000"/>
              <a:gd name="connsiteX945" fmla="*/ 1316404 w 6096001"/>
              <a:gd name="connsiteY945" fmla="*/ 4923 h 6858000"/>
              <a:gd name="connsiteX946" fmla="*/ 0 w 6096001"/>
              <a:gd name="connsiteY946" fmla="*/ 1321327 h 6858000"/>
              <a:gd name="connsiteX947" fmla="*/ 0 w 6096001"/>
              <a:gd name="connsiteY947" fmla="*/ 1311479 h 6858000"/>
              <a:gd name="connsiteX948" fmla="*/ 1262248 w 6096001"/>
              <a:gd name="connsiteY948" fmla="*/ 0 h 6858000"/>
              <a:gd name="connsiteX949" fmla="*/ 1267170 w 6096001"/>
              <a:gd name="connsiteY949" fmla="*/ 4923 h 6858000"/>
              <a:gd name="connsiteX950" fmla="*/ 0 w 6096001"/>
              <a:gd name="connsiteY950" fmla="*/ 1272094 h 6858000"/>
              <a:gd name="connsiteX951" fmla="*/ 0 w 6096001"/>
              <a:gd name="connsiteY951" fmla="*/ 1262247 h 6858000"/>
              <a:gd name="connsiteX952" fmla="*/ 1213015 w 6096001"/>
              <a:gd name="connsiteY952" fmla="*/ 0 h 6858000"/>
              <a:gd name="connsiteX953" fmla="*/ 1217939 w 6096001"/>
              <a:gd name="connsiteY953" fmla="*/ 4923 h 6858000"/>
              <a:gd name="connsiteX954" fmla="*/ 0 w 6096001"/>
              <a:gd name="connsiteY954" fmla="*/ 1222862 h 6858000"/>
              <a:gd name="connsiteX955" fmla="*/ 0 w 6096001"/>
              <a:gd name="connsiteY955" fmla="*/ 1213016 h 6858000"/>
              <a:gd name="connsiteX956" fmla="*/ 1163783 w 6096001"/>
              <a:gd name="connsiteY956" fmla="*/ 0 h 6858000"/>
              <a:gd name="connsiteX957" fmla="*/ 1168707 w 6096001"/>
              <a:gd name="connsiteY957" fmla="*/ 4923 h 6858000"/>
              <a:gd name="connsiteX958" fmla="*/ 0 w 6096001"/>
              <a:gd name="connsiteY958" fmla="*/ 1173630 h 6858000"/>
              <a:gd name="connsiteX959" fmla="*/ 0 w 6096001"/>
              <a:gd name="connsiteY959" fmla="*/ 1163784 h 6858000"/>
              <a:gd name="connsiteX960" fmla="*/ 1114553 w 6096001"/>
              <a:gd name="connsiteY960" fmla="*/ 0 h 6858000"/>
              <a:gd name="connsiteX961" fmla="*/ 1119475 w 6096001"/>
              <a:gd name="connsiteY961" fmla="*/ 4923 h 6858000"/>
              <a:gd name="connsiteX962" fmla="*/ 0 w 6096001"/>
              <a:gd name="connsiteY962" fmla="*/ 1124398 h 6858000"/>
              <a:gd name="connsiteX963" fmla="*/ 0 w 6096001"/>
              <a:gd name="connsiteY963" fmla="*/ 1114553 h 6858000"/>
              <a:gd name="connsiteX964" fmla="*/ 1065320 w 6096001"/>
              <a:gd name="connsiteY964" fmla="*/ 0 h 6858000"/>
              <a:gd name="connsiteX965" fmla="*/ 1070243 w 6096001"/>
              <a:gd name="connsiteY965" fmla="*/ 4923 h 6858000"/>
              <a:gd name="connsiteX966" fmla="*/ 0 w 6096001"/>
              <a:gd name="connsiteY966" fmla="*/ 1075166 h 6858000"/>
              <a:gd name="connsiteX967" fmla="*/ 0 w 6096001"/>
              <a:gd name="connsiteY967" fmla="*/ 1065320 h 6858000"/>
              <a:gd name="connsiteX968" fmla="*/ 1016088 w 6096001"/>
              <a:gd name="connsiteY968" fmla="*/ 0 h 6858000"/>
              <a:gd name="connsiteX969" fmla="*/ 1021012 w 6096001"/>
              <a:gd name="connsiteY969" fmla="*/ 4923 h 6858000"/>
              <a:gd name="connsiteX970" fmla="*/ 0 w 6096001"/>
              <a:gd name="connsiteY970" fmla="*/ 1025936 h 6858000"/>
              <a:gd name="connsiteX971" fmla="*/ 0 w 6096001"/>
              <a:gd name="connsiteY971" fmla="*/ 1016088 h 6858000"/>
              <a:gd name="connsiteX972" fmla="*/ 966856 w 6096001"/>
              <a:gd name="connsiteY972" fmla="*/ 0 h 6858000"/>
              <a:gd name="connsiteX973" fmla="*/ 971779 w 6096001"/>
              <a:gd name="connsiteY973" fmla="*/ 4923 h 6858000"/>
              <a:gd name="connsiteX974" fmla="*/ 0 w 6096001"/>
              <a:gd name="connsiteY974" fmla="*/ 976702 h 6858000"/>
              <a:gd name="connsiteX975" fmla="*/ 0 w 6096001"/>
              <a:gd name="connsiteY975" fmla="*/ 966856 h 6858000"/>
              <a:gd name="connsiteX976" fmla="*/ 917624 w 6096001"/>
              <a:gd name="connsiteY976" fmla="*/ 0 h 6858000"/>
              <a:gd name="connsiteX977" fmla="*/ 922547 w 6096001"/>
              <a:gd name="connsiteY977" fmla="*/ 4923 h 6858000"/>
              <a:gd name="connsiteX978" fmla="*/ 0 w 6096001"/>
              <a:gd name="connsiteY978" fmla="*/ 927471 h 6858000"/>
              <a:gd name="connsiteX979" fmla="*/ 0 w 6096001"/>
              <a:gd name="connsiteY979" fmla="*/ 917624 h 6858000"/>
              <a:gd name="connsiteX980" fmla="*/ 868392 w 6096001"/>
              <a:gd name="connsiteY980" fmla="*/ 0 h 6858000"/>
              <a:gd name="connsiteX981" fmla="*/ 873315 w 6096001"/>
              <a:gd name="connsiteY981" fmla="*/ 4923 h 6858000"/>
              <a:gd name="connsiteX982" fmla="*/ 0 w 6096001"/>
              <a:gd name="connsiteY982" fmla="*/ 878239 h 6858000"/>
              <a:gd name="connsiteX983" fmla="*/ 0 w 6096001"/>
              <a:gd name="connsiteY983" fmla="*/ 868392 h 6858000"/>
              <a:gd name="connsiteX984" fmla="*/ 819162 w 6096001"/>
              <a:gd name="connsiteY984" fmla="*/ 0 h 6858000"/>
              <a:gd name="connsiteX985" fmla="*/ 824084 w 6096001"/>
              <a:gd name="connsiteY985" fmla="*/ 4923 h 6858000"/>
              <a:gd name="connsiteX986" fmla="*/ 0 w 6096001"/>
              <a:gd name="connsiteY986" fmla="*/ 829007 h 6858000"/>
              <a:gd name="connsiteX987" fmla="*/ 0 w 6096001"/>
              <a:gd name="connsiteY987" fmla="*/ 819162 h 6858000"/>
              <a:gd name="connsiteX988" fmla="*/ 769930 w 6096001"/>
              <a:gd name="connsiteY988" fmla="*/ 0 h 6858000"/>
              <a:gd name="connsiteX989" fmla="*/ 774852 w 6096001"/>
              <a:gd name="connsiteY989" fmla="*/ 4923 h 6858000"/>
              <a:gd name="connsiteX990" fmla="*/ 0 w 6096001"/>
              <a:gd name="connsiteY990" fmla="*/ 779775 h 6858000"/>
              <a:gd name="connsiteX991" fmla="*/ 0 w 6096001"/>
              <a:gd name="connsiteY991" fmla="*/ 769930 h 6858000"/>
              <a:gd name="connsiteX992" fmla="*/ 720697 w 6096001"/>
              <a:gd name="connsiteY992" fmla="*/ 0 h 6858000"/>
              <a:gd name="connsiteX993" fmla="*/ 725621 w 6096001"/>
              <a:gd name="connsiteY993" fmla="*/ 4923 h 6858000"/>
              <a:gd name="connsiteX994" fmla="*/ 0 w 6096001"/>
              <a:gd name="connsiteY994" fmla="*/ 730544 h 6858000"/>
              <a:gd name="connsiteX995" fmla="*/ 0 w 6096001"/>
              <a:gd name="connsiteY995" fmla="*/ 720697 h 6858000"/>
              <a:gd name="connsiteX996" fmla="*/ 671465 w 6096001"/>
              <a:gd name="connsiteY996" fmla="*/ 0 h 6858000"/>
              <a:gd name="connsiteX997" fmla="*/ 676389 w 6096001"/>
              <a:gd name="connsiteY997" fmla="*/ 4923 h 6858000"/>
              <a:gd name="connsiteX998" fmla="*/ 0 w 6096001"/>
              <a:gd name="connsiteY998" fmla="*/ 681312 h 6858000"/>
              <a:gd name="connsiteX999" fmla="*/ 0 w 6096001"/>
              <a:gd name="connsiteY999" fmla="*/ 671465 h 6858000"/>
              <a:gd name="connsiteX1000" fmla="*/ 622233 w 6096001"/>
              <a:gd name="connsiteY1000" fmla="*/ 0 h 6858000"/>
              <a:gd name="connsiteX1001" fmla="*/ 627156 w 6096001"/>
              <a:gd name="connsiteY1001" fmla="*/ 4923 h 6858000"/>
              <a:gd name="connsiteX1002" fmla="*/ 0 w 6096001"/>
              <a:gd name="connsiteY1002" fmla="*/ 632079 h 6858000"/>
              <a:gd name="connsiteX1003" fmla="*/ 0 w 6096001"/>
              <a:gd name="connsiteY1003" fmla="*/ 622233 h 6858000"/>
              <a:gd name="connsiteX1004" fmla="*/ 573001 w 6096001"/>
              <a:gd name="connsiteY1004" fmla="*/ 0 h 6858000"/>
              <a:gd name="connsiteX1005" fmla="*/ 577925 w 6096001"/>
              <a:gd name="connsiteY1005" fmla="*/ 4923 h 6858000"/>
              <a:gd name="connsiteX1006" fmla="*/ 0 w 6096001"/>
              <a:gd name="connsiteY1006" fmla="*/ 582847 h 6858000"/>
              <a:gd name="connsiteX1007" fmla="*/ 0 w 6096001"/>
              <a:gd name="connsiteY1007" fmla="*/ 573001 h 6858000"/>
              <a:gd name="connsiteX1008" fmla="*/ 523770 w 6096001"/>
              <a:gd name="connsiteY1008" fmla="*/ 0 h 6858000"/>
              <a:gd name="connsiteX1009" fmla="*/ 528692 w 6096001"/>
              <a:gd name="connsiteY1009" fmla="*/ 4923 h 6858000"/>
              <a:gd name="connsiteX1010" fmla="*/ 0 w 6096001"/>
              <a:gd name="connsiteY1010" fmla="*/ 533616 h 6858000"/>
              <a:gd name="connsiteX1011" fmla="*/ 0 w 6096001"/>
              <a:gd name="connsiteY1011" fmla="*/ 523771 h 6858000"/>
              <a:gd name="connsiteX1012" fmla="*/ 474539 w 6096001"/>
              <a:gd name="connsiteY1012" fmla="*/ 0 h 6858000"/>
              <a:gd name="connsiteX1013" fmla="*/ 479461 w 6096001"/>
              <a:gd name="connsiteY1013" fmla="*/ 4923 h 6858000"/>
              <a:gd name="connsiteX1014" fmla="*/ 0 w 6096001"/>
              <a:gd name="connsiteY1014" fmla="*/ 484384 h 6858000"/>
              <a:gd name="connsiteX1015" fmla="*/ 0 w 6096001"/>
              <a:gd name="connsiteY1015" fmla="*/ 474539 h 6858000"/>
              <a:gd name="connsiteX1016" fmla="*/ 425305 w 6096001"/>
              <a:gd name="connsiteY1016" fmla="*/ 0 h 6858000"/>
              <a:gd name="connsiteX1017" fmla="*/ 430230 w 6096001"/>
              <a:gd name="connsiteY1017" fmla="*/ 4923 h 6858000"/>
              <a:gd name="connsiteX1018" fmla="*/ 0 w 6096001"/>
              <a:gd name="connsiteY1018" fmla="*/ 435153 h 6858000"/>
              <a:gd name="connsiteX1019" fmla="*/ 0 w 6096001"/>
              <a:gd name="connsiteY1019" fmla="*/ 425306 h 6858000"/>
              <a:gd name="connsiteX1020" fmla="*/ 376074 w 6096001"/>
              <a:gd name="connsiteY1020" fmla="*/ 0 h 6858000"/>
              <a:gd name="connsiteX1021" fmla="*/ 380997 w 6096001"/>
              <a:gd name="connsiteY1021" fmla="*/ 4923 h 6858000"/>
              <a:gd name="connsiteX1022" fmla="*/ 0 w 6096001"/>
              <a:gd name="connsiteY1022" fmla="*/ 385920 h 6858000"/>
              <a:gd name="connsiteX1023" fmla="*/ 0 w 6096001"/>
              <a:gd name="connsiteY1023" fmla="*/ 376074 h 6858000"/>
              <a:gd name="connsiteX1024" fmla="*/ 326842 w 6096001"/>
              <a:gd name="connsiteY1024" fmla="*/ 0 h 6858000"/>
              <a:gd name="connsiteX1025" fmla="*/ 331765 w 6096001"/>
              <a:gd name="connsiteY1025" fmla="*/ 4923 h 6858000"/>
              <a:gd name="connsiteX1026" fmla="*/ 0 w 6096001"/>
              <a:gd name="connsiteY1026" fmla="*/ 336688 h 6858000"/>
              <a:gd name="connsiteX1027" fmla="*/ 0 w 6096001"/>
              <a:gd name="connsiteY1027" fmla="*/ 326842 h 6858000"/>
              <a:gd name="connsiteX1028" fmla="*/ 277610 w 6096001"/>
              <a:gd name="connsiteY1028" fmla="*/ 0 h 6858000"/>
              <a:gd name="connsiteX1029" fmla="*/ 282533 w 6096001"/>
              <a:gd name="connsiteY1029" fmla="*/ 4923 h 6858000"/>
              <a:gd name="connsiteX1030" fmla="*/ 0 w 6096001"/>
              <a:gd name="connsiteY1030" fmla="*/ 287456 h 6858000"/>
              <a:gd name="connsiteX1031" fmla="*/ 0 w 6096001"/>
              <a:gd name="connsiteY1031" fmla="*/ 277610 h 6858000"/>
              <a:gd name="connsiteX1032" fmla="*/ 228378 w 6096001"/>
              <a:gd name="connsiteY1032" fmla="*/ 0 h 6858000"/>
              <a:gd name="connsiteX1033" fmla="*/ 233301 w 6096001"/>
              <a:gd name="connsiteY1033" fmla="*/ 4923 h 6858000"/>
              <a:gd name="connsiteX1034" fmla="*/ 0 w 6096001"/>
              <a:gd name="connsiteY1034" fmla="*/ 238224 h 6858000"/>
              <a:gd name="connsiteX1035" fmla="*/ 0 w 6096001"/>
              <a:gd name="connsiteY1035" fmla="*/ 228378 h 6858000"/>
              <a:gd name="connsiteX1036" fmla="*/ 179146 w 6096001"/>
              <a:gd name="connsiteY1036" fmla="*/ 0 h 6858000"/>
              <a:gd name="connsiteX1037" fmla="*/ 184069 w 6096001"/>
              <a:gd name="connsiteY1037" fmla="*/ 4923 h 6858000"/>
              <a:gd name="connsiteX1038" fmla="*/ 0 w 6096001"/>
              <a:gd name="connsiteY1038" fmla="*/ 188992 h 6858000"/>
              <a:gd name="connsiteX1039" fmla="*/ 0 w 6096001"/>
              <a:gd name="connsiteY1039" fmla="*/ 179146 h 6858000"/>
              <a:gd name="connsiteX1040" fmla="*/ 129914 w 6096001"/>
              <a:gd name="connsiteY1040" fmla="*/ 0 h 6858000"/>
              <a:gd name="connsiteX1041" fmla="*/ 134837 w 6096001"/>
              <a:gd name="connsiteY1041" fmla="*/ 4923 h 6858000"/>
              <a:gd name="connsiteX1042" fmla="*/ 0 w 6096001"/>
              <a:gd name="connsiteY1042" fmla="*/ 139761 h 6858000"/>
              <a:gd name="connsiteX1043" fmla="*/ 0 w 6096001"/>
              <a:gd name="connsiteY1043" fmla="*/ 129914 h 6858000"/>
              <a:gd name="connsiteX1044" fmla="*/ 80682 w 6096001"/>
              <a:gd name="connsiteY1044" fmla="*/ 0 h 6858000"/>
              <a:gd name="connsiteX1045" fmla="*/ 85606 w 6096001"/>
              <a:gd name="connsiteY1045" fmla="*/ 4923 h 6858000"/>
              <a:gd name="connsiteX1046" fmla="*/ 0 w 6096001"/>
              <a:gd name="connsiteY1046" fmla="*/ 90529 h 6858000"/>
              <a:gd name="connsiteX1047" fmla="*/ 0 w 6096001"/>
              <a:gd name="connsiteY1047" fmla="*/ 80682 h 6858000"/>
              <a:gd name="connsiteX1048" fmla="*/ 31451 w 6096001"/>
              <a:gd name="connsiteY1048" fmla="*/ 0 h 6858000"/>
              <a:gd name="connsiteX1049" fmla="*/ 36374 w 6096001"/>
              <a:gd name="connsiteY1049" fmla="*/ 4923 h 6858000"/>
              <a:gd name="connsiteX1050" fmla="*/ 0 w 6096001"/>
              <a:gd name="connsiteY1050" fmla="*/ 41297 h 6858000"/>
              <a:gd name="connsiteX1051" fmla="*/ 0 w 6096001"/>
              <a:gd name="connsiteY1051" fmla="*/ 314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Lst>
            <a:rect l="l" t="t" r="r" b="b"/>
            <a:pathLst>
              <a:path w="6096001" h="6858000">
                <a:moveTo>
                  <a:pt x="6096001" y="6839121"/>
                </a:moveTo>
                <a:lnTo>
                  <a:pt x="6096001" y="6848970"/>
                </a:lnTo>
                <a:lnTo>
                  <a:pt x="6086972" y="6858000"/>
                </a:lnTo>
                <a:lnTo>
                  <a:pt x="6082047" y="6853077"/>
                </a:lnTo>
                <a:close/>
                <a:moveTo>
                  <a:pt x="6096001" y="6789880"/>
                </a:moveTo>
                <a:lnTo>
                  <a:pt x="6096001" y="6799729"/>
                </a:lnTo>
                <a:lnTo>
                  <a:pt x="6037740" y="6858000"/>
                </a:lnTo>
                <a:lnTo>
                  <a:pt x="6032815" y="6853077"/>
                </a:lnTo>
                <a:close/>
                <a:moveTo>
                  <a:pt x="6096001" y="6740639"/>
                </a:moveTo>
                <a:lnTo>
                  <a:pt x="6096001" y="6750488"/>
                </a:lnTo>
                <a:lnTo>
                  <a:pt x="5988508" y="6858000"/>
                </a:lnTo>
                <a:lnTo>
                  <a:pt x="5983583" y="6853077"/>
                </a:lnTo>
                <a:close/>
                <a:moveTo>
                  <a:pt x="6096001" y="6691398"/>
                </a:moveTo>
                <a:lnTo>
                  <a:pt x="6096001" y="6701246"/>
                </a:lnTo>
                <a:lnTo>
                  <a:pt x="5939275" y="6858000"/>
                </a:lnTo>
                <a:lnTo>
                  <a:pt x="5934351" y="6853077"/>
                </a:lnTo>
                <a:close/>
                <a:moveTo>
                  <a:pt x="6096001" y="6642158"/>
                </a:moveTo>
                <a:lnTo>
                  <a:pt x="6096001" y="6652006"/>
                </a:lnTo>
                <a:lnTo>
                  <a:pt x="5890043" y="6858000"/>
                </a:lnTo>
                <a:lnTo>
                  <a:pt x="5885119" y="6853077"/>
                </a:lnTo>
                <a:close/>
                <a:moveTo>
                  <a:pt x="6096001" y="6592918"/>
                </a:moveTo>
                <a:lnTo>
                  <a:pt x="6096001" y="6602767"/>
                </a:lnTo>
                <a:lnTo>
                  <a:pt x="5840813" y="6858000"/>
                </a:lnTo>
                <a:lnTo>
                  <a:pt x="5835888" y="6853077"/>
                </a:lnTo>
                <a:close/>
                <a:moveTo>
                  <a:pt x="6096001" y="6543677"/>
                </a:moveTo>
                <a:lnTo>
                  <a:pt x="6096001" y="6553526"/>
                </a:lnTo>
                <a:lnTo>
                  <a:pt x="5791581" y="6858000"/>
                </a:lnTo>
                <a:lnTo>
                  <a:pt x="5786656" y="6853077"/>
                </a:lnTo>
                <a:close/>
                <a:moveTo>
                  <a:pt x="6096001" y="6494372"/>
                </a:moveTo>
                <a:lnTo>
                  <a:pt x="6096001" y="6504222"/>
                </a:lnTo>
                <a:lnTo>
                  <a:pt x="5742349" y="6858000"/>
                </a:lnTo>
                <a:lnTo>
                  <a:pt x="5737424" y="6853077"/>
                </a:lnTo>
                <a:close/>
                <a:moveTo>
                  <a:pt x="6096001" y="6445123"/>
                </a:moveTo>
                <a:lnTo>
                  <a:pt x="6096001" y="6454972"/>
                </a:lnTo>
                <a:lnTo>
                  <a:pt x="5693117" y="6858000"/>
                </a:lnTo>
                <a:lnTo>
                  <a:pt x="5688193" y="6853077"/>
                </a:lnTo>
                <a:close/>
                <a:moveTo>
                  <a:pt x="6096001" y="6395872"/>
                </a:moveTo>
                <a:lnTo>
                  <a:pt x="6096001" y="6405722"/>
                </a:lnTo>
                <a:lnTo>
                  <a:pt x="5643885" y="6858000"/>
                </a:lnTo>
                <a:lnTo>
                  <a:pt x="5638959" y="6853077"/>
                </a:lnTo>
                <a:close/>
                <a:moveTo>
                  <a:pt x="6096001" y="6346622"/>
                </a:moveTo>
                <a:lnTo>
                  <a:pt x="6096001" y="6356472"/>
                </a:lnTo>
                <a:lnTo>
                  <a:pt x="5594652" y="6858000"/>
                </a:lnTo>
                <a:lnTo>
                  <a:pt x="5589727" y="6853077"/>
                </a:lnTo>
                <a:close/>
                <a:moveTo>
                  <a:pt x="6096001" y="6297374"/>
                </a:moveTo>
                <a:lnTo>
                  <a:pt x="6096001" y="6307222"/>
                </a:lnTo>
                <a:lnTo>
                  <a:pt x="5545420" y="6858000"/>
                </a:lnTo>
                <a:lnTo>
                  <a:pt x="5540497" y="6853077"/>
                </a:lnTo>
                <a:close/>
                <a:moveTo>
                  <a:pt x="6096001" y="6248125"/>
                </a:moveTo>
                <a:lnTo>
                  <a:pt x="6096001" y="6257973"/>
                </a:lnTo>
                <a:lnTo>
                  <a:pt x="5496189" y="6858000"/>
                </a:lnTo>
                <a:lnTo>
                  <a:pt x="5491265" y="6853077"/>
                </a:lnTo>
                <a:close/>
                <a:moveTo>
                  <a:pt x="6096001" y="6198875"/>
                </a:moveTo>
                <a:lnTo>
                  <a:pt x="6096001" y="6208724"/>
                </a:lnTo>
                <a:lnTo>
                  <a:pt x="5446957" y="6858000"/>
                </a:lnTo>
                <a:lnTo>
                  <a:pt x="5442033" y="6853077"/>
                </a:lnTo>
                <a:close/>
                <a:moveTo>
                  <a:pt x="6096001" y="6149625"/>
                </a:moveTo>
                <a:lnTo>
                  <a:pt x="6096001" y="6159474"/>
                </a:lnTo>
                <a:lnTo>
                  <a:pt x="5397725" y="6858000"/>
                </a:lnTo>
                <a:lnTo>
                  <a:pt x="5392801" y="6853077"/>
                </a:lnTo>
                <a:close/>
                <a:moveTo>
                  <a:pt x="6096001" y="6100376"/>
                </a:moveTo>
                <a:lnTo>
                  <a:pt x="6096001" y="6110224"/>
                </a:lnTo>
                <a:lnTo>
                  <a:pt x="5348493" y="6858000"/>
                </a:lnTo>
                <a:lnTo>
                  <a:pt x="5343569" y="6853077"/>
                </a:lnTo>
                <a:close/>
                <a:moveTo>
                  <a:pt x="6096001" y="6051125"/>
                </a:moveTo>
                <a:lnTo>
                  <a:pt x="6096001" y="6060974"/>
                </a:lnTo>
                <a:lnTo>
                  <a:pt x="5299261" y="6858000"/>
                </a:lnTo>
                <a:lnTo>
                  <a:pt x="5294336" y="6853077"/>
                </a:lnTo>
                <a:close/>
                <a:moveTo>
                  <a:pt x="6096001" y="6001875"/>
                </a:moveTo>
                <a:lnTo>
                  <a:pt x="6096001" y="6011725"/>
                </a:lnTo>
                <a:lnTo>
                  <a:pt x="5250029" y="6858000"/>
                </a:lnTo>
                <a:lnTo>
                  <a:pt x="5245104" y="6853077"/>
                </a:lnTo>
                <a:close/>
                <a:moveTo>
                  <a:pt x="6096001" y="5952627"/>
                </a:moveTo>
                <a:lnTo>
                  <a:pt x="6096001" y="5962476"/>
                </a:lnTo>
                <a:lnTo>
                  <a:pt x="5200798" y="6858000"/>
                </a:lnTo>
                <a:lnTo>
                  <a:pt x="5195873" y="6853077"/>
                </a:lnTo>
                <a:close/>
                <a:moveTo>
                  <a:pt x="6096001" y="5903377"/>
                </a:moveTo>
                <a:lnTo>
                  <a:pt x="6096001" y="5913226"/>
                </a:lnTo>
                <a:lnTo>
                  <a:pt x="5151566" y="6858000"/>
                </a:lnTo>
                <a:lnTo>
                  <a:pt x="5146641" y="6853077"/>
                </a:lnTo>
                <a:close/>
                <a:moveTo>
                  <a:pt x="6096001" y="5854128"/>
                </a:moveTo>
                <a:lnTo>
                  <a:pt x="6096001" y="5863977"/>
                </a:lnTo>
                <a:lnTo>
                  <a:pt x="5102335" y="6858000"/>
                </a:lnTo>
                <a:lnTo>
                  <a:pt x="5097410" y="6853077"/>
                </a:lnTo>
                <a:close/>
                <a:moveTo>
                  <a:pt x="6096001" y="5804878"/>
                </a:moveTo>
                <a:lnTo>
                  <a:pt x="6096001" y="5814728"/>
                </a:lnTo>
                <a:lnTo>
                  <a:pt x="5053103" y="6858000"/>
                </a:lnTo>
                <a:lnTo>
                  <a:pt x="5048178" y="6853077"/>
                </a:lnTo>
                <a:close/>
                <a:moveTo>
                  <a:pt x="6096001" y="5755628"/>
                </a:moveTo>
                <a:lnTo>
                  <a:pt x="6096001" y="5765476"/>
                </a:lnTo>
                <a:lnTo>
                  <a:pt x="5003869" y="6858000"/>
                </a:lnTo>
                <a:lnTo>
                  <a:pt x="4998945" y="6853077"/>
                </a:lnTo>
                <a:close/>
                <a:moveTo>
                  <a:pt x="6096001" y="5706378"/>
                </a:moveTo>
                <a:lnTo>
                  <a:pt x="6096001" y="5716227"/>
                </a:lnTo>
                <a:lnTo>
                  <a:pt x="4954637" y="6858000"/>
                </a:lnTo>
                <a:lnTo>
                  <a:pt x="4949713" y="6853077"/>
                </a:lnTo>
                <a:close/>
                <a:moveTo>
                  <a:pt x="6096001" y="5657130"/>
                </a:moveTo>
                <a:lnTo>
                  <a:pt x="6096001" y="5666978"/>
                </a:lnTo>
                <a:lnTo>
                  <a:pt x="4905407" y="6858000"/>
                </a:lnTo>
                <a:lnTo>
                  <a:pt x="4900483" y="6853077"/>
                </a:lnTo>
                <a:close/>
                <a:moveTo>
                  <a:pt x="6096001" y="5607880"/>
                </a:moveTo>
                <a:lnTo>
                  <a:pt x="6096001" y="5617729"/>
                </a:lnTo>
                <a:lnTo>
                  <a:pt x="4856175" y="6858000"/>
                </a:lnTo>
                <a:lnTo>
                  <a:pt x="4851251" y="6853077"/>
                </a:lnTo>
                <a:close/>
                <a:moveTo>
                  <a:pt x="6096001" y="5558631"/>
                </a:moveTo>
                <a:lnTo>
                  <a:pt x="6096001" y="5568479"/>
                </a:lnTo>
                <a:lnTo>
                  <a:pt x="4806943" y="6858000"/>
                </a:lnTo>
                <a:lnTo>
                  <a:pt x="4802019" y="6853077"/>
                </a:lnTo>
                <a:close/>
                <a:moveTo>
                  <a:pt x="6096001" y="5509381"/>
                </a:moveTo>
                <a:lnTo>
                  <a:pt x="6096001" y="5519230"/>
                </a:lnTo>
                <a:lnTo>
                  <a:pt x="4757711" y="6858000"/>
                </a:lnTo>
                <a:lnTo>
                  <a:pt x="4752787" y="6853077"/>
                </a:lnTo>
                <a:close/>
                <a:moveTo>
                  <a:pt x="6096001" y="5460130"/>
                </a:moveTo>
                <a:lnTo>
                  <a:pt x="6096001" y="5469980"/>
                </a:lnTo>
                <a:lnTo>
                  <a:pt x="4708479" y="6858000"/>
                </a:lnTo>
                <a:lnTo>
                  <a:pt x="4703553" y="6853077"/>
                </a:lnTo>
                <a:close/>
                <a:moveTo>
                  <a:pt x="6096001" y="5410880"/>
                </a:moveTo>
                <a:lnTo>
                  <a:pt x="6096001" y="5420730"/>
                </a:lnTo>
                <a:lnTo>
                  <a:pt x="4659246" y="6858000"/>
                </a:lnTo>
                <a:lnTo>
                  <a:pt x="4654321" y="6853077"/>
                </a:lnTo>
                <a:close/>
                <a:moveTo>
                  <a:pt x="6096001" y="5361631"/>
                </a:moveTo>
                <a:lnTo>
                  <a:pt x="6096001" y="5371480"/>
                </a:lnTo>
                <a:lnTo>
                  <a:pt x="4610015" y="6858000"/>
                </a:lnTo>
                <a:lnTo>
                  <a:pt x="4605090" y="6853077"/>
                </a:lnTo>
                <a:close/>
                <a:moveTo>
                  <a:pt x="6096001" y="5312382"/>
                </a:moveTo>
                <a:lnTo>
                  <a:pt x="6096001" y="5322232"/>
                </a:lnTo>
                <a:lnTo>
                  <a:pt x="4560784" y="6858000"/>
                </a:lnTo>
                <a:lnTo>
                  <a:pt x="4555859" y="6853077"/>
                </a:lnTo>
                <a:close/>
                <a:moveTo>
                  <a:pt x="6096001" y="5263132"/>
                </a:moveTo>
                <a:lnTo>
                  <a:pt x="6096001" y="5272982"/>
                </a:lnTo>
                <a:lnTo>
                  <a:pt x="4511552" y="6858000"/>
                </a:lnTo>
                <a:lnTo>
                  <a:pt x="4506627" y="6853077"/>
                </a:lnTo>
                <a:close/>
                <a:moveTo>
                  <a:pt x="6096001" y="5213883"/>
                </a:moveTo>
                <a:lnTo>
                  <a:pt x="6096001" y="5223732"/>
                </a:lnTo>
                <a:lnTo>
                  <a:pt x="4462320" y="6858000"/>
                </a:lnTo>
                <a:lnTo>
                  <a:pt x="4457395" y="6853077"/>
                </a:lnTo>
                <a:close/>
                <a:moveTo>
                  <a:pt x="6096001" y="5164634"/>
                </a:moveTo>
                <a:lnTo>
                  <a:pt x="6096001" y="5174483"/>
                </a:lnTo>
                <a:lnTo>
                  <a:pt x="4413088" y="6858000"/>
                </a:lnTo>
                <a:lnTo>
                  <a:pt x="4408163" y="6853077"/>
                </a:lnTo>
                <a:close/>
                <a:moveTo>
                  <a:pt x="6096001" y="5115384"/>
                </a:moveTo>
                <a:lnTo>
                  <a:pt x="6096001" y="5125232"/>
                </a:lnTo>
                <a:lnTo>
                  <a:pt x="4363855" y="6858000"/>
                </a:lnTo>
                <a:lnTo>
                  <a:pt x="4358931" y="6853077"/>
                </a:lnTo>
                <a:close/>
                <a:moveTo>
                  <a:pt x="6096001" y="5066134"/>
                </a:moveTo>
                <a:lnTo>
                  <a:pt x="6096001" y="5075982"/>
                </a:lnTo>
                <a:lnTo>
                  <a:pt x="4314623" y="6858000"/>
                </a:lnTo>
                <a:lnTo>
                  <a:pt x="4309699" y="6853077"/>
                </a:lnTo>
                <a:close/>
                <a:moveTo>
                  <a:pt x="6096001" y="5016885"/>
                </a:moveTo>
                <a:lnTo>
                  <a:pt x="6096001" y="5026734"/>
                </a:lnTo>
                <a:lnTo>
                  <a:pt x="4265393" y="6858000"/>
                </a:lnTo>
                <a:lnTo>
                  <a:pt x="4260468" y="6853077"/>
                </a:lnTo>
                <a:close/>
                <a:moveTo>
                  <a:pt x="6096001" y="4967636"/>
                </a:moveTo>
                <a:lnTo>
                  <a:pt x="6096001" y="4977484"/>
                </a:lnTo>
                <a:lnTo>
                  <a:pt x="4216161" y="6858000"/>
                </a:lnTo>
                <a:lnTo>
                  <a:pt x="4211236" y="6853077"/>
                </a:lnTo>
                <a:close/>
                <a:moveTo>
                  <a:pt x="6096001" y="4918386"/>
                </a:moveTo>
                <a:lnTo>
                  <a:pt x="6096001" y="4928235"/>
                </a:lnTo>
                <a:lnTo>
                  <a:pt x="4166929" y="6858000"/>
                </a:lnTo>
                <a:lnTo>
                  <a:pt x="4162004" y="6853077"/>
                </a:lnTo>
                <a:close/>
                <a:moveTo>
                  <a:pt x="6096001" y="4869137"/>
                </a:moveTo>
                <a:lnTo>
                  <a:pt x="6096001" y="4878985"/>
                </a:lnTo>
                <a:lnTo>
                  <a:pt x="4117697" y="6858000"/>
                </a:lnTo>
                <a:lnTo>
                  <a:pt x="4112773" y="6853077"/>
                </a:lnTo>
                <a:close/>
                <a:moveTo>
                  <a:pt x="6096001" y="4819886"/>
                </a:moveTo>
                <a:lnTo>
                  <a:pt x="6096001" y="4829735"/>
                </a:lnTo>
                <a:lnTo>
                  <a:pt x="4068465" y="6858000"/>
                </a:lnTo>
                <a:lnTo>
                  <a:pt x="4063539" y="6853077"/>
                </a:lnTo>
                <a:close/>
                <a:moveTo>
                  <a:pt x="6096001" y="4770637"/>
                </a:moveTo>
                <a:lnTo>
                  <a:pt x="6096001" y="4780485"/>
                </a:lnTo>
                <a:lnTo>
                  <a:pt x="4019232" y="6858000"/>
                </a:lnTo>
                <a:lnTo>
                  <a:pt x="4014307" y="6853077"/>
                </a:lnTo>
                <a:close/>
                <a:moveTo>
                  <a:pt x="6096001" y="4721388"/>
                </a:moveTo>
                <a:lnTo>
                  <a:pt x="6096001" y="4731235"/>
                </a:lnTo>
                <a:lnTo>
                  <a:pt x="3970000" y="6858000"/>
                </a:lnTo>
                <a:lnTo>
                  <a:pt x="3965077" y="6853077"/>
                </a:lnTo>
                <a:close/>
                <a:moveTo>
                  <a:pt x="6096001" y="4672139"/>
                </a:moveTo>
                <a:lnTo>
                  <a:pt x="6096001" y="4681986"/>
                </a:lnTo>
                <a:lnTo>
                  <a:pt x="3920769" y="6858000"/>
                </a:lnTo>
                <a:lnTo>
                  <a:pt x="3915845" y="6853077"/>
                </a:lnTo>
                <a:close/>
                <a:moveTo>
                  <a:pt x="6096001" y="4622889"/>
                </a:moveTo>
                <a:lnTo>
                  <a:pt x="6096001" y="4632736"/>
                </a:lnTo>
                <a:lnTo>
                  <a:pt x="3871537" y="6858000"/>
                </a:lnTo>
                <a:lnTo>
                  <a:pt x="3866613" y="6853077"/>
                </a:lnTo>
                <a:close/>
                <a:moveTo>
                  <a:pt x="6096001" y="4573639"/>
                </a:moveTo>
                <a:lnTo>
                  <a:pt x="6096001" y="4583488"/>
                </a:lnTo>
                <a:lnTo>
                  <a:pt x="3822306" y="6858000"/>
                </a:lnTo>
                <a:lnTo>
                  <a:pt x="3817381" y="6853077"/>
                </a:lnTo>
                <a:close/>
                <a:moveTo>
                  <a:pt x="6096001" y="4524389"/>
                </a:moveTo>
                <a:lnTo>
                  <a:pt x="6096001" y="4534238"/>
                </a:lnTo>
                <a:lnTo>
                  <a:pt x="3773074" y="6858000"/>
                </a:lnTo>
                <a:lnTo>
                  <a:pt x="3768149" y="6853077"/>
                </a:lnTo>
                <a:close/>
                <a:moveTo>
                  <a:pt x="6096001" y="4475141"/>
                </a:moveTo>
                <a:lnTo>
                  <a:pt x="6096001" y="4484988"/>
                </a:lnTo>
                <a:lnTo>
                  <a:pt x="3723841" y="6858000"/>
                </a:lnTo>
                <a:lnTo>
                  <a:pt x="3718919" y="6853077"/>
                </a:lnTo>
                <a:close/>
                <a:moveTo>
                  <a:pt x="6096001" y="4425892"/>
                </a:moveTo>
                <a:lnTo>
                  <a:pt x="6096001" y="4435738"/>
                </a:lnTo>
                <a:lnTo>
                  <a:pt x="3674609" y="6858000"/>
                </a:lnTo>
                <a:lnTo>
                  <a:pt x="3669687" y="6853077"/>
                </a:lnTo>
                <a:close/>
                <a:moveTo>
                  <a:pt x="6096001" y="4376642"/>
                </a:moveTo>
                <a:lnTo>
                  <a:pt x="6096001" y="4386489"/>
                </a:lnTo>
                <a:lnTo>
                  <a:pt x="3625378" y="6858000"/>
                </a:lnTo>
                <a:lnTo>
                  <a:pt x="3620455" y="6853077"/>
                </a:lnTo>
                <a:close/>
                <a:moveTo>
                  <a:pt x="6096001" y="4327392"/>
                </a:moveTo>
                <a:lnTo>
                  <a:pt x="6096001" y="4337239"/>
                </a:lnTo>
                <a:lnTo>
                  <a:pt x="3576146" y="6858000"/>
                </a:lnTo>
                <a:lnTo>
                  <a:pt x="3571223" y="6853077"/>
                </a:lnTo>
                <a:close/>
                <a:moveTo>
                  <a:pt x="6096001" y="4278142"/>
                </a:moveTo>
                <a:lnTo>
                  <a:pt x="6096001" y="4287990"/>
                </a:lnTo>
                <a:lnTo>
                  <a:pt x="3526915" y="6858000"/>
                </a:lnTo>
                <a:lnTo>
                  <a:pt x="3521990" y="6853077"/>
                </a:lnTo>
                <a:close/>
                <a:moveTo>
                  <a:pt x="6096001" y="4228892"/>
                </a:moveTo>
                <a:lnTo>
                  <a:pt x="6096001" y="4238741"/>
                </a:lnTo>
                <a:lnTo>
                  <a:pt x="3477683" y="6858000"/>
                </a:lnTo>
                <a:lnTo>
                  <a:pt x="3472758" y="6853077"/>
                </a:lnTo>
                <a:close/>
                <a:moveTo>
                  <a:pt x="6096001" y="4179643"/>
                </a:moveTo>
                <a:lnTo>
                  <a:pt x="6096001" y="4189490"/>
                </a:lnTo>
                <a:lnTo>
                  <a:pt x="3428449" y="6858000"/>
                </a:lnTo>
                <a:lnTo>
                  <a:pt x="3423527" y="6853077"/>
                </a:lnTo>
                <a:close/>
                <a:moveTo>
                  <a:pt x="6096001" y="4130394"/>
                </a:moveTo>
                <a:lnTo>
                  <a:pt x="6096001" y="4140240"/>
                </a:lnTo>
                <a:lnTo>
                  <a:pt x="3379217" y="6858000"/>
                </a:lnTo>
                <a:lnTo>
                  <a:pt x="3374296" y="6853077"/>
                </a:lnTo>
                <a:close/>
                <a:moveTo>
                  <a:pt x="6096001" y="4081144"/>
                </a:moveTo>
                <a:lnTo>
                  <a:pt x="6096001" y="4090992"/>
                </a:lnTo>
                <a:lnTo>
                  <a:pt x="3329987" y="6858000"/>
                </a:lnTo>
                <a:lnTo>
                  <a:pt x="3325064" y="6853077"/>
                </a:lnTo>
                <a:close/>
                <a:moveTo>
                  <a:pt x="6096001" y="4031895"/>
                </a:moveTo>
                <a:lnTo>
                  <a:pt x="6096001" y="4041742"/>
                </a:lnTo>
                <a:lnTo>
                  <a:pt x="3280755" y="6858000"/>
                </a:lnTo>
                <a:lnTo>
                  <a:pt x="3275832" y="6853077"/>
                </a:lnTo>
                <a:close/>
                <a:moveTo>
                  <a:pt x="6096001" y="3982645"/>
                </a:moveTo>
                <a:lnTo>
                  <a:pt x="6096001" y="3992492"/>
                </a:lnTo>
                <a:lnTo>
                  <a:pt x="3231523" y="6858000"/>
                </a:lnTo>
                <a:lnTo>
                  <a:pt x="3226600" y="6853077"/>
                </a:lnTo>
                <a:close/>
                <a:moveTo>
                  <a:pt x="6096001" y="3933395"/>
                </a:moveTo>
                <a:lnTo>
                  <a:pt x="6096001" y="3943243"/>
                </a:lnTo>
                <a:lnTo>
                  <a:pt x="3182291" y="6858000"/>
                </a:lnTo>
                <a:lnTo>
                  <a:pt x="3177367" y="6853077"/>
                </a:lnTo>
                <a:close/>
                <a:moveTo>
                  <a:pt x="6096001" y="3884145"/>
                </a:moveTo>
                <a:lnTo>
                  <a:pt x="6096001" y="3893993"/>
                </a:lnTo>
                <a:lnTo>
                  <a:pt x="3133058" y="6858000"/>
                </a:lnTo>
                <a:lnTo>
                  <a:pt x="3128135" y="6853077"/>
                </a:lnTo>
                <a:close/>
                <a:moveTo>
                  <a:pt x="6096001" y="3834897"/>
                </a:moveTo>
                <a:lnTo>
                  <a:pt x="6096001" y="3844743"/>
                </a:lnTo>
                <a:lnTo>
                  <a:pt x="3083826" y="6858000"/>
                </a:lnTo>
                <a:lnTo>
                  <a:pt x="3078905" y="6853077"/>
                </a:lnTo>
                <a:close/>
                <a:moveTo>
                  <a:pt x="6096001" y="3785646"/>
                </a:moveTo>
                <a:lnTo>
                  <a:pt x="6096001" y="3795494"/>
                </a:lnTo>
                <a:lnTo>
                  <a:pt x="3034595" y="6858000"/>
                </a:lnTo>
                <a:lnTo>
                  <a:pt x="3029671" y="6853077"/>
                </a:lnTo>
                <a:close/>
                <a:moveTo>
                  <a:pt x="6096001" y="3736396"/>
                </a:moveTo>
                <a:lnTo>
                  <a:pt x="6096001" y="3746244"/>
                </a:lnTo>
                <a:lnTo>
                  <a:pt x="2985364" y="6858000"/>
                </a:lnTo>
                <a:lnTo>
                  <a:pt x="2980439" y="6853077"/>
                </a:lnTo>
                <a:close/>
                <a:moveTo>
                  <a:pt x="6096001" y="3687146"/>
                </a:moveTo>
                <a:lnTo>
                  <a:pt x="6096001" y="3696994"/>
                </a:lnTo>
                <a:lnTo>
                  <a:pt x="2936131" y="6858000"/>
                </a:lnTo>
                <a:lnTo>
                  <a:pt x="2931207" y="6853077"/>
                </a:lnTo>
                <a:close/>
                <a:moveTo>
                  <a:pt x="6096001" y="3637898"/>
                </a:moveTo>
                <a:lnTo>
                  <a:pt x="6096001" y="3647745"/>
                </a:lnTo>
                <a:lnTo>
                  <a:pt x="2886899" y="6858000"/>
                </a:lnTo>
                <a:lnTo>
                  <a:pt x="2881976" y="6853077"/>
                </a:lnTo>
                <a:close/>
                <a:moveTo>
                  <a:pt x="6096001" y="3588648"/>
                </a:moveTo>
                <a:lnTo>
                  <a:pt x="6096001" y="3598495"/>
                </a:lnTo>
                <a:lnTo>
                  <a:pt x="2837667" y="6858000"/>
                </a:lnTo>
                <a:lnTo>
                  <a:pt x="2832744" y="6853077"/>
                </a:lnTo>
                <a:close/>
                <a:moveTo>
                  <a:pt x="6096001" y="3539399"/>
                </a:moveTo>
                <a:lnTo>
                  <a:pt x="6096001" y="3549246"/>
                </a:lnTo>
                <a:lnTo>
                  <a:pt x="2788435" y="6858000"/>
                </a:lnTo>
                <a:lnTo>
                  <a:pt x="2783513" y="6853077"/>
                </a:lnTo>
                <a:close/>
                <a:moveTo>
                  <a:pt x="6096001" y="3489522"/>
                </a:moveTo>
                <a:lnTo>
                  <a:pt x="6096001" y="3499368"/>
                </a:lnTo>
                <a:lnTo>
                  <a:pt x="2737972" y="6858000"/>
                </a:lnTo>
                <a:lnTo>
                  <a:pt x="2733050" y="6853077"/>
                </a:lnTo>
                <a:close/>
                <a:moveTo>
                  <a:pt x="6096001" y="3440280"/>
                </a:moveTo>
                <a:lnTo>
                  <a:pt x="6096001" y="3450127"/>
                </a:lnTo>
                <a:lnTo>
                  <a:pt x="2688741" y="6858000"/>
                </a:lnTo>
                <a:lnTo>
                  <a:pt x="2683817" y="6853077"/>
                </a:lnTo>
                <a:close/>
                <a:moveTo>
                  <a:pt x="6096001" y="3391040"/>
                </a:moveTo>
                <a:lnTo>
                  <a:pt x="6096001" y="3400887"/>
                </a:lnTo>
                <a:lnTo>
                  <a:pt x="2639509" y="6858000"/>
                </a:lnTo>
                <a:lnTo>
                  <a:pt x="2634585" y="6853077"/>
                </a:lnTo>
                <a:close/>
                <a:moveTo>
                  <a:pt x="6096001" y="3341799"/>
                </a:moveTo>
                <a:lnTo>
                  <a:pt x="6096001" y="3351645"/>
                </a:lnTo>
                <a:lnTo>
                  <a:pt x="2590276" y="6858000"/>
                </a:lnTo>
                <a:lnTo>
                  <a:pt x="2585353" y="6853077"/>
                </a:lnTo>
                <a:close/>
                <a:moveTo>
                  <a:pt x="6096001" y="3292559"/>
                </a:moveTo>
                <a:lnTo>
                  <a:pt x="6096001" y="3302404"/>
                </a:lnTo>
                <a:lnTo>
                  <a:pt x="2541044" y="6858000"/>
                </a:lnTo>
                <a:lnTo>
                  <a:pt x="2536121" y="6853077"/>
                </a:lnTo>
                <a:close/>
                <a:moveTo>
                  <a:pt x="6096001" y="3243318"/>
                </a:moveTo>
                <a:lnTo>
                  <a:pt x="6096001" y="3253165"/>
                </a:lnTo>
                <a:lnTo>
                  <a:pt x="2491813" y="6858000"/>
                </a:lnTo>
                <a:lnTo>
                  <a:pt x="2486889" y="6853077"/>
                </a:lnTo>
                <a:close/>
                <a:moveTo>
                  <a:pt x="6096001" y="3194078"/>
                </a:moveTo>
                <a:lnTo>
                  <a:pt x="6096001" y="3203924"/>
                </a:lnTo>
                <a:lnTo>
                  <a:pt x="2442581" y="6858000"/>
                </a:lnTo>
                <a:lnTo>
                  <a:pt x="2437659" y="6853077"/>
                </a:lnTo>
                <a:close/>
                <a:moveTo>
                  <a:pt x="6096001" y="3144836"/>
                </a:moveTo>
                <a:lnTo>
                  <a:pt x="6096001" y="3154683"/>
                </a:lnTo>
                <a:lnTo>
                  <a:pt x="2393349" y="6858000"/>
                </a:lnTo>
                <a:lnTo>
                  <a:pt x="2388425" y="6853077"/>
                </a:lnTo>
                <a:close/>
                <a:moveTo>
                  <a:pt x="6096001" y="3095595"/>
                </a:moveTo>
                <a:lnTo>
                  <a:pt x="6096001" y="3105443"/>
                </a:lnTo>
                <a:lnTo>
                  <a:pt x="2344118" y="6858000"/>
                </a:lnTo>
                <a:lnTo>
                  <a:pt x="2339193" y="6853077"/>
                </a:lnTo>
                <a:close/>
                <a:moveTo>
                  <a:pt x="6096001" y="3046355"/>
                </a:moveTo>
                <a:lnTo>
                  <a:pt x="6096001" y="3056201"/>
                </a:lnTo>
                <a:lnTo>
                  <a:pt x="2294885" y="6858000"/>
                </a:lnTo>
                <a:lnTo>
                  <a:pt x="2289962" y="6853077"/>
                </a:lnTo>
                <a:close/>
                <a:moveTo>
                  <a:pt x="6096001" y="2997114"/>
                </a:moveTo>
                <a:lnTo>
                  <a:pt x="6096001" y="3006960"/>
                </a:lnTo>
                <a:lnTo>
                  <a:pt x="2245654" y="6858000"/>
                </a:lnTo>
                <a:lnTo>
                  <a:pt x="2240730" y="6853077"/>
                </a:lnTo>
                <a:close/>
                <a:moveTo>
                  <a:pt x="6096001" y="2947873"/>
                </a:moveTo>
                <a:lnTo>
                  <a:pt x="6096001" y="2957719"/>
                </a:lnTo>
                <a:lnTo>
                  <a:pt x="2196421" y="6858000"/>
                </a:lnTo>
                <a:lnTo>
                  <a:pt x="2191499" y="6853077"/>
                </a:lnTo>
                <a:close/>
                <a:moveTo>
                  <a:pt x="6096001" y="2898633"/>
                </a:moveTo>
                <a:lnTo>
                  <a:pt x="6096001" y="2908479"/>
                </a:lnTo>
                <a:lnTo>
                  <a:pt x="2147189" y="6858000"/>
                </a:lnTo>
                <a:lnTo>
                  <a:pt x="2142268" y="6853077"/>
                </a:lnTo>
                <a:close/>
                <a:moveTo>
                  <a:pt x="6096001" y="2849393"/>
                </a:moveTo>
                <a:lnTo>
                  <a:pt x="6096001" y="2859239"/>
                </a:lnTo>
                <a:lnTo>
                  <a:pt x="2097958" y="6858000"/>
                </a:lnTo>
                <a:lnTo>
                  <a:pt x="2093036" y="6853077"/>
                </a:lnTo>
                <a:close/>
                <a:moveTo>
                  <a:pt x="6096001" y="2800151"/>
                </a:moveTo>
                <a:lnTo>
                  <a:pt x="6096001" y="2809998"/>
                </a:lnTo>
                <a:lnTo>
                  <a:pt x="2048727" y="6858000"/>
                </a:lnTo>
                <a:lnTo>
                  <a:pt x="2043803" y="6853077"/>
                </a:lnTo>
                <a:close/>
                <a:moveTo>
                  <a:pt x="6096001" y="2750911"/>
                </a:moveTo>
                <a:lnTo>
                  <a:pt x="6096001" y="2760757"/>
                </a:lnTo>
                <a:lnTo>
                  <a:pt x="1999495" y="6858000"/>
                </a:lnTo>
                <a:lnTo>
                  <a:pt x="1994571" y="6853077"/>
                </a:lnTo>
                <a:close/>
                <a:moveTo>
                  <a:pt x="6096001" y="2701670"/>
                </a:moveTo>
                <a:lnTo>
                  <a:pt x="6096001" y="2711516"/>
                </a:lnTo>
                <a:lnTo>
                  <a:pt x="1950262" y="6858000"/>
                </a:lnTo>
                <a:lnTo>
                  <a:pt x="1945339" y="6853077"/>
                </a:lnTo>
                <a:close/>
                <a:moveTo>
                  <a:pt x="6096001" y="2652429"/>
                </a:moveTo>
                <a:lnTo>
                  <a:pt x="6096001" y="2662275"/>
                </a:lnTo>
                <a:lnTo>
                  <a:pt x="1901030" y="6858000"/>
                </a:lnTo>
                <a:lnTo>
                  <a:pt x="1896107" y="6853077"/>
                </a:lnTo>
                <a:close/>
                <a:moveTo>
                  <a:pt x="6096001" y="2603189"/>
                </a:moveTo>
                <a:lnTo>
                  <a:pt x="6096001" y="2613035"/>
                </a:lnTo>
                <a:lnTo>
                  <a:pt x="1851798" y="6858000"/>
                </a:lnTo>
                <a:lnTo>
                  <a:pt x="1846876" y="6853077"/>
                </a:lnTo>
                <a:close/>
                <a:moveTo>
                  <a:pt x="6096001" y="2553948"/>
                </a:moveTo>
                <a:lnTo>
                  <a:pt x="6096001" y="2563794"/>
                </a:lnTo>
                <a:lnTo>
                  <a:pt x="1802566" y="6858000"/>
                </a:lnTo>
                <a:lnTo>
                  <a:pt x="1797644" y="6853077"/>
                </a:lnTo>
                <a:close/>
                <a:moveTo>
                  <a:pt x="6096001" y="2504707"/>
                </a:moveTo>
                <a:lnTo>
                  <a:pt x="6096001" y="2514553"/>
                </a:lnTo>
                <a:lnTo>
                  <a:pt x="1753336" y="6858000"/>
                </a:lnTo>
                <a:lnTo>
                  <a:pt x="1748411" y="6853077"/>
                </a:lnTo>
                <a:close/>
                <a:moveTo>
                  <a:pt x="6096001" y="2455466"/>
                </a:moveTo>
                <a:lnTo>
                  <a:pt x="6096001" y="2465313"/>
                </a:lnTo>
                <a:lnTo>
                  <a:pt x="1704104" y="6858000"/>
                </a:lnTo>
                <a:lnTo>
                  <a:pt x="1699180" y="6853077"/>
                </a:lnTo>
                <a:close/>
                <a:moveTo>
                  <a:pt x="6096001" y="2406226"/>
                </a:moveTo>
                <a:lnTo>
                  <a:pt x="6096001" y="2416072"/>
                </a:lnTo>
                <a:lnTo>
                  <a:pt x="1654871" y="6858000"/>
                </a:lnTo>
                <a:lnTo>
                  <a:pt x="1649948" y="6853077"/>
                </a:lnTo>
                <a:close/>
                <a:moveTo>
                  <a:pt x="6096001" y="2356985"/>
                </a:moveTo>
                <a:lnTo>
                  <a:pt x="6096001" y="2366831"/>
                </a:lnTo>
                <a:lnTo>
                  <a:pt x="1605639" y="6858000"/>
                </a:lnTo>
                <a:lnTo>
                  <a:pt x="1600716" y="6853077"/>
                </a:lnTo>
                <a:close/>
                <a:moveTo>
                  <a:pt x="6096001" y="2307744"/>
                </a:moveTo>
                <a:lnTo>
                  <a:pt x="6096001" y="2317590"/>
                </a:lnTo>
                <a:lnTo>
                  <a:pt x="1556407" y="6858000"/>
                </a:lnTo>
                <a:lnTo>
                  <a:pt x="1551484" y="6853077"/>
                </a:lnTo>
                <a:close/>
                <a:moveTo>
                  <a:pt x="6096001" y="2258503"/>
                </a:moveTo>
                <a:lnTo>
                  <a:pt x="6096001" y="2268349"/>
                </a:lnTo>
                <a:lnTo>
                  <a:pt x="1507175" y="6858000"/>
                </a:lnTo>
                <a:lnTo>
                  <a:pt x="1502253" y="6853077"/>
                </a:lnTo>
                <a:close/>
                <a:moveTo>
                  <a:pt x="6096001" y="2209263"/>
                </a:moveTo>
                <a:lnTo>
                  <a:pt x="6096001" y="2219109"/>
                </a:lnTo>
                <a:lnTo>
                  <a:pt x="1457943" y="6858000"/>
                </a:lnTo>
                <a:lnTo>
                  <a:pt x="1453020" y="6853077"/>
                </a:lnTo>
                <a:close/>
                <a:moveTo>
                  <a:pt x="6096001" y="2160022"/>
                </a:moveTo>
                <a:lnTo>
                  <a:pt x="6096001" y="2169869"/>
                </a:lnTo>
                <a:lnTo>
                  <a:pt x="1408713" y="6858000"/>
                </a:lnTo>
                <a:lnTo>
                  <a:pt x="1403788" y="6853077"/>
                </a:lnTo>
                <a:close/>
                <a:moveTo>
                  <a:pt x="6096001" y="2110781"/>
                </a:moveTo>
                <a:lnTo>
                  <a:pt x="6096001" y="2120628"/>
                </a:lnTo>
                <a:lnTo>
                  <a:pt x="1359480" y="6858000"/>
                </a:lnTo>
                <a:lnTo>
                  <a:pt x="1354556" y="6853077"/>
                </a:lnTo>
                <a:close/>
                <a:moveTo>
                  <a:pt x="6096001" y="2061540"/>
                </a:moveTo>
                <a:lnTo>
                  <a:pt x="6096001" y="2071387"/>
                </a:lnTo>
                <a:lnTo>
                  <a:pt x="1310248" y="6858000"/>
                </a:lnTo>
                <a:lnTo>
                  <a:pt x="1305324" y="6853077"/>
                </a:lnTo>
                <a:close/>
                <a:moveTo>
                  <a:pt x="6096001" y="2012300"/>
                </a:moveTo>
                <a:lnTo>
                  <a:pt x="6096001" y="2022146"/>
                </a:lnTo>
                <a:lnTo>
                  <a:pt x="1261016" y="6858000"/>
                </a:lnTo>
                <a:lnTo>
                  <a:pt x="1256093" y="6853077"/>
                </a:lnTo>
                <a:close/>
                <a:moveTo>
                  <a:pt x="6096001" y="1963059"/>
                </a:moveTo>
                <a:lnTo>
                  <a:pt x="6096001" y="1972905"/>
                </a:lnTo>
                <a:lnTo>
                  <a:pt x="1211784" y="6858000"/>
                </a:lnTo>
                <a:lnTo>
                  <a:pt x="1206862" y="6853077"/>
                </a:lnTo>
                <a:close/>
                <a:moveTo>
                  <a:pt x="6096001" y="1913819"/>
                </a:moveTo>
                <a:lnTo>
                  <a:pt x="6096001" y="1923665"/>
                </a:lnTo>
                <a:lnTo>
                  <a:pt x="1162552" y="6858000"/>
                </a:lnTo>
                <a:lnTo>
                  <a:pt x="1157630" y="6853077"/>
                </a:lnTo>
                <a:close/>
                <a:moveTo>
                  <a:pt x="6096001" y="1864577"/>
                </a:moveTo>
                <a:lnTo>
                  <a:pt x="6096001" y="1874424"/>
                </a:lnTo>
                <a:lnTo>
                  <a:pt x="1113321" y="6858000"/>
                </a:lnTo>
                <a:lnTo>
                  <a:pt x="1108397" y="6853077"/>
                </a:lnTo>
                <a:close/>
                <a:moveTo>
                  <a:pt x="6096001" y="1815337"/>
                </a:moveTo>
                <a:lnTo>
                  <a:pt x="6096001" y="1825183"/>
                </a:lnTo>
                <a:lnTo>
                  <a:pt x="1064090" y="6858000"/>
                </a:lnTo>
                <a:lnTo>
                  <a:pt x="1059165" y="6853077"/>
                </a:lnTo>
                <a:close/>
                <a:moveTo>
                  <a:pt x="6096001" y="1766096"/>
                </a:moveTo>
                <a:lnTo>
                  <a:pt x="6096001" y="1775942"/>
                </a:lnTo>
                <a:lnTo>
                  <a:pt x="1014857" y="6858000"/>
                </a:lnTo>
                <a:lnTo>
                  <a:pt x="1009933" y="6853077"/>
                </a:lnTo>
                <a:close/>
                <a:moveTo>
                  <a:pt x="6096001" y="1716855"/>
                </a:moveTo>
                <a:lnTo>
                  <a:pt x="6096001" y="1726701"/>
                </a:lnTo>
                <a:lnTo>
                  <a:pt x="965625" y="6858000"/>
                </a:lnTo>
                <a:lnTo>
                  <a:pt x="960701" y="6853077"/>
                </a:lnTo>
                <a:close/>
                <a:moveTo>
                  <a:pt x="6096001" y="1667614"/>
                </a:moveTo>
                <a:lnTo>
                  <a:pt x="6096001" y="1677460"/>
                </a:lnTo>
                <a:lnTo>
                  <a:pt x="916393" y="6858000"/>
                </a:lnTo>
                <a:lnTo>
                  <a:pt x="911471" y="6853077"/>
                </a:lnTo>
                <a:close/>
                <a:moveTo>
                  <a:pt x="6096001" y="1618374"/>
                </a:moveTo>
                <a:lnTo>
                  <a:pt x="6096001" y="1628220"/>
                </a:lnTo>
                <a:lnTo>
                  <a:pt x="867161" y="6858000"/>
                </a:lnTo>
                <a:lnTo>
                  <a:pt x="862239" y="6853077"/>
                </a:lnTo>
                <a:close/>
                <a:moveTo>
                  <a:pt x="6096001" y="1569133"/>
                </a:moveTo>
                <a:lnTo>
                  <a:pt x="6096001" y="1578980"/>
                </a:lnTo>
                <a:lnTo>
                  <a:pt x="817930" y="6858000"/>
                </a:lnTo>
                <a:lnTo>
                  <a:pt x="813006" y="6853077"/>
                </a:lnTo>
                <a:close/>
                <a:moveTo>
                  <a:pt x="6096001" y="1519892"/>
                </a:moveTo>
                <a:lnTo>
                  <a:pt x="6096001" y="1529739"/>
                </a:lnTo>
                <a:lnTo>
                  <a:pt x="768698" y="6858000"/>
                </a:lnTo>
                <a:lnTo>
                  <a:pt x="763774" y="6853077"/>
                </a:lnTo>
                <a:close/>
                <a:moveTo>
                  <a:pt x="6096001" y="1470652"/>
                </a:moveTo>
                <a:lnTo>
                  <a:pt x="6096001" y="1480498"/>
                </a:lnTo>
                <a:lnTo>
                  <a:pt x="719465" y="6858000"/>
                </a:lnTo>
                <a:lnTo>
                  <a:pt x="714542" y="6853077"/>
                </a:lnTo>
                <a:close/>
                <a:moveTo>
                  <a:pt x="6096001" y="1421412"/>
                </a:moveTo>
                <a:lnTo>
                  <a:pt x="6096001" y="1431258"/>
                </a:lnTo>
                <a:lnTo>
                  <a:pt x="670233" y="6858000"/>
                </a:lnTo>
                <a:lnTo>
                  <a:pt x="665310" y="6853077"/>
                </a:lnTo>
                <a:close/>
                <a:moveTo>
                  <a:pt x="6096001" y="1372171"/>
                </a:moveTo>
                <a:lnTo>
                  <a:pt x="6096001" y="1382017"/>
                </a:lnTo>
                <a:lnTo>
                  <a:pt x="621001" y="6858000"/>
                </a:lnTo>
                <a:lnTo>
                  <a:pt x="616078" y="6853077"/>
                </a:lnTo>
                <a:close/>
                <a:moveTo>
                  <a:pt x="6096001" y="1322930"/>
                </a:moveTo>
                <a:lnTo>
                  <a:pt x="6096001" y="1332776"/>
                </a:lnTo>
                <a:lnTo>
                  <a:pt x="571770" y="6858000"/>
                </a:lnTo>
                <a:lnTo>
                  <a:pt x="566848" y="6853077"/>
                </a:lnTo>
                <a:close/>
                <a:moveTo>
                  <a:pt x="6096001" y="1272686"/>
                </a:moveTo>
                <a:lnTo>
                  <a:pt x="6096001" y="1282535"/>
                </a:lnTo>
                <a:lnTo>
                  <a:pt x="522538" y="6858000"/>
                </a:lnTo>
                <a:lnTo>
                  <a:pt x="517615" y="6853077"/>
                </a:lnTo>
                <a:close/>
                <a:moveTo>
                  <a:pt x="6096001" y="1223436"/>
                </a:moveTo>
                <a:lnTo>
                  <a:pt x="6096001" y="1233285"/>
                </a:lnTo>
                <a:lnTo>
                  <a:pt x="473307" y="6858000"/>
                </a:lnTo>
                <a:lnTo>
                  <a:pt x="468383" y="6853077"/>
                </a:lnTo>
                <a:close/>
                <a:moveTo>
                  <a:pt x="6096001" y="1174187"/>
                </a:moveTo>
                <a:lnTo>
                  <a:pt x="6096001" y="1184035"/>
                </a:lnTo>
                <a:lnTo>
                  <a:pt x="424074" y="6858000"/>
                </a:lnTo>
                <a:lnTo>
                  <a:pt x="419151" y="6853077"/>
                </a:lnTo>
                <a:close/>
                <a:moveTo>
                  <a:pt x="6096001" y="1124937"/>
                </a:moveTo>
                <a:lnTo>
                  <a:pt x="6096001" y="1134786"/>
                </a:lnTo>
                <a:lnTo>
                  <a:pt x="374842" y="6858000"/>
                </a:lnTo>
                <a:lnTo>
                  <a:pt x="369919" y="6853077"/>
                </a:lnTo>
                <a:close/>
                <a:moveTo>
                  <a:pt x="6096001" y="1075688"/>
                </a:moveTo>
                <a:lnTo>
                  <a:pt x="6096001" y="1085536"/>
                </a:lnTo>
                <a:lnTo>
                  <a:pt x="325610" y="6858000"/>
                </a:lnTo>
                <a:lnTo>
                  <a:pt x="320687" y="6853077"/>
                </a:lnTo>
                <a:close/>
                <a:moveTo>
                  <a:pt x="6096001" y="1026438"/>
                </a:moveTo>
                <a:lnTo>
                  <a:pt x="6096001" y="1036286"/>
                </a:lnTo>
                <a:lnTo>
                  <a:pt x="276378" y="6858000"/>
                </a:lnTo>
                <a:lnTo>
                  <a:pt x="271455" y="6853077"/>
                </a:lnTo>
                <a:close/>
                <a:moveTo>
                  <a:pt x="6096001" y="977189"/>
                </a:moveTo>
                <a:lnTo>
                  <a:pt x="6096001" y="987037"/>
                </a:lnTo>
                <a:lnTo>
                  <a:pt x="227147" y="6858000"/>
                </a:lnTo>
                <a:lnTo>
                  <a:pt x="222223" y="6853077"/>
                </a:lnTo>
                <a:close/>
                <a:moveTo>
                  <a:pt x="6096001" y="927939"/>
                </a:moveTo>
                <a:lnTo>
                  <a:pt x="6096001" y="937787"/>
                </a:lnTo>
                <a:lnTo>
                  <a:pt x="177915" y="6858000"/>
                </a:lnTo>
                <a:lnTo>
                  <a:pt x="172991" y="6853077"/>
                </a:lnTo>
                <a:close/>
                <a:moveTo>
                  <a:pt x="6096001" y="878690"/>
                </a:moveTo>
                <a:lnTo>
                  <a:pt x="6096001" y="888537"/>
                </a:lnTo>
                <a:lnTo>
                  <a:pt x="128683" y="6858000"/>
                </a:lnTo>
                <a:lnTo>
                  <a:pt x="123760" y="6853077"/>
                </a:lnTo>
                <a:close/>
                <a:moveTo>
                  <a:pt x="6096001" y="829441"/>
                </a:moveTo>
                <a:lnTo>
                  <a:pt x="6096001" y="839288"/>
                </a:lnTo>
                <a:lnTo>
                  <a:pt x="79451" y="6858000"/>
                </a:lnTo>
                <a:lnTo>
                  <a:pt x="74528" y="6853077"/>
                </a:lnTo>
                <a:close/>
                <a:moveTo>
                  <a:pt x="6096001" y="780191"/>
                </a:moveTo>
                <a:lnTo>
                  <a:pt x="6096001" y="790039"/>
                </a:lnTo>
                <a:lnTo>
                  <a:pt x="30219" y="6858000"/>
                </a:lnTo>
                <a:lnTo>
                  <a:pt x="25296" y="6853077"/>
                </a:lnTo>
                <a:close/>
                <a:moveTo>
                  <a:pt x="6096001" y="730941"/>
                </a:moveTo>
                <a:lnTo>
                  <a:pt x="6096001" y="740789"/>
                </a:lnTo>
                <a:lnTo>
                  <a:pt x="0" y="6838981"/>
                </a:lnTo>
                <a:lnTo>
                  <a:pt x="0" y="6829134"/>
                </a:lnTo>
                <a:close/>
                <a:moveTo>
                  <a:pt x="6096001" y="681692"/>
                </a:moveTo>
                <a:lnTo>
                  <a:pt x="6096001" y="691539"/>
                </a:lnTo>
                <a:lnTo>
                  <a:pt x="0" y="6789731"/>
                </a:lnTo>
                <a:lnTo>
                  <a:pt x="0" y="6779883"/>
                </a:lnTo>
                <a:close/>
                <a:moveTo>
                  <a:pt x="6096001" y="632442"/>
                </a:moveTo>
                <a:lnTo>
                  <a:pt x="6096001" y="642290"/>
                </a:lnTo>
                <a:lnTo>
                  <a:pt x="0" y="6740483"/>
                </a:lnTo>
                <a:lnTo>
                  <a:pt x="0" y="6730633"/>
                </a:lnTo>
                <a:close/>
                <a:moveTo>
                  <a:pt x="6096001" y="583192"/>
                </a:moveTo>
                <a:lnTo>
                  <a:pt x="6096001" y="593041"/>
                </a:lnTo>
                <a:lnTo>
                  <a:pt x="0" y="6691232"/>
                </a:lnTo>
                <a:lnTo>
                  <a:pt x="0" y="6681383"/>
                </a:lnTo>
                <a:close/>
                <a:moveTo>
                  <a:pt x="6096001" y="533942"/>
                </a:moveTo>
                <a:lnTo>
                  <a:pt x="6096001" y="543791"/>
                </a:lnTo>
                <a:lnTo>
                  <a:pt x="0" y="6641982"/>
                </a:lnTo>
                <a:lnTo>
                  <a:pt x="0" y="6632134"/>
                </a:lnTo>
                <a:close/>
                <a:moveTo>
                  <a:pt x="6096001" y="484693"/>
                </a:moveTo>
                <a:lnTo>
                  <a:pt x="6096001" y="494542"/>
                </a:lnTo>
                <a:lnTo>
                  <a:pt x="0" y="6592732"/>
                </a:lnTo>
                <a:lnTo>
                  <a:pt x="0" y="6582885"/>
                </a:lnTo>
                <a:close/>
                <a:moveTo>
                  <a:pt x="6096001" y="435443"/>
                </a:moveTo>
                <a:lnTo>
                  <a:pt x="6096001" y="445292"/>
                </a:lnTo>
                <a:lnTo>
                  <a:pt x="0" y="6543484"/>
                </a:lnTo>
                <a:lnTo>
                  <a:pt x="0" y="6533635"/>
                </a:lnTo>
                <a:close/>
                <a:moveTo>
                  <a:pt x="6096001" y="386193"/>
                </a:moveTo>
                <a:lnTo>
                  <a:pt x="6096001" y="396042"/>
                </a:lnTo>
                <a:lnTo>
                  <a:pt x="0" y="6494234"/>
                </a:lnTo>
                <a:lnTo>
                  <a:pt x="0" y="6484386"/>
                </a:lnTo>
                <a:close/>
                <a:moveTo>
                  <a:pt x="6096001" y="336945"/>
                </a:moveTo>
                <a:lnTo>
                  <a:pt x="6096001" y="346793"/>
                </a:lnTo>
                <a:lnTo>
                  <a:pt x="0" y="6444984"/>
                </a:lnTo>
                <a:lnTo>
                  <a:pt x="0" y="6435136"/>
                </a:lnTo>
                <a:close/>
                <a:moveTo>
                  <a:pt x="6096001" y="287695"/>
                </a:moveTo>
                <a:lnTo>
                  <a:pt x="6096001" y="297543"/>
                </a:lnTo>
                <a:lnTo>
                  <a:pt x="0" y="6395735"/>
                </a:lnTo>
                <a:lnTo>
                  <a:pt x="0" y="6385886"/>
                </a:lnTo>
                <a:close/>
                <a:moveTo>
                  <a:pt x="6096001" y="238445"/>
                </a:moveTo>
                <a:lnTo>
                  <a:pt x="6096001" y="248293"/>
                </a:lnTo>
                <a:lnTo>
                  <a:pt x="0" y="6346485"/>
                </a:lnTo>
                <a:lnTo>
                  <a:pt x="0" y="6336636"/>
                </a:lnTo>
                <a:close/>
                <a:moveTo>
                  <a:pt x="6096001" y="189196"/>
                </a:moveTo>
                <a:lnTo>
                  <a:pt x="6096001" y="199043"/>
                </a:lnTo>
                <a:lnTo>
                  <a:pt x="0" y="6297235"/>
                </a:lnTo>
                <a:lnTo>
                  <a:pt x="0" y="6287387"/>
                </a:lnTo>
                <a:close/>
                <a:moveTo>
                  <a:pt x="6096001" y="139946"/>
                </a:moveTo>
                <a:lnTo>
                  <a:pt x="6096001" y="149795"/>
                </a:lnTo>
                <a:lnTo>
                  <a:pt x="0" y="6247986"/>
                </a:lnTo>
                <a:lnTo>
                  <a:pt x="0" y="6238137"/>
                </a:lnTo>
                <a:close/>
                <a:moveTo>
                  <a:pt x="6096001" y="90697"/>
                </a:moveTo>
                <a:lnTo>
                  <a:pt x="6096001" y="100546"/>
                </a:lnTo>
                <a:lnTo>
                  <a:pt x="0" y="6198736"/>
                </a:lnTo>
                <a:lnTo>
                  <a:pt x="0" y="6188889"/>
                </a:lnTo>
                <a:close/>
                <a:moveTo>
                  <a:pt x="6096001" y="41447"/>
                </a:moveTo>
                <a:lnTo>
                  <a:pt x="6096001" y="51296"/>
                </a:lnTo>
                <a:lnTo>
                  <a:pt x="0" y="6149486"/>
                </a:lnTo>
                <a:lnTo>
                  <a:pt x="0" y="6139639"/>
                </a:lnTo>
                <a:close/>
                <a:moveTo>
                  <a:pt x="6088202" y="0"/>
                </a:moveTo>
                <a:lnTo>
                  <a:pt x="6093124" y="4923"/>
                </a:lnTo>
                <a:lnTo>
                  <a:pt x="0" y="6100238"/>
                </a:lnTo>
                <a:lnTo>
                  <a:pt x="0" y="6090389"/>
                </a:lnTo>
                <a:close/>
                <a:moveTo>
                  <a:pt x="6038970" y="0"/>
                </a:moveTo>
                <a:lnTo>
                  <a:pt x="6043892" y="4923"/>
                </a:lnTo>
                <a:lnTo>
                  <a:pt x="0" y="6050988"/>
                </a:lnTo>
                <a:lnTo>
                  <a:pt x="0" y="6041139"/>
                </a:lnTo>
                <a:close/>
                <a:moveTo>
                  <a:pt x="5989738" y="0"/>
                </a:moveTo>
                <a:lnTo>
                  <a:pt x="5994661" y="4923"/>
                </a:lnTo>
                <a:lnTo>
                  <a:pt x="0" y="6001738"/>
                </a:lnTo>
                <a:lnTo>
                  <a:pt x="0" y="5991890"/>
                </a:lnTo>
                <a:close/>
                <a:moveTo>
                  <a:pt x="5940507" y="0"/>
                </a:moveTo>
                <a:lnTo>
                  <a:pt x="5945429" y="4923"/>
                </a:lnTo>
                <a:lnTo>
                  <a:pt x="0" y="5952489"/>
                </a:lnTo>
                <a:lnTo>
                  <a:pt x="0" y="5942640"/>
                </a:lnTo>
                <a:close/>
                <a:moveTo>
                  <a:pt x="5891275" y="0"/>
                </a:moveTo>
                <a:lnTo>
                  <a:pt x="5896197" y="4923"/>
                </a:lnTo>
                <a:lnTo>
                  <a:pt x="0" y="5903239"/>
                </a:lnTo>
                <a:lnTo>
                  <a:pt x="0" y="5893391"/>
                </a:lnTo>
                <a:close/>
                <a:moveTo>
                  <a:pt x="5842041" y="0"/>
                </a:moveTo>
                <a:lnTo>
                  <a:pt x="5846966" y="4923"/>
                </a:lnTo>
                <a:lnTo>
                  <a:pt x="0" y="5853989"/>
                </a:lnTo>
                <a:lnTo>
                  <a:pt x="0" y="5844142"/>
                </a:lnTo>
                <a:close/>
                <a:moveTo>
                  <a:pt x="5792809" y="0"/>
                </a:moveTo>
                <a:lnTo>
                  <a:pt x="5797734" y="4923"/>
                </a:lnTo>
                <a:lnTo>
                  <a:pt x="0" y="5804741"/>
                </a:lnTo>
                <a:lnTo>
                  <a:pt x="0" y="5794892"/>
                </a:lnTo>
                <a:close/>
                <a:moveTo>
                  <a:pt x="5743579" y="0"/>
                </a:moveTo>
                <a:lnTo>
                  <a:pt x="5748501" y="4923"/>
                </a:lnTo>
                <a:lnTo>
                  <a:pt x="0" y="5755491"/>
                </a:lnTo>
                <a:lnTo>
                  <a:pt x="0" y="5745642"/>
                </a:lnTo>
                <a:close/>
                <a:moveTo>
                  <a:pt x="5694347" y="0"/>
                </a:moveTo>
                <a:lnTo>
                  <a:pt x="5699269" y="4923"/>
                </a:lnTo>
                <a:lnTo>
                  <a:pt x="0" y="5706241"/>
                </a:lnTo>
                <a:lnTo>
                  <a:pt x="0" y="5696393"/>
                </a:lnTo>
                <a:close/>
                <a:moveTo>
                  <a:pt x="5645115" y="0"/>
                </a:moveTo>
                <a:lnTo>
                  <a:pt x="5650039" y="4923"/>
                </a:lnTo>
                <a:lnTo>
                  <a:pt x="0" y="5656991"/>
                </a:lnTo>
                <a:lnTo>
                  <a:pt x="0" y="5647143"/>
                </a:lnTo>
                <a:close/>
                <a:moveTo>
                  <a:pt x="5595883" y="0"/>
                </a:moveTo>
                <a:lnTo>
                  <a:pt x="5600807" y="4923"/>
                </a:lnTo>
                <a:lnTo>
                  <a:pt x="0" y="5607742"/>
                </a:lnTo>
                <a:lnTo>
                  <a:pt x="0" y="5597893"/>
                </a:lnTo>
                <a:close/>
                <a:moveTo>
                  <a:pt x="5546650" y="0"/>
                </a:moveTo>
                <a:lnTo>
                  <a:pt x="5551575" y="4923"/>
                </a:lnTo>
                <a:lnTo>
                  <a:pt x="0" y="5558492"/>
                </a:lnTo>
                <a:lnTo>
                  <a:pt x="0" y="5548644"/>
                </a:lnTo>
                <a:close/>
                <a:moveTo>
                  <a:pt x="5497418" y="0"/>
                </a:moveTo>
                <a:lnTo>
                  <a:pt x="5502343" y="4923"/>
                </a:lnTo>
                <a:lnTo>
                  <a:pt x="0" y="5509242"/>
                </a:lnTo>
                <a:lnTo>
                  <a:pt x="0" y="5499394"/>
                </a:lnTo>
                <a:close/>
                <a:moveTo>
                  <a:pt x="5448187" y="0"/>
                </a:moveTo>
                <a:lnTo>
                  <a:pt x="5453109" y="4923"/>
                </a:lnTo>
                <a:lnTo>
                  <a:pt x="0" y="5459993"/>
                </a:lnTo>
                <a:lnTo>
                  <a:pt x="0" y="5450144"/>
                </a:lnTo>
                <a:close/>
                <a:moveTo>
                  <a:pt x="5398955" y="0"/>
                </a:moveTo>
                <a:lnTo>
                  <a:pt x="5403877" y="4923"/>
                </a:lnTo>
                <a:lnTo>
                  <a:pt x="0" y="5408803"/>
                </a:lnTo>
                <a:lnTo>
                  <a:pt x="0" y="5398956"/>
                </a:lnTo>
                <a:close/>
                <a:moveTo>
                  <a:pt x="5349724" y="0"/>
                </a:moveTo>
                <a:lnTo>
                  <a:pt x="5354647" y="4923"/>
                </a:lnTo>
                <a:lnTo>
                  <a:pt x="0" y="5359571"/>
                </a:lnTo>
                <a:lnTo>
                  <a:pt x="0" y="5349724"/>
                </a:lnTo>
                <a:close/>
                <a:moveTo>
                  <a:pt x="5300492" y="0"/>
                </a:moveTo>
                <a:lnTo>
                  <a:pt x="5305415" y="4923"/>
                </a:lnTo>
                <a:lnTo>
                  <a:pt x="0" y="5310339"/>
                </a:lnTo>
                <a:lnTo>
                  <a:pt x="0" y="5300492"/>
                </a:lnTo>
                <a:close/>
                <a:moveTo>
                  <a:pt x="5251259" y="0"/>
                </a:moveTo>
                <a:lnTo>
                  <a:pt x="5256183" y="4923"/>
                </a:lnTo>
                <a:lnTo>
                  <a:pt x="0" y="5261107"/>
                </a:lnTo>
                <a:lnTo>
                  <a:pt x="0" y="5251261"/>
                </a:lnTo>
                <a:close/>
                <a:moveTo>
                  <a:pt x="5202027" y="0"/>
                </a:moveTo>
                <a:lnTo>
                  <a:pt x="5206951" y="4923"/>
                </a:lnTo>
                <a:lnTo>
                  <a:pt x="0" y="5211875"/>
                </a:lnTo>
                <a:lnTo>
                  <a:pt x="0" y="5202029"/>
                </a:lnTo>
                <a:close/>
                <a:moveTo>
                  <a:pt x="5152797" y="0"/>
                </a:moveTo>
                <a:lnTo>
                  <a:pt x="5157719" y="4923"/>
                </a:lnTo>
                <a:lnTo>
                  <a:pt x="0" y="5162643"/>
                </a:lnTo>
                <a:lnTo>
                  <a:pt x="0" y="5152797"/>
                </a:lnTo>
                <a:close/>
                <a:moveTo>
                  <a:pt x="5103565" y="0"/>
                </a:moveTo>
                <a:lnTo>
                  <a:pt x="5108487" y="4923"/>
                </a:lnTo>
                <a:lnTo>
                  <a:pt x="0" y="5113411"/>
                </a:lnTo>
                <a:lnTo>
                  <a:pt x="0" y="5103565"/>
                </a:lnTo>
                <a:close/>
                <a:moveTo>
                  <a:pt x="5054333" y="0"/>
                </a:moveTo>
                <a:lnTo>
                  <a:pt x="5059256" y="4923"/>
                </a:lnTo>
                <a:lnTo>
                  <a:pt x="0" y="5064179"/>
                </a:lnTo>
                <a:lnTo>
                  <a:pt x="0" y="5054333"/>
                </a:lnTo>
                <a:close/>
                <a:moveTo>
                  <a:pt x="5005101" y="0"/>
                </a:moveTo>
                <a:lnTo>
                  <a:pt x="5010024" y="4923"/>
                </a:lnTo>
                <a:lnTo>
                  <a:pt x="0" y="5014948"/>
                </a:lnTo>
                <a:lnTo>
                  <a:pt x="0" y="5005101"/>
                </a:lnTo>
                <a:close/>
                <a:moveTo>
                  <a:pt x="4955869" y="0"/>
                </a:moveTo>
                <a:lnTo>
                  <a:pt x="4960792" y="4923"/>
                </a:lnTo>
                <a:lnTo>
                  <a:pt x="0" y="4965716"/>
                </a:lnTo>
                <a:lnTo>
                  <a:pt x="0" y="4955869"/>
                </a:lnTo>
                <a:close/>
                <a:moveTo>
                  <a:pt x="4906635" y="0"/>
                </a:moveTo>
                <a:lnTo>
                  <a:pt x="4911560" y="4923"/>
                </a:lnTo>
                <a:lnTo>
                  <a:pt x="0" y="4916484"/>
                </a:lnTo>
                <a:lnTo>
                  <a:pt x="0" y="4906637"/>
                </a:lnTo>
                <a:close/>
                <a:moveTo>
                  <a:pt x="4857404" y="0"/>
                </a:moveTo>
                <a:lnTo>
                  <a:pt x="4862329" y="4923"/>
                </a:lnTo>
                <a:lnTo>
                  <a:pt x="0" y="4867252"/>
                </a:lnTo>
                <a:lnTo>
                  <a:pt x="0" y="4857406"/>
                </a:lnTo>
                <a:close/>
                <a:moveTo>
                  <a:pt x="4808173" y="0"/>
                </a:moveTo>
                <a:lnTo>
                  <a:pt x="4813095" y="4923"/>
                </a:lnTo>
                <a:lnTo>
                  <a:pt x="0" y="4818020"/>
                </a:lnTo>
                <a:lnTo>
                  <a:pt x="0" y="4808174"/>
                </a:lnTo>
                <a:close/>
                <a:moveTo>
                  <a:pt x="4758941" y="0"/>
                </a:moveTo>
                <a:lnTo>
                  <a:pt x="4763863" y="4923"/>
                </a:lnTo>
                <a:lnTo>
                  <a:pt x="0" y="4768788"/>
                </a:lnTo>
                <a:lnTo>
                  <a:pt x="0" y="4758942"/>
                </a:lnTo>
                <a:close/>
                <a:moveTo>
                  <a:pt x="4709709" y="0"/>
                </a:moveTo>
                <a:lnTo>
                  <a:pt x="4714633" y="4923"/>
                </a:lnTo>
                <a:lnTo>
                  <a:pt x="0" y="4719556"/>
                </a:lnTo>
                <a:lnTo>
                  <a:pt x="0" y="4709710"/>
                </a:lnTo>
                <a:close/>
                <a:moveTo>
                  <a:pt x="4660477" y="0"/>
                </a:moveTo>
                <a:lnTo>
                  <a:pt x="4665401" y="4923"/>
                </a:lnTo>
                <a:lnTo>
                  <a:pt x="0" y="4670324"/>
                </a:lnTo>
                <a:lnTo>
                  <a:pt x="0" y="4660478"/>
                </a:lnTo>
                <a:close/>
                <a:moveTo>
                  <a:pt x="4611245" y="0"/>
                </a:moveTo>
                <a:lnTo>
                  <a:pt x="4616169" y="4923"/>
                </a:lnTo>
                <a:lnTo>
                  <a:pt x="0" y="4621093"/>
                </a:lnTo>
                <a:lnTo>
                  <a:pt x="0" y="4611246"/>
                </a:lnTo>
                <a:close/>
                <a:moveTo>
                  <a:pt x="4562013" y="0"/>
                </a:moveTo>
                <a:lnTo>
                  <a:pt x="4566937" y="4923"/>
                </a:lnTo>
                <a:lnTo>
                  <a:pt x="0" y="4571861"/>
                </a:lnTo>
                <a:lnTo>
                  <a:pt x="0" y="4562014"/>
                </a:lnTo>
                <a:close/>
                <a:moveTo>
                  <a:pt x="4512782" y="0"/>
                </a:moveTo>
                <a:lnTo>
                  <a:pt x="4517704" y="4923"/>
                </a:lnTo>
                <a:lnTo>
                  <a:pt x="0" y="4522629"/>
                </a:lnTo>
                <a:lnTo>
                  <a:pt x="0" y="4512782"/>
                </a:lnTo>
                <a:close/>
                <a:moveTo>
                  <a:pt x="4463550" y="0"/>
                </a:moveTo>
                <a:lnTo>
                  <a:pt x="4468472" y="4923"/>
                </a:lnTo>
                <a:lnTo>
                  <a:pt x="0" y="4473397"/>
                </a:lnTo>
                <a:lnTo>
                  <a:pt x="0" y="4463551"/>
                </a:lnTo>
                <a:close/>
                <a:moveTo>
                  <a:pt x="4414319" y="0"/>
                </a:moveTo>
                <a:lnTo>
                  <a:pt x="4419241" y="4923"/>
                </a:lnTo>
                <a:lnTo>
                  <a:pt x="0" y="4424165"/>
                </a:lnTo>
                <a:lnTo>
                  <a:pt x="0" y="4414319"/>
                </a:lnTo>
                <a:close/>
                <a:moveTo>
                  <a:pt x="4365087" y="0"/>
                </a:moveTo>
                <a:lnTo>
                  <a:pt x="4370009" y="4923"/>
                </a:lnTo>
                <a:lnTo>
                  <a:pt x="0" y="4374933"/>
                </a:lnTo>
                <a:lnTo>
                  <a:pt x="0" y="4365087"/>
                </a:lnTo>
                <a:close/>
                <a:moveTo>
                  <a:pt x="4315855" y="0"/>
                </a:moveTo>
                <a:lnTo>
                  <a:pt x="4320777" y="4923"/>
                </a:lnTo>
                <a:lnTo>
                  <a:pt x="0" y="4325701"/>
                </a:lnTo>
                <a:lnTo>
                  <a:pt x="0" y="4315855"/>
                </a:lnTo>
                <a:close/>
                <a:moveTo>
                  <a:pt x="4266621" y="0"/>
                </a:moveTo>
                <a:lnTo>
                  <a:pt x="4271546" y="4923"/>
                </a:lnTo>
                <a:lnTo>
                  <a:pt x="0" y="4276469"/>
                </a:lnTo>
                <a:lnTo>
                  <a:pt x="0" y="4266623"/>
                </a:lnTo>
                <a:close/>
                <a:moveTo>
                  <a:pt x="4217389" y="0"/>
                </a:moveTo>
                <a:lnTo>
                  <a:pt x="4222314" y="4923"/>
                </a:lnTo>
                <a:lnTo>
                  <a:pt x="0" y="4227238"/>
                </a:lnTo>
                <a:lnTo>
                  <a:pt x="0" y="4217391"/>
                </a:lnTo>
                <a:close/>
                <a:moveTo>
                  <a:pt x="4168159" y="0"/>
                </a:moveTo>
                <a:lnTo>
                  <a:pt x="4173081" y="4923"/>
                </a:lnTo>
                <a:lnTo>
                  <a:pt x="0" y="4178006"/>
                </a:lnTo>
                <a:lnTo>
                  <a:pt x="0" y="4168159"/>
                </a:lnTo>
                <a:close/>
                <a:moveTo>
                  <a:pt x="4118927" y="0"/>
                </a:moveTo>
                <a:lnTo>
                  <a:pt x="4123849" y="4923"/>
                </a:lnTo>
                <a:lnTo>
                  <a:pt x="0" y="4128774"/>
                </a:lnTo>
                <a:lnTo>
                  <a:pt x="0" y="4118927"/>
                </a:lnTo>
                <a:close/>
                <a:moveTo>
                  <a:pt x="4069695" y="0"/>
                </a:moveTo>
                <a:lnTo>
                  <a:pt x="4074619" y="4923"/>
                </a:lnTo>
                <a:lnTo>
                  <a:pt x="0" y="4079542"/>
                </a:lnTo>
                <a:lnTo>
                  <a:pt x="0" y="4069695"/>
                </a:lnTo>
                <a:close/>
                <a:moveTo>
                  <a:pt x="4020463" y="0"/>
                </a:moveTo>
                <a:lnTo>
                  <a:pt x="4025387" y="4923"/>
                </a:lnTo>
                <a:lnTo>
                  <a:pt x="0" y="4030310"/>
                </a:lnTo>
                <a:lnTo>
                  <a:pt x="0" y="4020464"/>
                </a:lnTo>
                <a:close/>
                <a:moveTo>
                  <a:pt x="3971230" y="0"/>
                </a:moveTo>
                <a:lnTo>
                  <a:pt x="3976155" y="4923"/>
                </a:lnTo>
                <a:lnTo>
                  <a:pt x="0" y="3981078"/>
                </a:lnTo>
                <a:lnTo>
                  <a:pt x="0" y="3971232"/>
                </a:lnTo>
                <a:close/>
                <a:moveTo>
                  <a:pt x="3921998" y="0"/>
                </a:moveTo>
                <a:lnTo>
                  <a:pt x="3926923" y="4923"/>
                </a:lnTo>
                <a:lnTo>
                  <a:pt x="0" y="3931846"/>
                </a:lnTo>
                <a:lnTo>
                  <a:pt x="0" y="3922000"/>
                </a:lnTo>
                <a:close/>
                <a:moveTo>
                  <a:pt x="3872768" y="0"/>
                </a:moveTo>
                <a:lnTo>
                  <a:pt x="3877689" y="4923"/>
                </a:lnTo>
                <a:lnTo>
                  <a:pt x="0" y="3882614"/>
                </a:lnTo>
                <a:lnTo>
                  <a:pt x="0" y="3872768"/>
                </a:lnTo>
                <a:close/>
                <a:moveTo>
                  <a:pt x="3823536" y="0"/>
                </a:moveTo>
                <a:lnTo>
                  <a:pt x="3828458" y="4923"/>
                </a:lnTo>
                <a:lnTo>
                  <a:pt x="0" y="3833382"/>
                </a:lnTo>
                <a:lnTo>
                  <a:pt x="0" y="3823536"/>
                </a:lnTo>
                <a:close/>
                <a:moveTo>
                  <a:pt x="3774304" y="0"/>
                </a:moveTo>
                <a:lnTo>
                  <a:pt x="3779227" y="4923"/>
                </a:lnTo>
                <a:lnTo>
                  <a:pt x="0" y="3784151"/>
                </a:lnTo>
                <a:lnTo>
                  <a:pt x="0" y="3774304"/>
                </a:lnTo>
                <a:close/>
                <a:moveTo>
                  <a:pt x="3725072" y="0"/>
                </a:moveTo>
                <a:lnTo>
                  <a:pt x="3729995" y="4923"/>
                </a:lnTo>
                <a:lnTo>
                  <a:pt x="0" y="3734919"/>
                </a:lnTo>
                <a:lnTo>
                  <a:pt x="0" y="3725073"/>
                </a:lnTo>
                <a:close/>
                <a:moveTo>
                  <a:pt x="3675839" y="0"/>
                </a:moveTo>
                <a:lnTo>
                  <a:pt x="3680763" y="4923"/>
                </a:lnTo>
                <a:lnTo>
                  <a:pt x="0" y="3685687"/>
                </a:lnTo>
                <a:lnTo>
                  <a:pt x="0" y="3675841"/>
                </a:lnTo>
                <a:close/>
                <a:moveTo>
                  <a:pt x="3626607" y="0"/>
                </a:moveTo>
                <a:lnTo>
                  <a:pt x="3631531" y="4923"/>
                </a:lnTo>
                <a:lnTo>
                  <a:pt x="0" y="3636455"/>
                </a:lnTo>
                <a:lnTo>
                  <a:pt x="0" y="3626608"/>
                </a:lnTo>
                <a:close/>
                <a:moveTo>
                  <a:pt x="3577377" y="0"/>
                </a:moveTo>
                <a:lnTo>
                  <a:pt x="3582298" y="4923"/>
                </a:lnTo>
                <a:lnTo>
                  <a:pt x="0" y="3587222"/>
                </a:lnTo>
                <a:lnTo>
                  <a:pt x="0" y="3577377"/>
                </a:lnTo>
                <a:close/>
                <a:moveTo>
                  <a:pt x="3528145" y="0"/>
                </a:moveTo>
                <a:lnTo>
                  <a:pt x="3533067" y="4923"/>
                </a:lnTo>
                <a:lnTo>
                  <a:pt x="0" y="3537990"/>
                </a:lnTo>
                <a:lnTo>
                  <a:pt x="0" y="3528145"/>
                </a:lnTo>
                <a:close/>
                <a:moveTo>
                  <a:pt x="3478913" y="0"/>
                </a:moveTo>
                <a:lnTo>
                  <a:pt x="3483836" y="4923"/>
                </a:lnTo>
                <a:lnTo>
                  <a:pt x="0" y="3488760"/>
                </a:lnTo>
                <a:lnTo>
                  <a:pt x="0" y="3478913"/>
                </a:lnTo>
                <a:close/>
                <a:moveTo>
                  <a:pt x="3429681" y="0"/>
                </a:moveTo>
                <a:lnTo>
                  <a:pt x="3434604" y="4923"/>
                </a:lnTo>
                <a:lnTo>
                  <a:pt x="0" y="3439527"/>
                </a:lnTo>
                <a:lnTo>
                  <a:pt x="0" y="3429681"/>
                </a:lnTo>
                <a:close/>
                <a:moveTo>
                  <a:pt x="3380449" y="0"/>
                </a:moveTo>
                <a:lnTo>
                  <a:pt x="3385372" y="4923"/>
                </a:lnTo>
                <a:lnTo>
                  <a:pt x="0" y="3390296"/>
                </a:lnTo>
                <a:lnTo>
                  <a:pt x="0" y="3380449"/>
                </a:lnTo>
                <a:close/>
                <a:moveTo>
                  <a:pt x="3331216" y="0"/>
                </a:moveTo>
                <a:lnTo>
                  <a:pt x="3336140" y="4923"/>
                </a:lnTo>
                <a:lnTo>
                  <a:pt x="0" y="3341064"/>
                </a:lnTo>
                <a:lnTo>
                  <a:pt x="0" y="3331216"/>
                </a:lnTo>
                <a:close/>
                <a:moveTo>
                  <a:pt x="3281984" y="0"/>
                </a:moveTo>
                <a:lnTo>
                  <a:pt x="3286909" y="4923"/>
                </a:lnTo>
                <a:lnTo>
                  <a:pt x="0" y="3291832"/>
                </a:lnTo>
                <a:lnTo>
                  <a:pt x="0" y="3281984"/>
                </a:lnTo>
                <a:close/>
                <a:moveTo>
                  <a:pt x="3232753" y="0"/>
                </a:moveTo>
                <a:lnTo>
                  <a:pt x="3237675" y="4923"/>
                </a:lnTo>
                <a:lnTo>
                  <a:pt x="0" y="3242599"/>
                </a:lnTo>
                <a:lnTo>
                  <a:pt x="0" y="3232754"/>
                </a:lnTo>
                <a:close/>
                <a:moveTo>
                  <a:pt x="3183521" y="0"/>
                </a:moveTo>
                <a:lnTo>
                  <a:pt x="3188443" y="4923"/>
                </a:lnTo>
                <a:lnTo>
                  <a:pt x="0" y="3193367"/>
                </a:lnTo>
                <a:lnTo>
                  <a:pt x="0" y="3183522"/>
                </a:lnTo>
                <a:close/>
                <a:moveTo>
                  <a:pt x="3134288" y="0"/>
                </a:moveTo>
                <a:lnTo>
                  <a:pt x="3139213" y="4923"/>
                </a:lnTo>
                <a:lnTo>
                  <a:pt x="0" y="3144136"/>
                </a:lnTo>
                <a:lnTo>
                  <a:pt x="0" y="3134290"/>
                </a:lnTo>
                <a:close/>
                <a:moveTo>
                  <a:pt x="3085057" y="0"/>
                </a:moveTo>
                <a:lnTo>
                  <a:pt x="3089980" y="4923"/>
                </a:lnTo>
                <a:lnTo>
                  <a:pt x="0" y="3094903"/>
                </a:lnTo>
                <a:lnTo>
                  <a:pt x="0" y="3085057"/>
                </a:lnTo>
                <a:close/>
                <a:moveTo>
                  <a:pt x="3035825" y="0"/>
                </a:moveTo>
                <a:lnTo>
                  <a:pt x="3040748" y="4923"/>
                </a:lnTo>
                <a:lnTo>
                  <a:pt x="0" y="3045672"/>
                </a:lnTo>
                <a:lnTo>
                  <a:pt x="0" y="3035825"/>
                </a:lnTo>
                <a:close/>
                <a:moveTo>
                  <a:pt x="2986593" y="0"/>
                </a:moveTo>
                <a:lnTo>
                  <a:pt x="2991516" y="4923"/>
                </a:lnTo>
                <a:lnTo>
                  <a:pt x="0" y="2996440"/>
                </a:lnTo>
                <a:lnTo>
                  <a:pt x="0" y="2986593"/>
                </a:lnTo>
                <a:close/>
                <a:moveTo>
                  <a:pt x="2937362" y="0"/>
                </a:moveTo>
                <a:lnTo>
                  <a:pt x="2942284" y="4923"/>
                </a:lnTo>
                <a:lnTo>
                  <a:pt x="0" y="2947207"/>
                </a:lnTo>
                <a:lnTo>
                  <a:pt x="0" y="2937363"/>
                </a:lnTo>
                <a:close/>
                <a:moveTo>
                  <a:pt x="2888130" y="0"/>
                </a:moveTo>
                <a:lnTo>
                  <a:pt x="2893052" y="4923"/>
                </a:lnTo>
                <a:lnTo>
                  <a:pt x="0" y="2897976"/>
                </a:lnTo>
                <a:lnTo>
                  <a:pt x="0" y="2888131"/>
                </a:lnTo>
                <a:close/>
                <a:moveTo>
                  <a:pt x="2838897" y="0"/>
                </a:moveTo>
                <a:lnTo>
                  <a:pt x="2843821" y="4923"/>
                </a:lnTo>
                <a:lnTo>
                  <a:pt x="0" y="2848745"/>
                </a:lnTo>
                <a:lnTo>
                  <a:pt x="0" y="2838898"/>
                </a:lnTo>
                <a:close/>
                <a:moveTo>
                  <a:pt x="2789665" y="0"/>
                </a:moveTo>
                <a:lnTo>
                  <a:pt x="2794590" y="4923"/>
                </a:lnTo>
                <a:lnTo>
                  <a:pt x="0" y="2799513"/>
                </a:lnTo>
                <a:lnTo>
                  <a:pt x="0" y="2789666"/>
                </a:lnTo>
                <a:close/>
                <a:moveTo>
                  <a:pt x="2740433" y="0"/>
                </a:moveTo>
                <a:lnTo>
                  <a:pt x="2745357" y="4923"/>
                </a:lnTo>
                <a:lnTo>
                  <a:pt x="0" y="2750280"/>
                </a:lnTo>
                <a:lnTo>
                  <a:pt x="0" y="2740434"/>
                </a:lnTo>
                <a:close/>
                <a:moveTo>
                  <a:pt x="2691201" y="0"/>
                </a:moveTo>
                <a:lnTo>
                  <a:pt x="2696125" y="4923"/>
                </a:lnTo>
                <a:lnTo>
                  <a:pt x="0" y="2701048"/>
                </a:lnTo>
                <a:lnTo>
                  <a:pt x="0" y="2691202"/>
                </a:lnTo>
                <a:close/>
                <a:moveTo>
                  <a:pt x="2641971" y="0"/>
                </a:moveTo>
                <a:lnTo>
                  <a:pt x="2646893" y="4923"/>
                </a:lnTo>
                <a:lnTo>
                  <a:pt x="0" y="2651816"/>
                </a:lnTo>
                <a:lnTo>
                  <a:pt x="0" y="2641971"/>
                </a:lnTo>
                <a:close/>
                <a:moveTo>
                  <a:pt x="2592739" y="0"/>
                </a:moveTo>
                <a:lnTo>
                  <a:pt x="2597661" y="4923"/>
                </a:lnTo>
                <a:lnTo>
                  <a:pt x="0" y="2602584"/>
                </a:lnTo>
                <a:lnTo>
                  <a:pt x="0" y="2592739"/>
                </a:lnTo>
                <a:close/>
                <a:moveTo>
                  <a:pt x="2543506" y="0"/>
                </a:moveTo>
                <a:lnTo>
                  <a:pt x="2548430" y="4923"/>
                </a:lnTo>
                <a:lnTo>
                  <a:pt x="0" y="2553354"/>
                </a:lnTo>
                <a:lnTo>
                  <a:pt x="0" y="2543506"/>
                </a:lnTo>
                <a:close/>
                <a:moveTo>
                  <a:pt x="2494274" y="0"/>
                </a:moveTo>
                <a:lnTo>
                  <a:pt x="2499199" y="4923"/>
                </a:lnTo>
                <a:lnTo>
                  <a:pt x="0" y="2504122"/>
                </a:lnTo>
                <a:lnTo>
                  <a:pt x="0" y="2494274"/>
                </a:lnTo>
                <a:close/>
                <a:moveTo>
                  <a:pt x="2445042" y="0"/>
                </a:moveTo>
                <a:lnTo>
                  <a:pt x="2449965" y="4923"/>
                </a:lnTo>
                <a:lnTo>
                  <a:pt x="0" y="2454889"/>
                </a:lnTo>
                <a:lnTo>
                  <a:pt x="0" y="2445043"/>
                </a:lnTo>
                <a:close/>
                <a:moveTo>
                  <a:pt x="2395810" y="0"/>
                </a:moveTo>
                <a:lnTo>
                  <a:pt x="2400733" y="4923"/>
                </a:lnTo>
                <a:lnTo>
                  <a:pt x="0" y="2405657"/>
                </a:lnTo>
                <a:lnTo>
                  <a:pt x="0" y="2395811"/>
                </a:lnTo>
                <a:close/>
                <a:moveTo>
                  <a:pt x="2346579" y="0"/>
                </a:moveTo>
                <a:lnTo>
                  <a:pt x="2351501" y="4923"/>
                </a:lnTo>
                <a:lnTo>
                  <a:pt x="0" y="2356425"/>
                </a:lnTo>
                <a:lnTo>
                  <a:pt x="0" y="2346579"/>
                </a:lnTo>
                <a:close/>
                <a:moveTo>
                  <a:pt x="2297348" y="0"/>
                </a:moveTo>
                <a:lnTo>
                  <a:pt x="2302270" y="4923"/>
                </a:lnTo>
                <a:lnTo>
                  <a:pt x="0" y="2307193"/>
                </a:lnTo>
                <a:lnTo>
                  <a:pt x="0" y="2297348"/>
                </a:lnTo>
                <a:close/>
                <a:moveTo>
                  <a:pt x="2248115" y="0"/>
                </a:moveTo>
                <a:lnTo>
                  <a:pt x="2253038" y="4923"/>
                </a:lnTo>
                <a:lnTo>
                  <a:pt x="0" y="2257961"/>
                </a:lnTo>
                <a:lnTo>
                  <a:pt x="0" y="2248115"/>
                </a:lnTo>
                <a:close/>
                <a:moveTo>
                  <a:pt x="2198883" y="0"/>
                </a:moveTo>
                <a:lnTo>
                  <a:pt x="2203807" y="4923"/>
                </a:lnTo>
                <a:lnTo>
                  <a:pt x="0" y="2208731"/>
                </a:lnTo>
                <a:lnTo>
                  <a:pt x="0" y="2198885"/>
                </a:lnTo>
                <a:close/>
                <a:moveTo>
                  <a:pt x="2148421" y="0"/>
                </a:moveTo>
                <a:lnTo>
                  <a:pt x="2153344" y="4923"/>
                </a:lnTo>
                <a:lnTo>
                  <a:pt x="0" y="2158268"/>
                </a:lnTo>
                <a:lnTo>
                  <a:pt x="0" y="2148421"/>
                </a:lnTo>
                <a:close/>
                <a:moveTo>
                  <a:pt x="2099189" y="0"/>
                </a:moveTo>
                <a:lnTo>
                  <a:pt x="2104112" y="4923"/>
                </a:lnTo>
                <a:lnTo>
                  <a:pt x="0" y="2109036"/>
                </a:lnTo>
                <a:lnTo>
                  <a:pt x="0" y="2099189"/>
                </a:lnTo>
                <a:close/>
                <a:moveTo>
                  <a:pt x="2049958" y="0"/>
                </a:moveTo>
                <a:lnTo>
                  <a:pt x="2054880" y="4923"/>
                </a:lnTo>
                <a:lnTo>
                  <a:pt x="0" y="2059804"/>
                </a:lnTo>
                <a:lnTo>
                  <a:pt x="0" y="2049959"/>
                </a:lnTo>
                <a:close/>
                <a:moveTo>
                  <a:pt x="2000725" y="0"/>
                </a:moveTo>
                <a:lnTo>
                  <a:pt x="2005649" y="4923"/>
                </a:lnTo>
                <a:lnTo>
                  <a:pt x="0" y="2010572"/>
                </a:lnTo>
                <a:lnTo>
                  <a:pt x="0" y="2000725"/>
                </a:lnTo>
                <a:close/>
                <a:moveTo>
                  <a:pt x="1951493" y="0"/>
                </a:moveTo>
                <a:lnTo>
                  <a:pt x="1956418" y="4923"/>
                </a:lnTo>
                <a:lnTo>
                  <a:pt x="0" y="1961341"/>
                </a:lnTo>
                <a:lnTo>
                  <a:pt x="0" y="1951494"/>
                </a:lnTo>
                <a:close/>
                <a:moveTo>
                  <a:pt x="1902262" y="0"/>
                </a:moveTo>
                <a:lnTo>
                  <a:pt x="1907185" y="4923"/>
                </a:lnTo>
                <a:lnTo>
                  <a:pt x="0" y="1912108"/>
                </a:lnTo>
                <a:lnTo>
                  <a:pt x="0" y="1902262"/>
                </a:lnTo>
                <a:close/>
                <a:moveTo>
                  <a:pt x="1853030" y="0"/>
                </a:moveTo>
                <a:lnTo>
                  <a:pt x="1857953" y="4923"/>
                </a:lnTo>
                <a:lnTo>
                  <a:pt x="0" y="1862876"/>
                </a:lnTo>
                <a:lnTo>
                  <a:pt x="0" y="1853030"/>
                </a:lnTo>
                <a:close/>
                <a:moveTo>
                  <a:pt x="1803798" y="0"/>
                </a:moveTo>
                <a:lnTo>
                  <a:pt x="1808722" y="4923"/>
                </a:lnTo>
                <a:lnTo>
                  <a:pt x="0" y="1813644"/>
                </a:lnTo>
                <a:lnTo>
                  <a:pt x="0" y="1803798"/>
                </a:lnTo>
                <a:close/>
                <a:moveTo>
                  <a:pt x="1754567" y="0"/>
                </a:moveTo>
                <a:lnTo>
                  <a:pt x="1759489" y="4923"/>
                </a:lnTo>
                <a:lnTo>
                  <a:pt x="0" y="1764413"/>
                </a:lnTo>
                <a:lnTo>
                  <a:pt x="0" y="1754567"/>
                </a:lnTo>
                <a:close/>
                <a:moveTo>
                  <a:pt x="1705335" y="0"/>
                </a:moveTo>
                <a:lnTo>
                  <a:pt x="1710257" y="4923"/>
                </a:lnTo>
                <a:lnTo>
                  <a:pt x="0" y="1715181"/>
                </a:lnTo>
                <a:lnTo>
                  <a:pt x="0" y="1705336"/>
                </a:lnTo>
                <a:close/>
                <a:moveTo>
                  <a:pt x="1656102" y="0"/>
                </a:moveTo>
                <a:lnTo>
                  <a:pt x="1661027" y="4923"/>
                </a:lnTo>
                <a:lnTo>
                  <a:pt x="0" y="1665950"/>
                </a:lnTo>
                <a:lnTo>
                  <a:pt x="0" y="1656102"/>
                </a:lnTo>
                <a:close/>
                <a:moveTo>
                  <a:pt x="1606870" y="0"/>
                </a:moveTo>
                <a:lnTo>
                  <a:pt x="1611795" y="4923"/>
                </a:lnTo>
                <a:lnTo>
                  <a:pt x="0" y="1616718"/>
                </a:lnTo>
                <a:lnTo>
                  <a:pt x="0" y="1606870"/>
                </a:lnTo>
                <a:close/>
                <a:moveTo>
                  <a:pt x="1557638" y="0"/>
                </a:moveTo>
                <a:lnTo>
                  <a:pt x="1562562" y="4923"/>
                </a:lnTo>
                <a:lnTo>
                  <a:pt x="0" y="1567485"/>
                </a:lnTo>
                <a:lnTo>
                  <a:pt x="0" y="1557639"/>
                </a:lnTo>
                <a:close/>
                <a:moveTo>
                  <a:pt x="1508407" y="0"/>
                </a:moveTo>
                <a:lnTo>
                  <a:pt x="1513330" y="4923"/>
                </a:lnTo>
                <a:lnTo>
                  <a:pt x="0" y="1518253"/>
                </a:lnTo>
                <a:lnTo>
                  <a:pt x="0" y="1508407"/>
                </a:lnTo>
                <a:close/>
                <a:moveTo>
                  <a:pt x="1459176" y="0"/>
                </a:moveTo>
                <a:lnTo>
                  <a:pt x="1464098" y="4923"/>
                </a:lnTo>
                <a:lnTo>
                  <a:pt x="0" y="1469021"/>
                </a:lnTo>
                <a:lnTo>
                  <a:pt x="0" y="1459176"/>
                </a:lnTo>
                <a:close/>
                <a:moveTo>
                  <a:pt x="1409944" y="0"/>
                </a:moveTo>
                <a:lnTo>
                  <a:pt x="1414866" y="4923"/>
                </a:lnTo>
                <a:lnTo>
                  <a:pt x="0" y="1419789"/>
                </a:lnTo>
                <a:lnTo>
                  <a:pt x="0" y="1409944"/>
                </a:lnTo>
                <a:close/>
                <a:moveTo>
                  <a:pt x="1360711" y="0"/>
                </a:moveTo>
                <a:lnTo>
                  <a:pt x="1365635" y="4923"/>
                </a:lnTo>
                <a:lnTo>
                  <a:pt x="0" y="1370559"/>
                </a:lnTo>
                <a:lnTo>
                  <a:pt x="0" y="1360711"/>
                </a:lnTo>
                <a:close/>
                <a:moveTo>
                  <a:pt x="1311479" y="0"/>
                </a:moveTo>
                <a:lnTo>
                  <a:pt x="1316404" y="4923"/>
                </a:lnTo>
                <a:lnTo>
                  <a:pt x="0" y="1321327"/>
                </a:lnTo>
                <a:lnTo>
                  <a:pt x="0" y="1311479"/>
                </a:lnTo>
                <a:close/>
                <a:moveTo>
                  <a:pt x="1262248" y="0"/>
                </a:moveTo>
                <a:lnTo>
                  <a:pt x="1267170" y="4923"/>
                </a:lnTo>
                <a:lnTo>
                  <a:pt x="0" y="1272094"/>
                </a:lnTo>
                <a:lnTo>
                  <a:pt x="0" y="1262247"/>
                </a:lnTo>
                <a:close/>
                <a:moveTo>
                  <a:pt x="1213015" y="0"/>
                </a:moveTo>
                <a:lnTo>
                  <a:pt x="1217939" y="4923"/>
                </a:lnTo>
                <a:lnTo>
                  <a:pt x="0" y="1222862"/>
                </a:lnTo>
                <a:lnTo>
                  <a:pt x="0" y="1213016"/>
                </a:lnTo>
                <a:close/>
                <a:moveTo>
                  <a:pt x="1163783" y="0"/>
                </a:moveTo>
                <a:lnTo>
                  <a:pt x="1168707" y="4923"/>
                </a:lnTo>
                <a:lnTo>
                  <a:pt x="0" y="1173630"/>
                </a:lnTo>
                <a:lnTo>
                  <a:pt x="0" y="1163784"/>
                </a:lnTo>
                <a:close/>
                <a:moveTo>
                  <a:pt x="1114553" y="0"/>
                </a:moveTo>
                <a:lnTo>
                  <a:pt x="1119475" y="4923"/>
                </a:lnTo>
                <a:lnTo>
                  <a:pt x="0" y="1124398"/>
                </a:lnTo>
                <a:lnTo>
                  <a:pt x="0" y="1114553"/>
                </a:lnTo>
                <a:close/>
                <a:moveTo>
                  <a:pt x="1065320" y="0"/>
                </a:moveTo>
                <a:lnTo>
                  <a:pt x="1070243" y="4923"/>
                </a:lnTo>
                <a:lnTo>
                  <a:pt x="0" y="1075166"/>
                </a:lnTo>
                <a:lnTo>
                  <a:pt x="0" y="1065320"/>
                </a:lnTo>
                <a:close/>
                <a:moveTo>
                  <a:pt x="1016088" y="0"/>
                </a:moveTo>
                <a:lnTo>
                  <a:pt x="1021012" y="4923"/>
                </a:lnTo>
                <a:lnTo>
                  <a:pt x="0" y="1025936"/>
                </a:lnTo>
                <a:lnTo>
                  <a:pt x="0" y="1016088"/>
                </a:lnTo>
                <a:close/>
                <a:moveTo>
                  <a:pt x="966856" y="0"/>
                </a:moveTo>
                <a:lnTo>
                  <a:pt x="971779" y="4923"/>
                </a:lnTo>
                <a:lnTo>
                  <a:pt x="0" y="976702"/>
                </a:lnTo>
                <a:lnTo>
                  <a:pt x="0" y="966856"/>
                </a:lnTo>
                <a:close/>
                <a:moveTo>
                  <a:pt x="917624" y="0"/>
                </a:moveTo>
                <a:lnTo>
                  <a:pt x="922547" y="4923"/>
                </a:lnTo>
                <a:lnTo>
                  <a:pt x="0" y="927471"/>
                </a:lnTo>
                <a:lnTo>
                  <a:pt x="0" y="917624"/>
                </a:lnTo>
                <a:close/>
                <a:moveTo>
                  <a:pt x="868392" y="0"/>
                </a:moveTo>
                <a:lnTo>
                  <a:pt x="873315" y="4923"/>
                </a:lnTo>
                <a:lnTo>
                  <a:pt x="0" y="878239"/>
                </a:lnTo>
                <a:lnTo>
                  <a:pt x="0" y="868392"/>
                </a:lnTo>
                <a:close/>
                <a:moveTo>
                  <a:pt x="819162" y="0"/>
                </a:moveTo>
                <a:lnTo>
                  <a:pt x="824084" y="4923"/>
                </a:lnTo>
                <a:lnTo>
                  <a:pt x="0" y="829007"/>
                </a:lnTo>
                <a:lnTo>
                  <a:pt x="0" y="819162"/>
                </a:lnTo>
                <a:close/>
                <a:moveTo>
                  <a:pt x="769930" y="0"/>
                </a:moveTo>
                <a:lnTo>
                  <a:pt x="774852" y="4923"/>
                </a:lnTo>
                <a:lnTo>
                  <a:pt x="0" y="779775"/>
                </a:lnTo>
                <a:lnTo>
                  <a:pt x="0" y="769930"/>
                </a:lnTo>
                <a:close/>
                <a:moveTo>
                  <a:pt x="720697" y="0"/>
                </a:moveTo>
                <a:lnTo>
                  <a:pt x="725621" y="4923"/>
                </a:lnTo>
                <a:lnTo>
                  <a:pt x="0" y="730544"/>
                </a:lnTo>
                <a:lnTo>
                  <a:pt x="0" y="720697"/>
                </a:lnTo>
                <a:close/>
                <a:moveTo>
                  <a:pt x="671465" y="0"/>
                </a:moveTo>
                <a:lnTo>
                  <a:pt x="676389" y="4923"/>
                </a:lnTo>
                <a:lnTo>
                  <a:pt x="0" y="681312"/>
                </a:lnTo>
                <a:lnTo>
                  <a:pt x="0" y="671465"/>
                </a:lnTo>
                <a:close/>
                <a:moveTo>
                  <a:pt x="622233" y="0"/>
                </a:moveTo>
                <a:lnTo>
                  <a:pt x="627156" y="4923"/>
                </a:lnTo>
                <a:lnTo>
                  <a:pt x="0" y="632079"/>
                </a:lnTo>
                <a:lnTo>
                  <a:pt x="0" y="622233"/>
                </a:lnTo>
                <a:close/>
                <a:moveTo>
                  <a:pt x="573001" y="0"/>
                </a:moveTo>
                <a:lnTo>
                  <a:pt x="577925" y="4923"/>
                </a:lnTo>
                <a:lnTo>
                  <a:pt x="0" y="582847"/>
                </a:lnTo>
                <a:lnTo>
                  <a:pt x="0" y="573001"/>
                </a:lnTo>
                <a:close/>
                <a:moveTo>
                  <a:pt x="523770" y="0"/>
                </a:moveTo>
                <a:lnTo>
                  <a:pt x="528692" y="4923"/>
                </a:lnTo>
                <a:lnTo>
                  <a:pt x="0" y="533616"/>
                </a:lnTo>
                <a:lnTo>
                  <a:pt x="0" y="523771"/>
                </a:lnTo>
                <a:close/>
                <a:moveTo>
                  <a:pt x="474539" y="0"/>
                </a:moveTo>
                <a:lnTo>
                  <a:pt x="479461" y="4923"/>
                </a:lnTo>
                <a:lnTo>
                  <a:pt x="0" y="484384"/>
                </a:lnTo>
                <a:lnTo>
                  <a:pt x="0" y="474539"/>
                </a:lnTo>
                <a:close/>
                <a:moveTo>
                  <a:pt x="425305" y="0"/>
                </a:moveTo>
                <a:lnTo>
                  <a:pt x="430230" y="4923"/>
                </a:lnTo>
                <a:lnTo>
                  <a:pt x="0" y="435153"/>
                </a:lnTo>
                <a:lnTo>
                  <a:pt x="0" y="425306"/>
                </a:lnTo>
                <a:close/>
                <a:moveTo>
                  <a:pt x="376074" y="0"/>
                </a:moveTo>
                <a:lnTo>
                  <a:pt x="380997" y="4923"/>
                </a:lnTo>
                <a:lnTo>
                  <a:pt x="0" y="385920"/>
                </a:lnTo>
                <a:lnTo>
                  <a:pt x="0" y="376074"/>
                </a:lnTo>
                <a:close/>
                <a:moveTo>
                  <a:pt x="326842" y="0"/>
                </a:moveTo>
                <a:lnTo>
                  <a:pt x="331765" y="4923"/>
                </a:lnTo>
                <a:lnTo>
                  <a:pt x="0" y="336688"/>
                </a:lnTo>
                <a:lnTo>
                  <a:pt x="0" y="326842"/>
                </a:lnTo>
                <a:close/>
                <a:moveTo>
                  <a:pt x="277610" y="0"/>
                </a:moveTo>
                <a:lnTo>
                  <a:pt x="282533" y="4923"/>
                </a:lnTo>
                <a:lnTo>
                  <a:pt x="0" y="287456"/>
                </a:lnTo>
                <a:lnTo>
                  <a:pt x="0" y="277610"/>
                </a:lnTo>
                <a:close/>
                <a:moveTo>
                  <a:pt x="228378" y="0"/>
                </a:moveTo>
                <a:lnTo>
                  <a:pt x="233301" y="4923"/>
                </a:lnTo>
                <a:lnTo>
                  <a:pt x="0" y="238224"/>
                </a:lnTo>
                <a:lnTo>
                  <a:pt x="0" y="228378"/>
                </a:lnTo>
                <a:close/>
                <a:moveTo>
                  <a:pt x="179146" y="0"/>
                </a:moveTo>
                <a:lnTo>
                  <a:pt x="184069" y="4923"/>
                </a:lnTo>
                <a:lnTo>
                  <a:pt x="0" y="188992"/>
                </a:lnTo>
                <a:lnTo>
                  <a:pt x="0" y="179146"/>
                </a:lnTo>
                <a:close/>
                <a:moveTo>
                  <a:pt x="129914" y="0"/>
                </a:moveTo>
                <a:lnTo>
                  <a:pt x="134837" y="4923"/>
                </a:lnTo>
                <a:lnTo>
                  <a:pt x="0" y="139761"/>
                </a:lnTo>
                <a:lnTo>
                  <a:pt x="0" y="129914"/>
                </a:lnTo>
                <a:close/>
                <a:moveTo>
                  <a:pt x="80682" y="0"/>
                </a:moveTo>
                <a:lnTo>
                  <a:pt x="85606" y="4923"/>
                </a:lnTo>
                <a:lnTo>
                  <a:pt x="0" y="90529"/>
                </a:lnTo>
                <a:lnTo>
                  <a:pt x="0" y="80682"/>
                </a:lnTo>
                <a:close/>
                <a:moveTo>
                  <a:pt x="31451" y="0"/>
                </a:moveTo>
                <a:lnTo>
                  <a:pt x="36374" y="4923"/>
                </a:lnTo>
                <a:lnTo>
                  <a:pt x="0" y="41297"/>
                </a:lnTo>
                <a:lnTo>
                  <a:pt x="0" y="31451"/>
                </a:lnTo>
                <a:close/>
              </a:path>
            </a:pathLst>
          </a:custGeom>
          <a:solidFill>
            <a:schemeClr val="tx2"/>
          </a:solidFill>
          <a:ln w="9525" cap="flat">
            <a:noFill/>
            <a:prstDash val="solid"/>
            <a:miter/>
          </a:ln>
        </p:spPr>
        <p:txBody>
          <a:bodyPr wrap="square" rtlCol="0" anchor="ctr">
            <a:noAutofit/>
          </a:bodyPr>
          <a:lstStyle/>
          <a:p>
            <a:endParaRPr lang="en-GB"/>
          </a:p>
        </p:txBody>
      </p:sp>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8" name="Tijdelijke aanduiding voor afbeelding 90">
            <a:extLst>
              <a:ext uri="{FF2B5EF4-FFF2-40B4-BE49-F238E27FC236}">
                <a16:creationId xmlns:a16="http://schemas.microsoft.com/office/drawing/2014/main" id="{AC61B145-8C8F-4642-A37C-3036EBF9A32B}"/>
              </a:ext>
            </a:extLst>
          </p:cNvPr>
          <p:cNvSpPr>
            <a:spLocks noGrp="1"/>
          </p:cNvSpPr>
          <p:nvPr>
            <p:ph type="pic" sz="quarter" idx="15" hasCustomPrompt="1"/>
          </p:nvPr>
        </p:nvSpPr>
        <p:spPr>
          <a:xfrm>
            <a:off x="330098" y="5249349"/>
            <a:ext cx="1930600" cy="1278551"/>
          </a:xfrm>
          <a:prstGeom prst="rect">
            <a:avLst/>
          </a:prstGeom>
        </p:spPr>
        <p:txBody>
          <a:bodyPr/>
          <a:lstStyle>
            <a:lvl1pPr>
              <a:defRPr/>
            </a:lvl1pPr>
          </a:lstStyle>
          <a:p>
            <a:r>
              <a:rPr lang="nl-BE"/>
              <a:t>Logo</a:t>
            </a:r>
          </a:p>
        </p:txBody>
      </p:sp>
      <p:sp>
        <p:nvSpPr>
          <p:cNvPr id="145" name="Tijdelijke aanduiding voor afbeelding 177">
            <a:extLst>
              <a:ext uri="{FF2B5EF4-FFF2-40B4-BE49-F238E27FC236}">
                <a16:creationId xmlns:a16="http://schemas.microsoft.com/office/drawing/2014/main" id="{147CDF26-D581-A14D-BEDB-9CAB7272A0D1}"/>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3532606 w 9601201"/>
              <a:gd name="connsiteY1" fmla="*/ 0 h 4194895"/>
              <a:gd name="connsiteX2" fmla="*/ 3505200 w 9601201"/>
              <a:gd name="connsiteY2" fmla="*/ 27406 h 4194895"/>
              <a:gd name="connsiteX3" fmla="*/ 3505200 w 9601201"/>
              <a:gd name="connsiteY3" fmla="*/ 37252 h 4194895"/>
              <a:gd name="connsiteX4" fmla="*/ 3542452 w 9601201"/>
              <a:gd name="connsiteY4" fmla="*/ 0 h 4194895"/>
              <a:gd name="connsiteX5" fmla="*/ 3581838 w 9601201"/>
              <a:gd name="connsiteY5" fmla="*/ 0 h 4194895"/>
              <a:gd name="connsiteX6" fmla="*/ 3505200 w 9601201"/>
              <a:gd name="connsiteY6" fmla="*/ 76638 h 4194895"/>
              <a:gd name="connsiteX7" fmla="*/ 3505200 w 9601201"/>
              <a:gd name="connsiteY7" fmla="*/ 86484 h 4194895"/>
              <a:gd name="connsiteX8" fmla="*/ 3591684 w 9601201"/>
              <a:gd name="connsiteY8" fmla="*/ 0 h 4194895"/>
              <a:gd name="connsiteX9" fmla="*/ 3631070 w 9601201"/>
              <a:gd name="connsiteY9" fmla="*/ 0 h 4194895"/>
              <a:gd name="connsiteX10" fmla="*/ 3505200 w 9601201"/>
              <a:gd name="connsiteY10" fmla="*/ 125870 h 4194895"/>
              <a:gd name="connsiteX11" fmla="*/ 3505200 w 9601201"/>
              <a:gd name="connsiteY11" fmla="*/ 135717 h 4194895"/>
              <a:gd name="connsiteX12" fmla="*/ 3640917 w 9601201"/>
              <a:gd name="connsiteY12" fmla="*/ 0 h 4194895"/>
              <a:gd name="connsiteX13" fmla="*/ 3680302 w 9601201"/>
              <a:gd name="connsiteY13" fmla="*/ 0 h 4194895"/>
              <a:gd name="connsiteX14" fmla="*/ 3505200 w 9601201"/>
              <a:gd name="connsiteY14" fmla="*/ 175102 h 4194895"/>
              <a:gd name="connsiteX15" fmla="*/ 3505200 w 9601201"/>
              <a:gd name="connsiteY15" fmla="*/ 184949 h 4194895"/>
              <a:gd name="connsiteX16" fmla="*/ 3690149 w 9601201"/>
              <a:gd name="connsiteY16" fmla="*/ 0 h 4194895"/>
              <a:gd name="connsiteX17" fmla="*/ 3729535 w 9601201"/>
              <a:gd name="connsiteY17" fmla="*/ 0 h 4194895"/>
              <a:gd name="connsiteX18" fmla="*/ 3505200 w 9601201"/>
              <a:gd name="connsiteY18" fmla="*/ 224335 h 4194895"/>
              <a:gd name="connsiteX19" fmla="*/ 3505200 w 9601201"/>
              <a:gd name="connsiteY19" fmla="*/ 234180 h 4194895"/>
              <a:gd name="connsiteX20" fmla="*/ 3739380 w 9601201"/>
              <a:gd name="connsiteY20" fmla="*/ 0 h 4194895"/>
              <a:gd name="connsiteX21" fmla="*/ 3778767 w 9601201"/>
              <a:gd name="connsiteY21" fmla="*/ 0 h 4194895"/>
              <a:gd name="connsiteX22" fmla="*/ 3505200 w 9601201"/>
              <a:gd name="connsiteY22" fmla="*/ 273567 h 4194895"/>
              <a:gd name="connsiteX23" fmla="*/ 3505200 w 9601201"/>
              <a:gd name="connsiteY23" fmla="*/ 283411 h 4194895"/>
              <a:gd name="connsiteX24" fmla="*/ 3788611 w 9601201"/>
              <a:gd name="connsiteY24" fmla="*/ 0 h 4194895"/>
              <a:gd name="connsiteX25" fmla="*/ 3827997 w 9601201"/>
              <a:gd name="connsiteY25" fmla="*/ 0 h 4194895"/>
              <a:gd name="connsiteX26" fmla="*/ 3505200 w 9601201"/>
              <a:gd name="connsiteY26" fmla="*/ 322797 h 4194895"/>
              <a:gd name="connsiteX27" fmla="*/ 3505200 w 9601201"/>
              <a:gd name="connsiteY27" fmla="*/ 332644 h 4194895"/>
              <a:gd name="connsiteX28" fmla="*/ 3837844 w 9601201"/>
              <a:gd name="connsiteY28" fmla="*/ 0 h 4194895"/>
              <a:gd name="connsiteX29" fmla="*/ 3877229 w 9601201"/>
              <a:gd name="connsiteY29" fmla="*/ 0 h 4194895"/>
              <a:gd name="connsiteX30" fmla="*/ 3505200 w 9601201"/>
              <a:gd name="connsiteY30" fmla="*/ 372029 h 4194895"/>
              <a:gd name="connsiteX31" fmla="*/ 3505200 w 9601201"/>
              <a:gd name="connsiteY31" fmla="*/ 381876 h 4194895"/>
              <a:gd name="connsiteX32" fmla="*/ 3887076 w 9601201"/>
              <a:gd name="connsiteY32" fmla="*/ 0 h 4194895"/>
              <a:gd name="connsiteX33" fmla="*/ 3926461 w 9601201"/>
              <a:gd name="connsiteY33" fmla="*/ 0 h 4194895"/>
              <a:gd name="connsiteX34" fmla="*/ 3505200 w 9601201"/>
              <a:gd name="connsiteY34" fmla="*/ 421261 h 4194895"/>
              <a:gd name="connsiteX35" fmla="*/ 3505200 w 9601201"/>
              <a:gd name="connsiteY35" fmla="*/ 431107 h 4194895"/>
              <a:gd name="connsiteX36" fmla="*/ 3936307 w 9601201"/>
              <a:gd name="connsiteY36" fmla="*/ 0 h 4194895"/>
              <a:gd name="connsiteX37" fmla="*/ 3975694 w 9601201"/>
              <a:gd name="connsiteY37" fmla="*/ 0 h 4194895"/>
              <a:gd name="connsiteX38" fmla="*/ 3505200 w 9601201"/>
              <a:gd name="connsiteY38" fmla="*/ 470494 h 4194895"/>
              <a:gd name="connsiteX39" fmla="*/ 3505200 w 9601201"/>
              <a:gd name="connsiteY39" fmla="*/ 480340 h 4194895"/>
              <a:gd name="connsiteX40" fmla="*/ 3985540 w 9601201"/>
              <a:gd name="connsiteY40" fmla="*/ 0 h 4194895"/>
              <a:gd name="connsiteX41" fmla="*/ 4024926 w 9601201"/>
              <a:gd name="connsiteY41" fmla="*/ 0 h 4194895"/>
              <a:gd name="connsiteX42" fmla="*/ 3505200 w 9601201"/>
              <a:gd name="connsiteY42" fmla="*/ 519726 h 4194895"/>
              <a:gd name="connsiteX43" fmla="*/ 3505200 w 9601201"/>
              <a:gd name="connsiteY43" fmla="*/ 529571 h 4194895"/>
              <a:gd name="connsiteX44" fmla="*/ 4034771 w 9601201"/>
              <a:gd name="connsiteY44" fmla="*/ 0 h 4194895"/>
              <a:gd name="connsiteX45" fmla="*/ 4074158 w 9601201"/>
              <a:gd name="connsiteY45" fmla="*/ 0 h 4194895"/>
              <a:gd name="connsiteX46" fmla="*/ 3505200 w 9601201"/>
              <a:gd name="connsiteY46" fmla="*/ 568958 h 4194895"/>
              <a:gd name="connsiteX47" fmla="*/ 3505200 w 9601201"/>
              <a:gd name="connsiteY47" fmla="*/ 578803 h 4194895"/>
              <a:gd name="connsiteX48" fmla="*/ 4084003 w 9601201"/>
              <a:gd name="connsiteY48" fmla="*/ 0 h 4194895"/>
              <a:gd name="connsiteX49" fmla="*/ 4123388 w 9601201"/>
              <a:gd name="connsiteY49" fmla="*/ 0 h 4194895"/>
              <a:gd name="connsiteX50" fmla="*/ 3505200 w 9601201"/>
              <a:gd name="connsiteY50" fmla="*/ 618188 h 4194895"/>
              <a:gd name="connsiteX51" fmla="*/ 3505200 w 9601201"/>
              <a:gd name="connsiteY51" fmla="*/ 628036 h 4194895"/>
              <a:gd name="connsiteX52" fmla="*/ 4133236 w 9601201"/>
              <a:gd name="connsiteY52" fmla="*/ 0 h 4194895"/>
              <a:gd name="connsiteX53" fmla="*/ 4172620 w 9601201"/>
              <a:gd name="connsiteY53" fmla="*/ 0 h 4194895"/>
              <a:gd name="connsiteX54" fmla="*/ 3505200 w 9601201"/>
              <a:gd name="connsiteY54" fmla="*/ 667420 h 4194895"/>
              <a:gd name="connsiteX55" fmla="*/ 3505200 w 9601201"/>
              <a:gd name="connsiteY55" fmla="*/ 677268 h 4194895"/>
              <a:gd name="connsiteX56" fmla="*/ 4182468 w 9601201"/>
              <a:gd name="connsiteY56" fmla="*/ 0 h 4194895"/>
              <a:gd name="connsiteX57" fmla="*/ 4221853 w 9601201"/>
              <a:gd name="connsiteY57" fmla="*/ 0 h 4194895"/>
              <a:gd name="connsiteX58" fmla="*/ 3505200 w 9601201"/>
              <a:gd name="connsiteY58" fmla="*/ 716653 h 4194895"/>
              <a:gd name="connsiteX59" fmla="*/ 3505200 w 9601201"/>
              <a:gd name="connsiteY59" fmla="*/ 726500 h 4194895"/>
              <a:gd name="connsiteX60" fmla="*/ 4231700 w 9601201"/>
              <a:gd name="connsiteY60" fmla="*/ 0 h 4194895"/>
              <a:gd name="connsiteX61" fmla="*/ 4271085 w 9601201"/>
              <a:gd name="connsiteY61" fmla="*/ 0 h 4194895"/>
              <a:gd name="connsiteX62" fmla="*/ 3505200 w 9601201"/>
              <a:gd name="connsiteY62" fmla="*/ 765885 h 4194895"/>
              <a:gd name="connsiteX63" fmla="*/ 3505200 w 9601201"/>
              <a:gd name="connsiteY63" fmla="*/ 775731 h 4194895"/>
              <a:gd name="connsiteX64" fmla="*/ 4280931 w 9601201"/>
              <a:gd name="connsiteY64" fmla="*/ 0 h 4194895"/>
              <a:gd name="connsiteX65" fmla="*/ 4320317 w 9601201"/>
              <a:gd name="connsiteY65" fmla="*/ 0 h 4194895"/>
              <a:gd name="connsiteX66" fmla="*/ 3505200 w 9601201"/>
              <a:gd name="connsiteY66" fmla="*/ 815117 h 4194895"/>
              <a:gd name="connsiteX67" fmla="*/ 3505200 w 9601201"/>
              <a:gd name="connsiteY67" fmla="*/ 824964 h 4194895"/>
              <a:gd name="connsiteX68" fmla="*/ 4330164 w 9601201"/>
              <a:gd name="connsiteY68" fmla="*/ 0 h 4194895"/>
              <a:gd name="connsiteX69" fmla="*/ 4369549 w 9601201"/>
              <a:gd name="connsiteY69" fmla="*/ 0 h 4194895"/>
              <a:gd name="connsiteX70" fmla="*/ 3505200 w 9601201"/>
              <a:gd name="connsiteY70" fmla="*/ 864349 h 4194895"/>
              <a:gd name="connsiteX71" fmla="*/ 3505200 w 9601201"/>
              <a:gd name="connsiteY71" fmla="*/ 874194 h 4194895"/>
              <a:gd name="connsiteX72" fmla="*/ 4379394 w 9601201"/>
              <a:gd name="connsiteY72" fmla="*/ 0 h 4194895"/>
              <a:gd name="connsiteX73" fmla="*/ 4418781 w 9601201"/>
              <a:gd name="connsiteY73" fmla="*/ 0 h 4194895"/>
              <a:gd name="connsiteX74" fmla="*/ 3505200 w 9601201"/>
              <a:gd name="connsiteY74" fmla="*/ 913581 h 4194895"/>
              <a:gd name="connsiteX75" fmla="*/ 3505200 w 9601201"/>
              <a:gd name="connsiteY75" fmla="*/ 923426 h 4194895"/>
              <a:gd name="connsiteX76" fmla="*/ 4428626 w 9601201"/>
              <a:gd name="connsiteY76" fmla="*/ 0 h 4194895"/>
              <a:gd name="connsiteX77" fmla="*/ 4468012 w 9601201"/>
              <a:gd name="connsiteY77" fmla="*/ 0 h 4194895"/>
              <a:gd name="connsiteX78" fmla="*/ 3505200 w 9601201"/>
              <a:gd name="connsiteY78" fmla="*/ 962812 h 4194895"/>
              <a:gd name="connsiteX79" fmla="*/ 3505200 w 9601201"/>
              <a:gd name="connsiteY79" fmla="*/ 972659 h 4194895"/>
              <a:gd name="connsiteX80" fmla="*/ 4477859 w 9601201"/>
              <a:gd name="connsiteY80" fmla="*/ 0 h 4194895"/>
              <a:gd name="connsiteX81" fmla="*/ 4517245 w 9601201"/>
              <a:gd name="connsiteY81" fmla="*/ 0 h 4194895"/>
              <a:gd name="connsiteX82" fmla="*/ 3505200 w 9601201"/>
              <a:gd name="connsiteY82" fmla="*/ 1012045 h 4194895"/>
              <a:gd name="connsiteX83" fmla="*/ 3505200 w 9601201"/>
              <a:gd name="connsiteY83" fmla="*/ 1021891 h 4194895"/>
              <a:gd name="connsiteX84" fmla="*/ 4527091 w 9601201"/>
              <a:gd name="connsiteY84" fmla="*/ 0 h 4194895"/>
              <a:gd name="connsiteX85" fmla="*/ 4566477 w 9601201"/>
              <a:gd name="connsiteY85" fmla="*/ 0 h 4194895"/>
              <a:gd name="connsiteX86" fmla="*/ 3505200 w 9601201"/>
              <a:gd name="connsiteY86" fmla="*/ 1061277 h 4194895"/>
              <a:gd name="connsiteX87" fmla="*/ 3505200 w 9601201"/>
              <a:gd name="connsiteY87" fmla="*/ 1071123 h 4194895"/>
              <a:gd name="connsiteX88" fmla="*/ 4576323 w 9601201"/>
              <a:gd name="connsiteY88" fmla="*/ 0 h 4194895"/>
              <a:gd name="connsiteX89" fmla="*/ 4615708 w 9601201"/>
              <a:gd name="connsiteY89" fmla="*/ 0 h 4194895"/>
              <a:gd name="connsiteX90" fmla="*/ 3505200 w 9601201"/>
              <a:gd name="connsiteY90" fmla="*/ 1110508 h 4194895"/>
              <a:gd name="connsiteX91" fmla="*/ 3505200 w 9601201"/>
              <a:gd name="connsiteY91" fmla="*/ 1120355 h 4194895"/>
              <a:gd name="connsiteX92" fmla="*/ 4625555 w 9601201"/>
              <a:gd name="connsiteY92" fmla="*/ 0 h 4194895"/>
              <a:gd name="connsiteX93" fmla="*/ 4664940 w 9601201"/>
              <a:gd name="connsiteY93" fmla="*/ 0 h 4194895"/>
              <a:gd name="connsiteX94" fmla="*/ 3505200 w 9601201"/>
              <a:gd name="connsiteY94" fmla="*/ 1159740 h 4194895"/>
              <a:gd name="connsiteX95" fmla="*/ 3505200 w 9601201"/>
              <a:gd name="connsiteY95" fmla="*/ 1169586 h 4194895"/>
              <a:gd name="connsiteX96" fmla="*/ 4674786 w 9601201"/>
              <a:gd name="connsiteY96" fmla="*/ 0 h 4194895"/>
              <a:gd name="connsiteX97" fmla="*/ 4714172 w 9601201"/>
              <a:gd name="connsiteY97" fmla="*/ 0 h 4194895"/>
              <a:gd name="connsiteX98" fmla="*/ 3505200 w 9601201"/>
              <a:gd name="connsiteY98" fmla="*/ 1208972 h 4194895"/>
              <a:gd name="connsiteX99" fmla="*/ 3505200 w 9601201"/>
              <a:gd name="connsiteY99" fmla="*/ 1218818 h 4194895"/>
              <a:gd name="connsiteX100" fmla="*/ 4724018 w 9601201"/>
              <a:gd name="connsiteY100" fmla="*/ 0 h 4194895"/>
              <a:gd name="connsiteX101" fmla="*/ 4763404 w 9601201"/>
              <a:gd name="connsiteY101" fmla="*/ 0 h 4194895"/>
              <a:gd name="connsiteX102" fmla="*/ 3505200 w 9601201"/>
              <a:gd name="connsiteY102" fmla="*/ 1258204 h 4194895"/>
              <a:gd name="connsiteX103" fmla="*/ 3505200 w 9601201"/>
              <a:gd name="connsiteY103" fmla="*/ 1268050 h 4194895"/>
              <a:gd name="connsiteX104" fmla="*/ 4773250 w 9601201"/>
              <a:gd name="connsiteY104" fmla="*/ 0 h 4194895"/>
              <a:gd name="connsiteX105" fmla="*/ 4812636 w 9601201"/>
              <a:gd name="connsiteY105" fmla="*/ 0 h 4194895"/>
              <a:gd name="connsiteX106" fmla="*/ 3505200 w 9601201"/>
              <a:gd name="connsiteY106" fmla="*/ 1307436 h 4194895"/>
              <a:gd name="connsiteX107" fmla="*/ 3505200 w 9601201"/>
              <a:gd name="connsiteY107" fmla="*/ 1317282 h 4194895"/>
              <a:gd name="connsiteX108" fmla="*/ 4822482 w 9601201"/>
              <a:gd name="connsiteY108" fmla="*/ 0 h 4194895"/>
              <a:gd name="connsiteX109" fmla="*/ 4861868 w 9601201"/>
              <a:gd name="connsiteY109" fmla="*/ 0 h 4194895"/>
              <a:gd name="connsiteX110" fmla="*/ 3505200 w 9601201"/>
              <a:gd name="connsiteY110" fmla="*/ 1356668 h 4194895"/>
              <a:gd name="connsiteX111" fmla="*/ 3505200 w 9601201"/>
              <a:gd name="connsiteY111" fmla="*/ 1366514 h 4194895"/>
              <a:gd name="connsiteX112" fmla="*/ 4871714 w 9601201"/>
              <a:gd name="connsiteY112" fmla="*/ 0 h 4194895"/>
              <a:gd name="connsiteX113" fmla="*/ 4911099 w 9601201"/>
              <a:gd name="connsiteY113" fmla="*/ 0 h 4194895"/>
              <a:gd name="connsiteX114" fmla="*/ 3505200 w 9601201"/>
              <a:gd name="connsiteY114" fmla="*/ 1405899 h 4194895"/>
              <a:gd name="connsiteX115" fmla="*/ 3505200 w 9601201"/>
              <a:gd name="connsiteY115" fmla="*/ 1415746 h 4194895"/>
              <a:gd name="connsiteX116" fmla="*/ 4920946 w 9601201"/>
              <a:gd name="connsiteY116" fmla="*/ 0 h 4194895"/>
              <a:gd name="connsiteX117" fmla="*/ 4960331 w 9601201"/>
              <a:gd name="connsiteY117" fmla="*/ 0 h 4194895"/>
              <a:gd name="connsiteX118" fmla="*/ 3505200 w 9601201"/>
              <a:gd name="connsiteY118" fmla="*/ 1455131 h 4194895"/>
              <a:gd name="connsiteX119" fmla="*/ 3505200 w 9601201"/>
              <a:gd name="connsiteY119" fmla="*/ 1464978 h 4194895"/>
              <a:gd name="connsiteX120" fmla="*/ 4970177 w 9601201"/>
              <a:gd name="connsiteY120" fmla="*/ 0 h 4194895"/>
              <a:gd name="connsiteX121" fmla="*/ 5009563 w 9601201"/>
              <a:gd name="connsiteY121" fmla="*/ 0 h 4194895"/>
              <a:gd name="connsiteX122" fmla="*/ 3505200 w 9601201"/>
              <a:gd name="connsiteY122" fmla="*/ 1504363 h 4194895"/>
              <a:gd name="connsiteX123" fmla="*/ 3505200 w 9601201"/>
              <a:gd name="connsiteY123" fmla="*/ 1514210 h 4194895"/>
              <a:gd name="connsiteX124" fmla="*/ 5019410 w 9601201"/>
              <a:gd name="connsiteY124" fmla="*/ 0 h 4194895"/>
              <a:gd name="connsiteX125" fmla="*/ 5058794 w 9601201"/>
              <a:gd name="connsiteY125" fmla="*/ 0 h 4194895"/>
              <a:gd name="connsiteX126" fmla="*/ 3505200 w 9601201"/>
              <a:gd name="connsiteY126" fmla="*/ 1553595 h 4194895"/>
              <a:gd name="connsiteX127" fmla="*/ 3505200 w 9601201"/>
              <a:gd name="connsiteY127" fmla="*/ 1563442 h 4194895"/>
              <a:gd name="connsiteX128" fmla="*/ 5068642 w 9601201"/>
              <a:gd name="connsiteY128" fmla="*/ 0 h 4194895"/>
              <a:gd name="connsiteX129" fmla="*/ 5108026 w 9601201"/>
              <a:gd name="connsiteY129" fmla="*/ 0 h 4194895"/>
              <a:gd name="connsiteX130" fmla="*/ 3505200 w 9601201"/>
              <a:gd name="connsiteY130" fmla="*/ 1602827 h 4194895"/>
              <a:gd name="connsiteX131" fmla="*/ 3505200 w 9601201"/>
              <a:gd name="connsiteY131" fmla="*/ 1612673 h 4194895"/>
              <a:gd name="connsiteX132" fmla="*/ 5117873 w 9601201"/>
              <a:gd name="connsiteY132" fmla="*/ 0 h 4194895"/>
              <a:gd name="connsiteX133" fmla="*/ 5157259 w 9601201"/>
              <a:gd name="connsiteY133" fmla="*/ 0 h 4194895"/>
              <a:gd name="connsiteX134" fmla="*/ 3505200 w 9601201"/>
              <a:gd name="connsiteY134" fmla="*/ 1652059 h 4194895"/>
              <a:gd name="connsiteX135" fmla="*/ 3505200 w 9601201"/>
              <a:gd name="connsiteY135" fmla="*/ 1661905 h 4194895"/>
              <a:gd name="connsiteX136" fmla="*/ 5167105 w 9601201"/>
              <a:gd name="connsiteY136" fmla="*/ 0 h 4194895"/>
              <a:gd name="connsiteX137" fmla="*/ 5206491 w 9601201"/>
              <a:gd name="connsiteY137" fmla="*/ 0 h 4194895"/>
              <a:gd name="connsiteX138" fmla="*/ 3505200 w 9601201"/>
              <a:gd name="connsiteY138" fmla="*/ 1701291 h 4194895"/>
              <a:gd name="connsiteX139" fmla="*/ 3505200 w 9601201"/>
              <a:gd name="connsiteY139" fmla="*/ 1711137 h 4194895"/>
              <a:gd name="connsiteX140" fmla="*/ 5216337 w 9601201"/>
              <a:gd name="connsiteY140" fmla="*/ 0 h 4194895"/>
              <a:gd name="connsiteX141" fmla="*/ 5255723 w 9601201"/>
              <a:gd name="connsiteY141" fmla="*/ 0 h 4194895"/>
              <a:gd name="connsiteX142" fmla="*/ 3505200 w 9601201"/>
              <a:gd name="connsiteY142" fmla="*/ 1750523 h 4194895"/>
              <a:gd name="connsiteX143" fmla="*/ 3505200 w 9601201"/>
              <a:gd name="connsiteY143" fmla="*/ 1760369 h 4194895"/>
              <a:gd name="connsiteX144" fmla="*/ 5265569 w 9601201"/>
              <a:gd name="connsiteY144" fmla="*/ 0 h 4194895"/>
              <a:gd name="connsiteX145" fmla="*/ 5304955 w 9601201"/>
              <a:gd name="connsiteY145" fmla="*/ 0 h 4194895"/>
              <a:gd name="connsiteX146" fmla="*/ 3505200 w 9601201"/>
              <a:gd name="connsiteY146" fmla="*/ 1799755 h 4194895"/>
              <a:gd name="connsiteX147" fmla="*/ 3505200 w 9601201"/>
              <a:gd name="connsiteY147" fmla="*/ 1809601 h 4194895"/>
              <a:gd name="connsiteX148" fmla="*/ 5314800 w 9601201"/>
              <a:gd name="connsiteY148" fmla="*/ 0 h 4194895"/>
              <a:gd name="connsiteX149" fmla="*/ 5354186 w 9601201"/>
              <a:gd name="connsiteY149" fmla="*/ 0 h 4194895"/>
              <a:gd name="connsiteX150" fmla="*/ 3505200 w 9601201"/>
              <a:gd name="connsiteY150" fmla="*/ 1848986 h 4194895"/>
              <a:gd name="connsiteX151" fmla="*/ 3505200 w 9601201"/>
              <a:gd name="connsiteY151" fmla="*/ 1858833 h 4194895"/>
              <a:gd name="connsiteX152" fmla="*/ 5364032 w 9601201"/>
              <a:gd name="connsiteY152" fmla="*/ 0 h 4194895"/>
              <a:gd name="connsiteX153" fmla="*/ 5403418 w 9601201"/>
              <a:gd name="connsiteY153" fmla="*/ 0 h 4194895"/>
              <a:gd name="connsiteX154" fmla="*/ 3505200 w 9601201"/>
              <a:gd name="connsiteY154" fmla="*/ 1898218 h 4194895"/>
              <a:gd name="connsiteX155" fmla="*/ 3505200 w 9601201"/>
              <a:gd name="connsiteY155" fmla="*/ 1908065 h 4194895"/>
              <a:gd name="connsiteX156" fmla="*/ 5413265 w 9601201"/>
              <a:gd name="connsiteY156" fmla="*/ 0 h 4194895"/>
              <a:gd name="connsiteX157" fmla="*/ 5452650 w 9601201"/>
              <a:gd name="connsiteY157" fmla="*/ 0 h 4194895"/>
              <a:gd name="connsiteX158" fmla="*/ 3505200 w 9601201"/>
              <a:gd name="connsiteY158" fmla="*/ 1947450 h 4194895"/>
              <a:gd name="connsiteX159" fmla="*/ 3505200 w 9601201"/>
              <a:gd name="connsiteY159" fmla="*/ 1957297 h 4194895"/>
              <a:gd name="connsiteX160" fmla="*/ 5462497 w 9601201"/>
              <a:gd name="connsiteY160" fmla="*/ 0 h 4194895"/>
              <a:gd name="connsiteX161" fmla="*/ 5501882 w 9601201"/>
              <a:gd name="connsiteY161" fmla="*/ 0 h 4194895"/>
              <a:gd name="connsiteX162" fmla="*/ 3505200 w 9601201"/>
              <a:gd name="connsiteY162" fmla="*/ 1996682 h 4194895"/>
              <a:gd name="connsiteX163" fmla="*/ 3505200 w 9601201"/>
              <a:gd name="connsiteY163" fmla="*/ 2006528 h 4194895"/>
              <a:gd name="connsiteX164" fmla="*/ 5511728 w 9601201"/>
              <a:gd name="connsiteY164" fmla="*/ 0 h 4194895"/>
              <a:gd name="connsiteX165" fmla="*/ 5551114 w 9601201"/>
              <a:gd name="connsiteY165" fmla="*/ 0 h 4194895"/>
              <a:gd name="connsiteX166" fmla="*/ 3505200 w 9601201"/>
              <a:gd name="connsiteY166" fmla="*/ 2045914 h 4194895"/>
              <a:gd name="connsiteX167" fmla="*/ 3505200 w 9601201"/>
              <a:gd name="connsiteY167" fmla="*/ 2055760 h 4194895"/>
              <a:gd name="connsiteX168" fmla="*/ 5560960 w 9601201"/>
              <a:gd name="connsiteY168" fmla="*/ 0 h 4194895"/>
              <a:gd name="connsiteX169" fmla="*/ 5600346 w 9601201"/>
              <a:gd name="connsiteY169" fmla="*/ 0 h 4194895"/>
              <a:gd name="connsiteX170" fmla="*/ 3505200 w 9601201"/>
              <a:gd name="connsiteY170" fmla="*/ 2095146 h 4194895"/>
              <a:gd name="connsiteX171" fmla="*/ 3505200 w 9601201"/>
              <a:gd name="connsiteY171" fmla="*/ 2104992 h 4194895"/>
              <a:gd name="connsiteX172" fmla="*/ 5610191 w 9601201"/>
              <a:gd name="connsiteY172" fmla="*/ 0 h 4194895"/>
              <a:gd name="connsiteX173" fmla="*/ 5649578 w 9601201"/>
              <a:gd name="connsiteY173" fmla="*/ 0 h 4194895"/>
              <a:gd name="connsiteX174" fmla="*/ 3505200 w 9601201"/>
              <a:gd name="connsiteY174" fmla="*/ 2144378 h 4194895"/>
              <a:gd name="connsiteX175" fmla="*/ 3505200 w 9601201"/>
              <a:gd name="connsiteY175" fmla="*/ 2154224 h 4194895"/>
              <a:gd name="connsiteX176" fmla="*/ 5659423 w 9601201"/>
              <a:gd name="connsiteY176" fmla="*/ 0 h 4194895"/>
              <a:gd name="connsiteX177" fmla="*/ 5698809 w 9601201"/>
              <a:gd name="connsiteY177" fmla="*/ 0 h 4194895"/>
              <a:gd name="connsiteX178" fmla="*/ 3505200 w 9601201"/>
              <a:gd name="connsiteY178" fmla="*/ 2193610 h 4194895"/>
              <a:gd name="connsiteX179" fmla="*/ 3505200 w 9601201"/>
              <a:gd name="connsiteY179" fmla="*/ 2203456 h 4194895"/>
              <a:gd name="connsiteX180" fmla="*/ 5708656 w 9601201"/>
              <a:gd name="connsiteY180" fmla="*/ 0 h 4194895"/>
              <a:gd name="connsiteX181" fmla="*/ 5719764 w 9601201"/>
              <a:gd name="connsiteY181" fmla="*/ 0 h 4194895"/>
              <a:gd name="connsiteX182" fmla="*/ 5748040 w 9601201"/>
              <a:gd name="connsiteY182" fmla="*/ 0 h 4194895"/>
              <a:gd name="connsiteX183" fmla="*/ 3505200 w 9601201"/>
              <a:gd name="connsiteY183" fmla="*/ 2242841 h 4194895"/>
              <a:gd name="connsiteX184" fmla="*/ 3505200 w 9601201"/>
              <a:gd name="connsiteY184" fmla="*/ 2252688 h 4194895"/>
              <a:gd name="connsiteX185" fmla="*/ 5757888 w 9601201"/>
              <a:gd name="connsiteY185" fmla="*/ 0 h 4194895"/>
              <a:gd name="connsiteX186" fmla="*/ 5797273 w 9601201"/>
              <a:gd name="connsiteY186" fmla="*/ 0 h 4194895"/>
              <a:gd name="connsiteX187" fmla="*/ 3505200 w 9601201"/>
              <a:gd name="connsiteY187" fmla="*/ 2292073 h 4194895"/>
              <a:gd name="connsiteX188" fmla="*/ 3505200 w 9601201"/>
              <a:gd name="connsiteY188" fmla="*/ 2301920 h 4194895"/>
              <a:gd name="connsiteX189" fmla="*/ 5807119 w 9601201"/>
              <a:gd name="connsiteY189" fmla="*/ 0 h 4194895"/>
              <a:gd name="connsiteX190" fmla="*/ 5846505 w 9601201"/>
              <a:gd name="connsiteY190" fmla="*/ 0 h 4194895"/>
              <a:gd name="connsiteX191" fmla="*/ 3505200 w 9601201"/>
              <a:gd name="connsiteY191" fmla="*/ 2341305 h 4194895"/>
              <a:gd name="connsiteX192" fmla="*/ 3505200 w 9601201"/>
              <a:gd name="connsiteY192" fmla="*/ 2351152 h 4194895"/>
              <a:gd name="connsiteX193" fmla="*/ 5856351 w 9601201"/>
              <a:gd name="connsiteY193" fmla="*/ 0 h 4194895"/>
              <a:gd name="connsiteX194" fmla="*/ 5874887 w 9601201"/>
              <a:gd name="connsiteY194" fmla="*/ 0 h 4194895"/>
              <a:gd name="connsiteX195" fmla="*/ 5895737 w 9601201"/>
              <a:gd name="connsiteY195" fmla="*/ 0 h 4194895"/>
              <a:gd name="connsiteX196" fmla="*/ 3505200 w 9601201"/>
              <a:gd name="connsiteY196" fmla="*/ 2390537 h 4194895"/>
              <a:gd name="connsiteX197" fmla="*/ 3505200 w 9601201"/>
              <a:gd name="connsiteY197" fmla="*/ 2400383 h 4194895"/>
              <a:gd name="connsiteX198" fmla="*/ 5905583 w 9601201"/>
              <a:gd name="connsiteY198" fmla="*/ 0 h 4194895"/>
              <a:gd name="connsiteX199" fmla="*/ 5944969 w 9601201"/>
              <a:gd name="connsiteY199" fmla="*/ 0 h 4194895"/>
              <a:gd name="connsiteX200" fmla="*/ 3505200 w 9601201"/>
              <a:gd name="connsiteY200" fmla="*/ 2439769 h 4194895"/>
              <a:gd name="connsiteX201" fmla="*/ 3505200 w 9601201"/>
              <a:gd name="connsiteY201" fmla="*/ 2449615 h 4194895"/>
              <a:gd name="connsiteX202" fmla="*/ 5954815 w 9601201"/>
              <a:gd name="connsiteY202" fmla="*/ 0 h 4194895"/>
              <a:gd name="connsiteX203" fmla="*/ 5994201 w 9601201"/>
              <a:gd name="connsiteY203" fmla="*/ 0 h 4194895"/>
              <a:gd name="connsiteX204" fmla="*/ 3505200 w 9601201"/>
              <a:gd name="connsiteY204" fmla="*/ 2489001 h 4194895"/>
              <a:gd name="connsiteX205" fmla="*/ 3505200 w 9601201"/>
              <a:gd name="connsiteY205" fmla="*/ 2498847 h 4194895"/>
              <a:gd name="connsiteX206" fmla="*/ 6004046 w 9601201"/>
              <a:gd name="connsiteY206" fmla="*/ 0 h 4194895"/>
              <a:gd name="connsiteX207" fmla="*/ 6043432 w 9601201"/>
              <a:gd name="connsiteY207" fmla="*/ 0 h 4194895"/>
              <a:gd name="connsiteX208" fmla="*/ 3505200 w 9601201"/>
              <a:gd name="connsiteY208" fmla="*/ 2538233 h 4194895"/>
              <a:gd name="connsiteX209" fmla="*/ 3505200 w 9601201"/>
              <a:gd name="connsiteY209" fmla="*/ 2548079 h 4194895"/>
              <a:gd name="connsiteX210" fmla="*/ 6053278 w 9601201"/>
              <a:gd name="connsiteY210" fmla="*/ 0 h 4194895"/>
              <a:gd name="connsiteX211" fmla="*/ 6070389 w 9601201"/>
              <a:gd name="connsiteY211" fmla="*/ 0 h 4194895"/>
              <a:gd name="connsiteX212" fmla="*/ 6092664 w 9601201"/>
              <a:gd name="connsiteY212" fmla="*/ 0 h 4194895"/>
              <a:gd name="connsiteX213" fmla="*/ 3505200 w 9601201"/>
              <a:gd name="connsiteY213" fmla="*/ 2587465 h 4194895"/>
              <a:gd name="connsiteX214" fmla="*/ 3505200 w 9601201"/>
              <a:gd name="connsiteY214" fmla="*/ 2597311 h 4194895"/>
              <a:gd name="connsiteX215" fmla="*/ 6102510 w 9601201"/>
              <a:gd name="connsiteY215" fmla="*/ 0 h 4194895"/>
              <a:gd name="connsiteX216" fmla="*/ 6141896 w 9601201"/>
              <a:gd name="connsiteY216" fmla="*/ 0 h 4194895"/>
              <a:gd name="connsiteX217" fmla="*/ 3505200 w 9601201"/>
              <a:gd name="connsiteY217" fmla="*/ 2636696 h 4194895"/>
              <a:gd name="connsiteX218" fmla="*/ 3505200 w 9601201"/>
              <a:gd name="connsiteY218" fmla="*/ 2646543 h 4194895"/>
              <a:gd name="connsiteX219" fmla="*/ 6151742 w 9601201"/>
              <a:gd name="connsiteY219" fmla="*/ 0 h 4194895"/>
              <a:gd name="connsiteX220" fmla="*/ 6178809 w 9601201"/>
              <a:gd name="connsiteY220" fmla="*/ 0 h 4194895"/>
              <a:gd name="connsiteX221" fmla="*/ 6191128 w 9601201"/>
              <a:gd name="connsiteY221" fmla="*/ 0 h 4194895"/>
              <a:gd name="connsiteX222" fmla="*/ 3505200 w 9601201"/>
              <a:gd name="connsiteY222" fmla="*/ 2685928 h 4194895"/>
              <a:gd name="connsiteX223" fmla="*/ 3505200 w 9601201"/>
              <a:gd name="connsiteY223" fmla="*/ 2695775 h 4194895"/>
              <a:gd name="connsiteX224" fmla="*/ 6200974 w 9601201"/>
              <a:gd name="connsiteY224" fmla="*/ 0 h 4194895"/>
              <a:gd name="connsiteX225" fmla="*/ 6240359 w 9601201"/>
              <a:gd name="connsiteY225" fmla="*/ 0 h 4194895"/>
              <a:gd name="connsiteX226" fmla="*/ 3505200 w 9601201"/>
              <a:gd name="connsiteY226" fmla="*/ 2735160 h 4194895"/>
              <a:gd name="connsiteX227" fmla="*/ 3505200 w 9601201"/>
              <a:gd name="connsiteY227" fmla="*/ 2745007 h 4194895"/>
              <a:gd name="connsiteX228" fmla="*/ 6250205 w 9601201"/>
              <a:gd name="connsiteY228" fmla="*/ 0 h 4194895"/>
              <a:gd name="connsiteX229" fmla="*/ 6290547 w 9601201"/>
              <a:gd name="connsiteY229" fmla="*/ 0 h 4194895"/>
              <a:gd name="connsiteX230" fmla="*/ 3505200 w 9601201"/>
              <a:gd name="connsiteY230" fmla="*/ 2786348 h 4194895"/>
              <a:gd name="connsiteX231" fmla="*/ 3505200 w 9601201"/>
              <a:gd name="connsiteY231" fmla="*/ 2796197 h 4194895"/>
              <a:gd name="connsiteX232" fmla="*/ 6300392 w 9601201"/>
              <a:gd name="connsiteY232" fmla="*/ 0 h 4194895"/>
              <a:gd name="connsiteX233" fmla="*/ 6339779 w 9601201"/>
              <a:gd name="connsiteY233" fmla="*/ 0 h 4194895"/>
              <a:gd name="connsiteX234" fmla="*/ 3505200 w 9601201"/>
              <a:gd name="connsiteY234" fmla="*/ 2835598 h 4194895"/>
              <a:gd name="connsiteX235" fmla="*/ 3505200 w 9601201"/>
              <a:gd name="connsiteY235" fmla="*/ 2845446 h 4194895"/>
              <a:gd name="connsiteX236" fmla="*/ 6349624 w 9601201"/>
              <a:gd name="connsiteY236" fmla="*/ 0 h 4194895"/>
              <a:gd name="connsiteX237" fmla="*/ 6373169 w 9601201"/>
              <a:gd name="connsiteY237" fmla="*/ 0 h 4194895"/>
              <a:gd name="connsiteX238" fmla="*/ 6389011 w 9601201"/>
              <a:gd name="connsiteY238" fmla="*/ 0 h 4194895"/>
              <a:gd name="connsiteX239" fmla="*/ 3505200 w 9601201"/>
              <a:gd name="connsiteY239" fmla="*/ 2884848 h 4194895"/>
              <a:gd name="connsiteX240" fmla="*/ 3505200 w 9601201"/>
              <a:gd name="connsiteY240" fmla="*/ 2894696 h 4194895"/>
              <a:gd name="connsiteX241" fmla="*/ 6398857 w 9601201"/>
              <a:gd name="connsiteY241" fmla="*/ 0 h 4194895"/>
              <a:gd name="connsiteX242" fmla="*/ 6438243 w 9601201"/>
              <a:gd name="connsiteY242" fmla="*/ 0 h 4194895"/>
              <a:gd name="connsiteX243" fmla="*/ 3505200 w 9601201"/>
              <a:gd name="connsiteY243" fmla="*/ 2934097 h 4194895"/>
              <a:gd name="connsiteX244" fmla="*/ 3505200 w 9601201"/>
              <a:gd name="connsiteY244" fmla="*/ 2943946 h 4194895"/>
              <a:gd name="connsiteX245" fmla="*/ 6448089 w 9601201"/>
              <a:gd name="connsiteY245" fmla="*/ 0 h 4194895"/>
              <a:gd name="connsiteX246" fmla="*/ 6487476 w 9601201"/>
              <a:gd name="connsiteY246" fmla="*/ 0 h 4194895"/>
              <a:gd name="connsiteX247" fmla="*/ 3505200 w 9601201"/>
              <a:gd name="connsiteY247" fmla="*/ 2983347 h 4194895"/>
              <a:gd name="connsiteX248" fmla="*/ 3505200 w 9601201"/>
              <a:gd name="connsiteY248" fmla="*/ 2993195 h 4194895"/>
              <a:gd name="connsiteX249" fmla="*/ 6497320 w 9601201"/>
              <a:gd name="connsiteY249" fmla="*/ 0 h 4194895"/>
              <a:gd name="connsiteX250" fmla="*/ 6519680 w 9601201"/>
              <a:gd name="connsiteY250" fmla="*/ 0 h 4194895"/>
              <a:gd name="connsiteX251" fmla="*/ 6536708 w 9601201"/>
              <a:gd name="connsiteY251" fmla="*/ 0 h 4194895"/>
              <a:gd name="connsiteX252" fmla="*/ 3505200 w 9601201"/>
              <a:gd name="connsiteY252" fmla="*/ 3032597 h 4194895"/>
              <a:gd name="connsiteX253" fmla="*/ 3505200 w 9601201"/>
              <a:gd name="connsiteY253" fmla="*/ 3042445 h 4194895"/>
              <a:gd name="connsiteX254" fmla="*/ 6546552 w 9601201"/>
              <a:gd name="connsiteY254" fmla="*/ 0 h 4194895"/>
              <a:gd name="connsiteX255" fmla="*/ 6585939 w 9601201"/>
              <a:gd name="connsiteY255" fmla="*/ 0 h 4194895"/>
              <a:gd name="connsiteX256" fmla="*/ 3505200 w 9601201"/>
              <a:gd name="connsiteY256" fmla="*/ 3081846 h 4194895"/>
              <a:gd name="connsiteX257" fmla="*/ 3505200 w 9601201"/>
              <a:gd name="connsiteY257" fmla="*/ 3091695 h 4194895"/>
              <a:gd name="connsiteX258" fmla="*/ 6595784 w 9601201"/>
              <a:gd name="connsiteY258" fmla="*/ 0 h 4194895"/>
              <a:gd name="connsiteX259" fmla="*/ 6635171 w 9601201"/>
              <a:gd name="connsiteY259" fmla="*/ 0 h 4194895"/>
              <a:gd name="connsiteX260" fmla="*/ 3505200 w 9601201"/>
              <a:gd name="connsiteY260" fmla="*/ 3131096 h 4194895"/>
              <a:gd name="connsiteX261" fmla="*/ 3505200 w 9601201"/>
              <a:gd name="connsiteY261" fmla="*/ 3140945 h 4194895"/>
              <a:gd name="connsiteX262" fmla="*/ 6645016 w 9601201"/>
              <a:gd name="connsiteY262" fmla="*/ 0 h 4194895"/>
              <a:gd name="connsiteX263" fmla="*/ 6684403 w 9601201"/>
              <a:gd name="connsiteY263" fmla="*/ 0 h 4194895"/>
              <a:gd name="connsiteX264" fmla="*/ 3505200 w 9601201"/>
              <a:gd name="connsiteY264" fmla="*/ 3180346 h 4194895"/>
              <a:gd name="connsiteX265" fmla="*/ 3505200 w 9601201"/>
              <a:gd name="connsiteY265" fmla="*/ 3190193 h 4194895"/>
              <a:gd name="connsiteX266" fmla="*/ 6694248 w 9601201"/>
              <a:gd name="connsiteY266" fmla="*/ 0 h 4194895"/>
              <a:gd name="connsiteX267" fmla="*/ 6715544 w 9601201"/>
              <a:gd name="connsiteY267" fmla="*/ 0 h 4194895"/>
              <a:gd name="connsiteX268" fmla="*/ 6733635 w 9601201"/>
              <a:gd name="connsiteY268" fmla="*/ 0 h 4194895"/>
              <a:gd name="connsiteX269" fmla="*/ 3505200 w 9601201"/>
              <a:gd name="connsiteY269" fmla="*/ 3229595 h 4194895"/>
              <a:gd name="connsiteX270" fmla="*/ 3505200 w 9601201"/>
              <a:gd name="connsiteY270" fmla="*/ 3239443 h 4194895"/>
              <a:gd name="connsiteX271" fmla="*/ 6743479 w 9601201"/>
              <a:gd name="connsiteY271" fmla="*/ 0 h 4194895"/>
              <a:gd name="connsiteX272" fmla="*/ 6782867 w 9601201"/>
              <a:gd name="connsiteY272" fmla="*/ 0 h 4194895"/>
              <a:gd name="connsiteX273" fmla="*/ 3505200 w 9601201"/>
              <a:gd name="connsiteY273" fmla="*/ 3278844 h 4194895"/>
              <a:gd name="connsiteX274" fmla="*/ 3505200 w 9601201"/>
              <a:gd name="connsiteY274" fmla="*/ 3288693 h 4194895"/>
              <a:gd name="connsiteX275" fmla="*/ 6792711 w 9601201"/>
              <a:gd name="connsiteY275" fmla="*/ 0 h 4194895"/>
              <a:gd name="connsiteX276" fmla="*/ 6832099 w 9601201"/>
              <a:gd name="connsiteY276" fmla="*/ 0 h 4194895"/>
              <a:gd name="connsiteX277" fmla="*/ 3505200 w 9601201"/>
              <a:gd name="connsiteY277" fmla="*/ 3328094 h 4194895"/>
              <a:gd name="connsiteX278" fmla="*/ 3505200 w 9601201"/>
              <a:gd name="connsiteY278" fmla="*/ 3337942 h 4194895"/>
              <a:gd name="connsiteX279" fmla="*/ 6841943 w 9601201"/>
              <a:gd name="connsiteY279" fmla="*/ 0 h 4194895"/>
              <a:gd name="connsiteX280" fmla="*/ 6861140 w 9601201"/>
              <a:gd name="connsiteY280" fmla="*/ 0 h 4194895"/>
              <a:gd name="connsiteX281" fmla="*/ 6881330 w 9601201"/>
              <a:gd name="connsiteY281" fmla="*/ 0 h 4194895"/>
              <a:gd name="connsiteX282" fmla="*/ 3505200 w 9601201"/>
              <a:gd name="connsiteY282" fmla="*/ 3377343 h 4194895"/>
              <a:gd name="connsiteX283" fmla="*/ 3505200 w 9601201"/>
              <a:gd name="connsiteY283" fmla="*/ 3387192 h 4194895"/>
              <a:gd name="connsiteX284" fmla="*/ 6891175 w 9601201"/>
              <a:gd name="connsiteY284" fmla="*/ 0 h 4194895"/>
              <a:gd name="connsiteX285" fmla="*/ 6930563 w 9601201"/>
              <a:gd name="connsiteY285" fmla="*/ 0 h 4194895"/>
              <a:gd name="connsiteX286" fmla="*/ 3505200 w 9601201"/>
              <a:gd name="connsiteY286" fmla="*/ 3426593 h 4194895"/>
              <a:gd name="connsiteX287" fmla="*/ 3505200 w 9601201"/>
              <a:gd name="connsiteY287" fmla="*/ 3436442 h 4194895"/>
              <a:gd name="connsiteX288" fmla="*/ 6940407 w 9601201"/>
              <a:gd name="connsiteY288" fmla="*/ 0 h 4194895"/>
              <a:gd name="connsiteX289" fmla="*/ 6979794 w 9601201"/>
              <a:gd name="connsiteY289" fmla="*/ 0 h 4194895"/>
              <a:gd name="connsiteX290" fmla="*/ 3505200 w 9601201"/>
              <a:gd name="connsiteY290" fmla="*/ 3475843 h 4194895"/>
              <a:gd name="connsiteX291" fmla="*/ 3505200 w 9601201"/>
              <a:gd name="connsiteY291" fmla="*/ 3485690 h 4194895"/>
              <a:gd name="connsiteX292" fmla="*/ 6989639 w 9601201"/>
              <a:gd name="connsiteY292" fmla="*/ 0 h 4194895"/>
              <a:gd name="connsiteX293" fmla="*/ 7029026 w 9601201"/>
              <a:gd name="connsiteY293" fmla="*/ 0 h 4194895"/>
              <a:gd name="connsiteX294" fmla="*/ 3505200 w 9601201"/>
              <a:gd name="connsiteY294" fmla="*/ 3525093 h 4194895"/>
              <a:gd name="connsiteX295" fmla="*/ 3505200 w 9601201"/>
              <a:gd name="connsiteY295" fmla="*/ 3534940 h 4194895"/>
              <a:gd name="connsiteX296" fmla="*/ 7038871 w 9601201"/>
              <a:gd name="connsiteY296" fmla="*/ 0 h 4194895"/>
              <a:gd name="connsiteX297" fmla="*/ 7056647 w 9601201"/>
              <a:gd name="connsiteY297" fmla="*/ 0 h 4194895"/>
              <a:gd name="connsiteX298" fmla="*/ 7078257 w 9601201"/>
              <a:gd name="connsiteY298" fmla="*/ 0 h 4194895"/>
              <a:gd name="connsiteX299" fmla="*/ 3505200 w 9601201"/>
              <a:gd name="connsiteY299" fmla="*/ 3574341 h 4194895"/>
              <a:gd name="connsiteX300" fmla="*/ 3505200 w 9601201"/>
              <a:gd name="connsiteY300" fmla="*/ 3584190 h 4194895"/>
              <a:gd name="connsiteX301" fmla="*/ 7088103 w 9601201"/>
              <a:gd name="connsiteY301" fmla="*/ 0 h 4194895"/>
              <a:gd name="connsiteX302" fmla="*/ 7127490 w 9601201"/>
              <a:gd name="connsiteY302" fmla="*/ 0 h 4194895"/>
              <a:gd name="connsiteX303" fmla="*/ 3505200 w 9601201"/>
              <a:gd name="connsiteY303" fmla="*/ 3623591 h 4194895"/>
              <a:gd name="connsiteX304" fmla="*/ 3505200 w 9601201"/>
              <a:gd name="connsiteY304" fmla="*/ 3633439 h 4194895"/>
              <a:gd name="connsiteX305" fmla="*/ 7137334 w 9601201"/>
              <a:gd name="connsiteY305" fmla="*/ 0 h 4194895"/>
              <a:gd name="connsiteX306" fmla="*/ 7165097 w 9601201"/>
              <a:gd name="connsiteY306" fmla="*/ 0 h 4194895"/>
              <a:gd name="connsiteX307" fmla="*/ 7176721 w 9601201"/>
              <a:gd name="connsiteY307" fmla="*/ 0 h 4194895"/>
              <a:gd name="connsiteX308" fmla="*/ 3505200 w 9601201"/>
              <a:gd name="connsiteY308" fmla="*/ 3672840 h 4194895"/>
              <a:gd name="connsiteX309" fmla="*/ 3505200 w 9601201"/>
              <a:gd name="connsiteY309" fmla="*/ 3682689 h 4194895"/>
              <a:gd name="connsiteX310" fmla="*/ 7186566 w 9601201"/>
              <a:gd name="connsiteY310" fmla="*/ 0 h 4194895"/>
              <a:gd name="connsiteX311" fmla="*/ 7225953 w 9601201"/>
              <a:gd name="connsiteY311" fmla="*/ 0 h 4194895"/>
              <a:gd name="connsiteX312" fmla="*/ 3505200 w 9601201"/>
              <a:gd name="connsiteY312" fmla="*/ 3722090 h 4194895"/>
              <a:gd name="connsiteX313" fmla="*/ 3505200 w 9601201"/>
              <a:gd name="connsiteY313" fmla="*/ 3731939 h 4194895"/>
              <a:gd name="connsiteX314" fmla="*/ 7235798 w 9601201"/>
              <a:gd name="connsiteY314" fmla="*/ 0 h 4194895"/>
              <a:gd name="connsiteX315" fmla="*/ 7275186 w 9601201"/>
              <a:gd name="connsiteY315" fmla="*/ 0 h 4194895"/>
              <a:gd name="connsiteX316" fmla="*/ 3505200 w 9601201"/>
              <a:gd name="connsiteY316" fmla="*/ 3771340 h 4194895"/>
              <a:gd name="connsiteX317" fmla="*/ 3505200 w 9601201"/>
              <a:gd name="connsiteY317" fmla="*/ 3781188 h 4194895"/>
              <a:gd name="connsiteX318" fmla="*/ 7285030 w 9601201"/>
              <a:gd name="connsiteY318" fmla="*/ 0 h 4194895"/>
              <a:gd name="connsiteX319" fmla="*/ 7324417 w 9601201"/>
              <a:gd name="connsiteY319" fmla="*/ 0 h 4194895"/>
              <a:gd name="connsiteX320" fmla="*/ 3505200 w 9601201"/>
              <a:gd name="connsiteY320" fmla="*/ 3820590 h 4194895"/>
              <a:gd name="connsiteX321" fmla="*/ 3505200 w 9601201"/>
              <a:gd name="connsiteY321" fmla="*/ 3830438 h 4194895"/>
              <a:gd name="connsiteX322" fmla="*/ 7334262 w 9601201"/>
              <a:gd name="connsiteY322" fmla="*/ 0 h 4194895"/>
              <a:gd name="connsiteX323" fmla="*/ 7359457 w 9601201"/>
              <a:gd name="connsiteY323" fmla="*/ 0 h 4194895"/>
              <a:gd name="connsiteX324" fmla="*/ 7373649 w 9601201"/>
              <a:gd name="connsiteY324" fmla="*/ 0 h 4194895"/>
              <a:gd name="connsiteX325" fmla="*/ 3505200 w 9601201"/>
              <a:gd name="connsiteY325" fmla="*/ 3869839 h 4194895"/>
              <a:gd name="connsiteX326" fmla="*/ 3505200 w 9601201"/>
              <a:gd name="connsiteY326" fmla="*/ 3879688 h 4194895"/>
              <a:gd name="connsiteX327" fmla="*/ 7383494 w 9601201"/>
              <a:gd name="connsiteY327" fmla="*/ 0 h 4194895"/>
              <a:gd name="connsiteX328" fmla="*/ 7422881 w 9601201"/>
              <a:gd name="connsiteY328" fmla="*/ 0 h 4194895"/>
              <a:gd name="connsiteX329" fmla="*/ 3505200 w 9601201"/>
              <a:gd name="connsiteY329" fmla="*/ 3919089 h 4194895"/>
              <a:gd name="connsiteX330" fmla="*/ 3505200 w 9601201"/>
              <a:gd name="connsiteY330" fmla="*/ 3928936 h 4194895"/>
              <a:gd name="connsiteX331" fmla="*/ 7432726 w 9601201"/>
              <a:gd name="connsiteY331" fmla="*/ 0 h 4194895"/>
              <a:gd name="connsiteX332" fmla="*/ 7471762 w 9601201"/>
              <a:gd name="connsiteY332" fmla="*/ 0 h 4194895"/>
              <a:gd name="connsiteX333" fmla="*/ 7472112 w 9601201"/>
              <a:gd name="connsiteY333" fmla="*/ 0 h 4194895"/>
              <a:gd name="connsiteX334" fmla="*/ 3505200 w 9601201"/>
              <a:gd name="connsiteY334" fmla="*/ 3968338 h 4194895"/>
              <a:gd name="connsiteX335" fmla="*/ 3505200 w 9601201"/>
              <a:gd name="connsiteY335" fmla="*/ 3978186 h 4194895"/>
              <a:gd name="connsiteX336" fmla="*/ 7481957 w 9601201"/>
              <a:gd name="connsiteY336" fmla="*/ 0 h 4194895"/>
              <a:gd name="connsiteX337" fmla="*/ 7521344 w 9601201"/>
              <a:gd name="connsiteY337" fmla="*/ 0 h 4194895"/>
              <a:gd name="connsiteX338" fmla="*/ 3505200 w 9601201"/>
              <a:gd name="connsiteY338" fmla="*/ 4017587 h 4194895"/>
              <a:gd name="connsiteX339" fmla="*/ 3505200 w 9601201"/>
              <a:gd name="connsiteY339" fmla="*/ 4027436 h 4194895"/>
              <a:gd name="connsiteX340" fmla="*/ 7531190 w 9601201"/>
              <a:gd name="connsiteY340" fmla="*/ 0 h 4194895"/>
              <a:gd name="connsiteX341" fmla="*/ 7570576 w 9601201"/>
              <a:gd name="connsiteY341" fmla="*/ 0 h 4194895"/>
              <a:gd name="connsiteX342" fmla="*/ 3505200 w 9601201"/>
              <a:gd name="connsiteY342" fmla="*/ 4066837 h 4194895"/>
              <a:gd name="connsiteX343" fmla="*/ 3505200 w 9601201"/>
              <a:gd name="connsiteY343" fmla="*/ 4076687 h 4194895"/>
              <a:gd name="connsiteX344" fmla="*/ 7580422 w 9601201"/>
              <a:gd name="connsiteY344" fmla="*/ 0 h 4194895"/>
              <a:gd name="connsiteX345" fmla="*/ 7619809 w 9601201"/>
              <a:gd name="connsiteY345" fmla="*/ 0 h 4194895"/>
              <a:gd name="connsiteX346" fmla="*/ 3505200 w 9601201"/>
              <a:gd name="connsiteY346" fmla="*/ 4116087 h 4194895"/>
              <a:gd name="connsiteX347" fmla="*/ 3505200 w 9601201"/>
              <a:gd name="connsiteY347" fmla="*/ 4125935 h 4194895"/>
              <a:gd name="connsiteX348" fmla="*/ 7629653 w 9601201"/>
              <a:gd name="connsiteY348" fmla="*/ 0 h 4194895"/>
              <a:gd name="connsiteX349" fmla="*/ 7669041 w 9601201"/>
              <a:gd name="connsiteY349" fmla="*/ 0 h 4194895"/>
              <a:gd name="connsiteX350" fmla="*/ 3505200 w 9601201"/>
              <a:gd name="connsiteY350" fmla="*/ 4165338 h 4194895"/>
              <a:gd name="connsiteX351" fmla="*/ 3505200 w 9601201"/>
              <a:gd name="connsiteY351" fmla="*/ 4175185 h 4194895"/>
              <a:gd name="connsiteX352" fmla="*/ 7678885 w 9601201"/>
              <a:gd name="connsiteY352" fmla="*/ 0 h 4194895"/>
              <a:gd name="connsiteX353" fmla="*/ 7718272 w 9601201"/>
              <a:gd name="connsiteY353" fmla="*/ 0 h 4194895"/>
              <a:gd name="connsiteX354" fmla="*/ 3530496 w 9601201"/>
              <a:gd name="connsiteY354" fmla="*/ 4189281 h 4194895"/>
              <a:gd name="connsiteX355" fmla="*/ 3535419 w 9601201"/>
              <a:gd name="connsiteY355" fmla="*/ 4194204 h 4194895"/>
              <a:gd name="connsiteX356" fmla="*/ 7728117 w 9601201"/>
              <a:gd name="connsiteY356" fmla="*/ 0 h 4194895"/>
              <a:gd name="connsiteX357" fmla="*/ 7767505 w 9601201"/>
              <a:gd name="connsiteY357" fmla="*/ 0 h 4194895"/>
              <a:gd name="connsiteX358" fmla="*/ 3579728 w 9601201"/>
              <a:gd name="connsiteY358" fmla="*/ 4189281 h 4194895"/>
              <a:gd name="connsiteX359" fmla="*/ 3584651 w 9601201"/>
              <a:gd name="connsiteY359" fmla="*/ 4194204 h 4194895"/>
              <a:gd name="connsiteX360" fmla="*/ 7777348 w 9601201"/>
              <a:gd name="connsiteY360" fmla="*/ 0 h 4194895"/>
              <a:gd name="connsiteX361" fmla="*/ 7816736 w 9601201"/>
              <a:gd name="connsiteY361" fmla="*/ 0 h 4194895"/>
              <a:gd name="connsiteX362" fmla="*/ 3628960 w 9601201"/>
              <a:gd name="connsiteY362" fmla="*/ 4189281 h 4194895"/>
              <a:gd name="connsiteX363" fmla="*/ 3633883 w 9601201"/>
              <a:gd name="connsiteY363" fmla="*/ 4194204 h 4194895"/>
              <a:gd name="connsiteX364" fmla="*/ 7826580 w 9601201"/>
              <a:gd name="connsiteY364" fmla="*/ 0 h 4194895"/>
              <a:gd name="connsiteX365" fmla="*/ 7865967 w 9601201"/>
              <a:gd name="connsiteY365" fmla="*/ 0 h 4194895"/>
              <a:gd name="connsiteX366" fmla="*/ 3678191 w 9601201"/>
              <a:gd name="connsiteY366" fmla="*/ 4189281 h 4194895"/>
              <a:gd name="connsiteX367" fmla="*/ 3683115 w 9601201"/>
              <a:gd name="connsiteY367" fmla="*/ 4194204 h 4194895"/>
              <a:gd name="connsiteX368" fmla="*/ 7875812 w 9601201"/>
              <a:gd name="connsiteY368" fmla="*/ 0 h 4194895"/>
              <a:gd name="connsiteX369" fmla="*/ 7915200 w 9601201"/>
              <a:gd name="connsiteY369" fmla="*/ 0 h 4194895"/>
              <a:gd name="connsiteX370" fmla="*/ 3727423 w 9601201"/>
              <a:gd name="connsiteY370" fmla="*/ 4189281 h 4194895"/>
              <a:gd name="connsiteX371" fmla="*/ 3732347 w 9601201"/>
              <a:gd name="connsiteY371" fmla="*/ 4194204 h 4194895"/>
              <a:gd name="connsiteX372" fmla="*/ 7925044 w 9601201"/>
              <a:gd name="connsiteY372" fmla="*/ 0 h 4194895"/>
              <a:gd name="connsiteX373" fmla="*/ 7964431 w 9601201"/>
              <a:gd name="connsiteY373" fmla="*/ 0 h 4194895"/>
              <a:gd name="connsiteX374" fmla="*/ 3776655 w 9601201"/>
              <a:gd name="connsiteY374" fmla="*/ 4189281 h 4194895"/>
              <a:gd name="connsiteX375" fmla="*/ 3781578 w 9601201"/>
              <a:gd name="connsiteY375" fmla="*/ 4194204 h 4194895"/>
              <a:gd name="connsiteX376" fmla="*/ 7974276 w 9601201"/>
              <a:gd name="connsiteY376" fmla="*/ 0 h 4194895"/>
              <a:gd name="connsiteX377" fmla="*/ 8013663 w 9601201"/>
              <a:gd name="connsiteY377" fmla="*/ 0 h 4194895"/>
              <a:gd name="connsiteX378" fmla="*/ 3825887 w 9601201"/>
              <a:gd name="connsiteY378" fmla="*/ 4189281 h 4194895"/>
              <a:gd name="connsiteX379" fmla="*/ 3830810 w 9601201"/>
              <a:gd name="connsiteY379" fmla="*/ 4194204 h 4194895"/>
              <a:gd name="connsiteX380" fmla="*/ 8023508 w 9601201"/>
              <a:gd name="connsiteY380" fmla="*/ 0 h 4194895"/>
              <a:gd name="connsiteX381" fmla="*/ 8062895 w 9601201"/>
              <a:gd name="connsiteY381" fmla="*/ 0 h 4194895"/>
              <a:gd name="connsiteX382" fmla="*/ 3875119 w 9601201"/>
              <a:gd name="connsiteY382" fmla="*/ 4189281 h 4194895"/>
              <a:gd name="connsiteX383" fmla="*/ 3880042 w 9601201"/>
              <a:gd name="connsiteY383" fmla="*/ 4194204 h 4194895"/>
              <a:gd name="connsiteX384" fmla="*/ 8072740 w 9601201"/>
              <a:gd name="connsiteY384" fmla="*/ 0 h 4194895"/>
              <a:gd name="connsiteX385" fmla="*/ 8105031 w 9601201"/>
              <a:gd name="connsiteY385" fmla="*/ 0 h 4194895"/>
              <a:gd name="connsiteX386" fmla="*/ 8112127 w 9601201"/>
              <a:gd name="connsiteY386" fmla="*/ 0 h 4194895"/>
              <a:gd name="connsiteX387" fmla="*/ 3924351 w 9601201"/>
              <a:gd name="connsiteY387" fmla="*/ 4189281 h 4194895"/>
              <a:gd name="connsiteX388" fmla="*/ 3929274 w 9601201"/>
              <a:gd name="connsiteY388" fmla="*/ 4194204 h 4194895"/>
              <a:gd name="connsiteX389" fmla="*/ 8121971 w 9601201"/>
              <a:gd name="connsiteY389" fmla="*/ 0 h 4194895"/>
              <a:gd name="connsiteX390" fmla="*/ 8161359 w 9601201"/>
              <a:gd name="connsiteY390" fmla="*/ 0 h 4194895"/>
              <a:gd name="connsiteX391" fmla="*/ 3973583 w 9601201"/>
              <a:gd name="connsiteY391" fmla="*/ 4189281 h 4194895"/>
              <a:gd name="connsiteX392" fmla="*/ 3978507 w 9601201"/>
              <a:gd name="connsiteY392" fmla="*/ 4194204 h 4194895"/>
              <a:gd name="connsiteX393" fmla="*/ 8171204 w 9601201"/>
              <a:gd name="connsiteY393" fmla="*/ 0 h 4194895"/>
              <a:gd name="connsiteX394" fmla="*/ 8188457 w 9601201"/>
              <a:gd name="connsiteY394" fmla="*/ 0 h 4194895"/>
              <a:gd name="connsiteX395" fmla="*/ 8210591 w 9601201"/>
              <a:gd name="connsiteY395" fmla="*/ 0 h 4194895"/>
              <a:gd name="connsiteX396" fmla="*/ 4022815 w 9601201"/>
              <a:gd name="connsiteY396" fmla="*/ 4189281 h 4194895"/>
              <a:gd name="connsiteX397" fmla="*/ 4027738 w 9601201"/>
              <a:gd name="connsiteY397" fmla="*/ 4194204 h 4194895"/>
              <a:gd name="connsiteX398" fmla="*/ 8220436 w 9601201"/>
              <a:gd name="connsiteY398" fmla="*/ 0 h 4194895"/>
              <a:gd name="connsiteX399" fmla="*/ 8260576 w 9601201"/>
              <a:gd name="connsiteY399" fmla="*/ 0 h 4194895"/>
              <a:gd name="connsiteX400" fmla="*/ 4072048 w 9601201"/>
              <a:gd name="connsiteY400" fmla="*/ 4189281 h 4194895"/>
              <a:gd name="connsiteX401" fmla="*/ 4076970 w 9601201"/>
              <a:gd name="connsiteY401" fmla="*/ 4194204 h 4194895"/>
              <a:gd name="connsiteX402" fmla="*/ 8270420 w 9601201"/>
              <a:gd name="connsiteY402" fmla="*/ 0 h 4194895"/>
              <a:gd name="connsiteX403" fmla="*/ 8309808 w 9601201"/>
              <a:gd name="connsiteY403" fmla="*/ 0 h 4194895"/>
              <a:gd name="connsiteX404" fmla="*/ 4121278 w 9601201"/>
              <a:gd name="connsiteY404" fmla="*/ 4189281 h 4194895"/>
              <a:gd name="connsiteX405" fmla="*/ 4126201 w 9601201"/>
              <a:gd name="connsiteY405" fmla="*/ 4194204 h 4194895"/>
              <a:gd name="connsiteX406" fmla="*/ 8319652 w 9601201"/>
              <a:gd name="connsiteY406" fmla="*/ 0 h 4194895"/>
              <a:gd name="connsiteX407" fmla="*/ 8359040 w 9601201"/>
              <a:gd name="connsiteY407" fmla="*/ 0 h 4194895"/>
              <a:gd name="connsiteX408" fmla="*/ 4170510 w 9601201"/>
              <a:gd name="connsiteY408" fmla="*/ 4189281 h 4194895"/>
              <a:gd name="connsiteX409" fmla="*/ 4175433 w 9601201"/>
              <a:gd name="connsiteY409" fmla="*/ 4194204 h 4194895"/>
              <a:gd name="connsiteX410" fmla="*/ 8368884 w 9601201"/>
              <a:gd name="connsiteY410" fmla="*/ 0 h 4194895"/>
              <a:gd name="connsiteX411" fmla="*/ 8408271 w 9601201"/>
              <a:gd name="connsiteY411" fmla="*/ 0 h 4194895"/>
              <a:gd name="connsiteX412" fmla="*/ 4219742 w 9601201"/>
              <a:gd name="connsiteY412" fmla="*/ 4189281 h 4194895"/>
              <a:gd name="connsiteX413" fmla="*/ 4224665 w 9601201"/>
              <a:gd name="connsiteY413" fmla="*/ 4194204 h 4194895"/>
              <a:gd name="connsiteX414" fmla="*/ 8418116 w 9601201"/>
              <a:gd name="connsiteY414" fmla="*/ 0 h 4194895"/>
              <a:gd name="connsiteX415" fmla="*/ 8457502 w 9601201"/>
              <a:gd name="connsiteY415" fmla="*/ 0 h 4194895"/>
              <a:gd name="connsiteX416" fmla="*/ 4268974 w 9601201"/>
              <a:gd name="connsiteY416" fmla="*/ 4189281 h 4194895"/>
              <a:gd name="connsiteX417" fmla="*/ 4273898 w 9601201"/>
              <a:gd name="connsiteY417" fmla="*/ 4194204 h 4194895"/>
              <a:gd name="connsiteX418" fmla="*/ 8467348 w 9601201"/>
              <a:gd name="connsiteY418" fmla="*/ 0 h 4194895"/>
              <a:gd name="connsiteX419" fmla="*/ 8506735 w 9601201"/>
              <a:gd name="connsiteY419" fmla="*/ 0 h 4194895"/>
              <a:gd name="connsiteX420" fmla="*/ 4318206 w 9601201"/>
              <a:gd name="connsiteY420" fmla="*/ 4189281 h 4194895"/>
              <a:gd name="connsiteX421" fmla="*/ 4323130 w 9601201"/>
              <a:gd name="connsiteY421" fmla="*/ 4194204 h 4194895"/>
              <a:gd name="connsiteX422" fmla="*/ 8516580 w 9601201"/>
              <a:gd name="connsiteY422" fmla="*/ 0 h 4194895"/>
              <a:gd name="connsiteX423" fmla="*/ 8541614 w 9601201"/>
              <a:gd name="connsiteY423" fmla="*/ 0 h 4194895"/>
              <a:gd name="connsiteX424" fmla="*/ 8555967 w 9601201"/>
              <a:gd name="connsiteY424" fmla="*/ 0 h 4194895"/>
              <a:gd name="connsiteX425" fmla="*/ 4367439 w 9601201"/>
              <a:gd name="connsiteY425" fmla="*/ 4189281 h 4194895"/>
              <a:gd name="connsiteX426" fmla="*/ 4372361 w 9601201"/>
              <a:gd name="connsiteY426" fmla="*/ 4194204 h 4194895"/>
              <a:gd name="connsiteX427" fmla="*/ 8565811 w 9601201"/>
              <a:gd name="connsiteY427" fmla="*/ 0 h 4194895"/>
              <a:gd name="connsiteX428" fmla="*/ 8605198 w 9601201"/>
              <a:gd name="connsiteY428" fmla="*/ 0 h 4194895"/>
              <a:gd name="connsiteX429" fmla="*/ 4416671 w 9601201"/>
              <a:gd name="connsiteY429" fmla="*/ 4189281 h 4194895"/>
              <a:gd name="connsiteX430" fmla="*/ 4421593 w 9601201"/>
              <a:gd name="connsiteY430" fmla="*/ 4194204 h 4194895"/>
              <a:gd name="connsiteX431" fmla="*/ 8615042 w 9601201"/>
              <a:gd name="connsiteY431" fmla="*/ 0 h 4194895"/>
              <a:gd name="connsiteX432" fmla="*/ 8654430 w 9601201"/>
              <a:gd name="connsiteY432" fmla="*/ 0 h 4194895"/>
              <a:gd name="connsiteX433" fmla="*/ 4465901 w 9601201"/>
              <a:gd name="connsiteY433" fmla="*/ 4189281 h 4194895"/>
              <a:gd name="connsiteX434" fmla="*/ 4470825 w 9601201"/>
              <a:gd name="connsiteY434" fmla="*/ 4194204 h 4194895"/>
              <a:gd name="connsiteX435" fmla="*/ 8664274 w 9601201"/>
              <a:gd name="connsiteY435" fmla="*/ 0 h 4194895"/>
              <a:gd name="connsiteX436" fmla="*/ 8703662 w 9601201"/>
              <a:gd name="connsiteY436" fmla="*/ 0 h 4194895"/>
              <a:gd name="connsiteX437" fmla="*/ 4515133 w 9601201"/>
              <a:gd name="connsiteY437" fmla="*/ 4189281 h 4194895"/>
              <a:gd name="connsiteX438" fmla="*/ 4520057 w 9601201"/>
              <a:gd name="connsiteY438" fmla="*/ 4194204 h 4194895"/>
              <a:gd name="connsiteX439" fmla="*/ 8713507 w 9601201"/>
              <a:gd name="connsiteY439" fmla="*/ 0 h 4194895"/>
              <a:gd name="connsiteX440" fmla="*/ 8752894 w 9601201"/>
              <a:gd name="connsiteY440" fmla="*/ 0 h 4194895"/>
              <a:gd name="connsiteX441" fmla="*/ 4564365 w 9601201"/>
              <a:gd name="connsiteY441" fmla="*/ 4189281 h 4194895"/>
              <a:gd name="connsiteX442" fmla="*/ 4569290 w 9601201"/>
              <a:gd name="connsiteY442" fmla="*/ 4194204 h 4194895"/>
              <a:gd name="connsiteX443" fmla="*/ 8762739 w 9601201"/>
              <a:gd name="connsiteY443" fmla="*/ 0 h 4194895"/>
              <a:gd name="connsiteX444" fmla="*/ 8802126 w 9601201"/>
              <a:gd name="connsiteY444" fmla="*/ 0 h 4194895"/>
              <a:gd name="connsiteX445" fmla="*/ 4613597 w 9601201"/>
              <a:gd name="connsiteY445" fmla="*/ 4189281 h 4194895"/>
              <a:gd name="connsiteX446" fmla="*/ 4618521 w 9601201"/>
              <a:gd name="connsiteY446" fmla="*/ 4194204 h 4194895"/>
              <a:gd name="connsiteX447" fmla="*/ 8811971 w 9601201"/>
              <a:gd name="connsiteY447" fmla="*/ 0 h 4194895"/>
              <a:gd name="connsiteX448" fmla="*/ 8830566 w 9601201"/>
              <a:gd name="connsiteY448" fmla="*/ 0 h 4194895"/>
              <a:gd name="connsiteX449" fmla="*/ 8839157 w 9601201"/>
              <a:gd name="connsiteY449" fmla="*/ 0 h 4194895"/>
              <a:gd name="connsiteX450" fmla="*/ 8839157 w 9601201"/>
              <a:gd name="connsiteY450" fmla="*/ 2 h 4194895"/>
              <a:gd name="connsiteX451" fmla="*/ 8851357 w 9601201"/>
              <a:gd name="connsiteY451" fmla="*/ 2 h 4194895"/>
              <a:gd name="connsiteX452" fmla="*/ 4662830 w 9601201"/>
              <a:gd name="connsiteY452" fmla="*/ 4189281 h 4194895"/>
              <a:gd name="connsiteX453" fmla="*/ 4667752 w 9601201"/>
              <a:gd name="connsiteY453" fmla="*/ 4194204 h 4194895"/>
              <a:gd name="connsiteX454" fmla="*/ 8861201 w 9601201"/>
              <a:gd name="connsiteY454" fmla="*/ 2 h 4194895"/>
              <a:gd name="connsiteX455" fmla="*/ 8900588 w 9601201"/>
              <a:gd name="connsiteY455" fmla="*/ 2 h 4194895"/>
              <a:gd name="connsiteX456" fmla="*/ 4712062 w 9601201"/>
              <a:gd name="connsiteY456" fmla="*/ 4189281 h 4194895"/>
              <a:gd name="connsiteX457" fmla="*/ 4716984 w 9601201"/>
              <a:gd name="connsiteY457" fmla="*/ 4194204 h 4194895"/>
              <a:gd name="connsiteX458" fmla="*/ 8910432 w 9601201"/>
              <a:gd name="connsiteY458" fmla="*/ 2 h 4194895"/>
              <a:gd name="connsiteX459" fmla="*/ 8949820 w 9601201"/>
              <a:gd name="connsiteY459" fmla="*/ 2 h 4194895"/>
              <a:gd name="connsiteX460" fmla="*/ 4761293 w 9601201"/>
              <a:gd name="connsiteY460" fmla="*/ 4189281 h 4194895"/>
              <a:gd name="connsiteX461" fmla="*/ 4766216 w 9601201"/>
              <a:gd name="connsiteY461" fmla="*/ 4194204 h 4194895"/>
              <a:gd name="connsiteX462" fmla="*/ 8959664 w 9601201"/>
              <a:gd name="connsiteY462" fmla="*/ 2 h 4194895"/>
              <a:gd name="connsiteX463" fmla="*/ 8999051 w 9601201"/>
              <a:gd name="connsiteY463" fmla="*/ 2 h 4194895"/>
              <a:gd name="connsiteX464" fmla="*/ 4810524 w 9601201"/>
              <a:gd name="connsiteY464" fmla="*/ 4189281 h 4194895"/>
              <a:gd name="connsiteX465" fmla="*/ 4815448 w 9601201"/>
              <a:gd name="connsiteY465" fmla="*/ 4194204 h 4194895"/>
              <a:gd name="connsiteX466" fmla="*/ 9008896 w 9601201"/>
              <a:gd name="connsiteY466" fmla="*/ 2 h 4194895"/>
              <a:gd name="connsiteX467" fmla="*/ 9048283 w 9601201"/>
              <a:gd name="connsiteY467" fmla="*/ 2 h 4194895"/>
              <a:gd name="connsiteX468" fmla="*/ 4859756 w 9601201"/>
              <a:gd name="connsiteY468" fmla="*/ 4189281 h 4194895"/>
              <a:gd name="connsiteX469" fmla="*/ 4864680 w 9601201"/>
              <a:gd name="connsiteY469" fmla="*/ 4194204 h 4194895"/>
              <a:gd name="connsiteX470" fmla="*/ 9058129 w 9601201"/>
              <a:gd name="connsiteY470" fmla="*/ 2 h 4194895"/>
              <a:gd name="connsiteX471" fmla="*/ 9097515 w 9601201"/>
              <a:gd name="connsiteY471" fmla="*/ 2 h 4194895"/>
              <a:gd name="connsiteX472" fmla="*/ 4908988 w 9601201"/>
              <a:gd name="connsiteY472" fmla="*/ 4189281 h 4194895"/>
              <a:gd name="connsiteX473" fmla="*/ 4913913 w 9601201"/>
              <a:gd name="connsiteY473" fmla="*/ 4194204 h 4194895"/>
              <a:gd name="connsiteX474" fmla="*/ 9107361 w 9601201"/>
              <a:gd name="connsiteY474" fmla="*/ 2 h 4194895"/>
              <a:gd name="connsiteX475" fmla="*/ 9146747 w 9601201"/>
              <a:gd name="connsiteY475" fmla="*/ 2 h 4194895"/>
              <a:gd name="connsiteX476" fmla="*/ 4958220 w 9601201"/>
              <a:gd name="connsiteY476" fmla="*/ 4189281 h 4194895"/>
              <a:gd name="connsiteX477" fmla="*/ 4963143 w 9601201"/>
              <a:gd name="connsiteY477" fmla="*/ 4194204 h 4194895"/>
              <a:gd name="connsiteX478" fmla="*/ 9156592 w 9601201"/>
              <a:gd name="connsiteY478" fmla="*/ 2 h 4194895"/>
              <a:gd name="connsiteX479" fmla="*/ 9195979 w 9601201"/>
              <a:gd name="connsiteY479" fmla="*/ 2 h 4194895"/>
              <a:gd name="connsiteX480" fmla="*/ 5007453 w 9601201"/>
              <a:gd name="connsiteY480" fmla="*/ 4189281 h 4194895"/>
              <a:gd name="connsiteX481" fmla="*/ 5012375 w 9601201"/>
              <a:gd name="connsiteY481" fmla="*/ 4194204 h 4194895"/>
              <a:gd name="connsiteX482" fmla="*/ 9205823 w 9601201"/>
              <a:gd name="connsiteY482" fmla="*/ 2 h 4194895"/>
              <a:gd name="connsiteX483" fmla="*/ 9245211 w 9601201"/>
              <a:gd name="connsiteY483" fmla="*/ 2 h 4194895"/>
              <a:gd name="connsiteX484" fmla="*/ 5056684 w 9601201"/>
              <a:gd name="connsiteY484" fmla="*/ 4189281 h 4194895"/>
              <a:gd name="connsiteX485" fmla="*/ 5061607 w 9601201"/>
              <a:gd name="connsiteY485" fmla="*/ 4194204 h 4194895"/>
              <a:gd name="connsiteX486" fmla="*/ 9255055 w 9601201"/>
              <a:gd name="connsiteY486" fmla="*/ 2 h 4194895"/>
              <a:gd name="connsiteX487" fmla="*/ 9294443 w 9601201"/>
              <a:gd name="connsiteY487" fmla="*/ 2 h 4194895"/>
              <a:gd name="connsiteX488" fmla="*/ 5105916 w 9601201"/>
              <a:gd name="connsiteY488" fmla="*/ 4189281 h 4194895"/>
              <a:gd name="connsiteX489" fmla="*/ 5110839 w 9601201"/>
              <a:gd name="connsiteY489" fmla="*/ 4194204 h 4194895"/>
              <a:gd name="connsiteX490" fmla="*/ 9304287 w 9601201"/>
              <a:gd name="connsiteY490" fmla="*/ 2 h 4194895"/>
              <a:gd name="connsiteX491" fmla="*/ 9343675 w 9601201"/>
              <a:gd name="connsiteY491" fmla="*/ 2 h 4194895"/>
              <a:gd name="connsiteX492" fmla="*/ 5155148 w 9601201"/>
              <a:gd name="connsiteY492" fmla="*/ 4189281 h 4194895"/>
              <a:gd name="connsiteX493" fmla="*/ 5160071 w 9601201"/>
              <a:gd name="connsiteY493" fmla="*/ 4194204 h 4194895"/>
              <a:gd name="connsiteX494" fmla="*/ 9353519 w 9601201"/>
              <a:gd name="connsiteY494" fmla="*/ 2 h 4194895"/>
              <a:gd name="connsiteX495" fmla="*/ 9392906 w 9601201"/>
              <a:gd name="connsiteY495" fmla="*/ 2 h 4194895"/>
              <a:gd name="connsiteX496" fmla="*/ 5204380 w 9601201"/>
              <a:gd name="connsiteY496" fmla="*/ 4189281 h 4194895"/>
              <a:gd name="connsiteX497" fmla="*/ 5209304 w 9601201"/>
              <a:gd name="connsiteY497" fmla="*/ 4194204 h 4194895"/>
              <a:gd name="connsiteX498" fmla="*/ 9402752 w 9601201"/>
              <a:gd name="connsiteY498" fmla="*/ 2 h 4194895"/>
              <a:gd name="connsiteX499" fmla="*/ 9442139 w 9601201"/>
              <a:gd name="connsiteY499" fmla="*/ 2 h 4194895"/>
              <a:gd name="connsiteX500" fmla="*/ 5253611 w 9601201"/>
              <a:gd name="connsiteY500" fmla="*/ 4189281 h 4194895"/>
              <a:gd name="connsiteX501" fmla="*/ 5258536 w 9601201"/>
              <a:gd name="connsiteY501" fmla="*/ 4194204 h 4194895"/>
              <a:gd name="connsiteX502" fmla="*/ 9451983 w 9601201"/>
              <a:gd name="connsiteY502" fmla="*/ 2 h 4194895"/>
              <a:gd name="connsiteX503" fmla="*/ 9491371 w 9601201"/>
              <a:gd name="connsiteY503" fmla="*/ 2 h 4194895"/>
              <a:gd name="connsiteX504" fmla="*/ 5302844 w 9601201"/>
              <a:gd name="connsiteY504" fmla="*/ 4189281 h 4194895"/>
              <a:gd name="connsiteX505" fmla="*/ 5307766 w 9601201"/>
              <a:gd name="connsiteY505" fmla="*/ 4194204 h 4194895"/>
              <a:gd name="connsiteX506" fmla="*/ 9501215 w 9601201"/>
              <a:gd name="connsiteY506" fmla="*/ 2 h 4194895"/>
              <a:gd name="connsiteX507" fmla="*/ 9540603 w 9601201"/>
              <a:gd name="connsiteY507" fmla="*/ 2 h 4194895"/>
              <a:gd name="connsiteX508" fmla="*/ 5352076 w 9601201"/>
              <a:gd name="connsiteY508" fmla="*/ 4189281 h 4194895"/>
              <a:gd name="connsiteX509" fmla="*/ 5356998 w 9601201"/>
              <a:gd name="connsiteY509" fmla="*/ 4194204 h 4194895"/>
              <a:gd name="connsiteX510" fmla="*/ 9550447 w 9601201"/>
              <a:gd name="connsiteY510" fmla="*/ 2 h 4194895"/>
              <a:gd name="connsiteX511" fmla="*/ 9589834 w 9601201"/>
              <a:gd name="connsiteY511" fmla="*/ 2 h 4194895"/>
              <a:gd name="connsiteX512" fmla="*/ 5401307 w 9601201"/>
              <a:gd name="connsiteY512" fmla="*/ 4189281 h 4194895"/>
              <a:gd name="connsiteX513" fmla="*/ 5406230 w 9601201"/>
              <a:gd name="connsiteY513" fmla="*/ 4194204 h 4194895"/>
              <a:gd name="connsiteX514" fmla="*/ 9599678 w 9601201"/>
              <a:gd name="connsiteY514" fmla="*/ 2 h 4194895"/>
              <a:gd name="connsiteX515" fmla="*/ 9601199 w 9601201"/>
              <a:gd name="connsiteY515" fmla="*/ 2 h 4194895"/>
              <a:gd name="connsiteX516" fmla="*/ 9601199 w 9601201"/>
              <a:gd name="connsiteY516" fmla="*/ 1 h 4194895"/>
              <a:gd name="connsiteX517" fmla="*/ 9601200 w 9601201"/>
              <a:gd name="connsiteY517" fmla="*/ 1 h 4194895"/>
              <a:gd name="connsiteX518" fmla="*/ 9601200 w 9601201"/>
              <a:gd name="connsiteY518" fmla="*/ 37875 h 4194895"/>
              <a:gd name="connsiteX519" fmla="*/ 5450539 w 9601201"/>
              <a:gd name="connsiteY519" fmla="*/ 4189281 h 4194895"/>
              <a:gd name="connsiteX520" fmla="*/ 5455462 w 9601201"/>
              <a:gd name="connsiteY520" fmla="*/ 4194204 h 4194895"/>
              <a:gd name="connsiteX521" fmla="*/ 9601200 w 9601201"/>
              <a:gd name="connsiteY521" fmla="*/ 47721 h 4194895"/>
              <a:gd name="connsiteX522" fmla="*/ 9601200 w 9601201"/>
              <a:gd name="connsiteY522" fmla="*/ 87116 h 4194895"/>
              <a:gd name="connsiteX523" fmla="*/ 5499771 w 9601201"/>
              <a:gd name="connsiteY523" fmla="*/ 4189281 h 4194895"/>
              <a:gd name="connsiteX524" fmla="*/ 5504695 w 9601201"/>
              <a:gd name="connsiteY524" fmla="*/ 4194204 h 4194895"/>
              <a:gd name="connsiteX525" fmla="*/ 9601200 w 9601201"/>
              <a:gd name="connsiteY525" fmla="*/ 96962 h 4194895"/>
              <a:gd name="connsiteX526" fmla="*/ 9601200 w 9601201"/>
              <a:gd name="connsiteY526" fmla="*/ 136356 h 4194895"/>
              <a:gd name="connsiteX527" fmla="*/ 5549003 w 9601201"/>
              <a:gd name="connsiteY527" fmla="*/ 4189281 h 4194895"/>
              <a:gd name="connsiteX528" fmla="*/ 5553927 w 9601201"/>
              <a:gd name="connsiteY528" fmla="*/ 4194204 h 4194895"/>
              <a:gd name="connsiteX529" fmla="*/ 9601200 w 9601201"/>
              <a:gd name="connsiteY529" fmla="*/ 146203 h 4194895"/>
              <a:gd name="connsiteX530" fmla="*/ 9601200 w 9601201"/>
              <a:gd name="connsiteY530" fmla="*/ 185598 h 4194895"/>
              <a:gd name="connsiteX531" fmla="*/ 5598236 w 9601201"/>
              <a:gd name="connsiteY531" fmla="*/ 4189281 h 4194895"/>
              <a:gd name="connsiteX532" fmla="*/ 5603158 w 9601201"/>
              <a:gd name="connsiteY532" fmla="*/ 4194204 h 4194895"/>
              <a:gd name="connsiteX533" fmla="*/ 9601200 w 9601201"/>
              <a:gd name="connsiteY533" fmla="*/ 195444 h 4194895"/>
              <a:gd name="connsiteX534" fmla="*/ 9601200 w 9601201"/>
              <a:gd name="connsiteY534" fmla="*/ 234838 h 4194895"/>
              <a:gd name="connsiteX535" fmla="*/ 5647468 w 9601201"/>
              <a:gd name="connsiteY535" fmla="*/ 4189281 h 4194895"/>
              <a:gd name="connsiteX536" fmla="*/ 5652389 w 9601201"/>
              <a:gd name="connsiteY536" fmla="*/ 4194204 h 4194895"/>
              <a:gd name="connsiteX537" fmla="*/ 9601200 w 9601201"/>
              <a:gd name="connsiteY537" fmla="*/ 244684 h 4194895"/>
              <a:gd name="connsiteX538" fmla="*/ 9601200 w 9601201"/>
              <a:gd name="connsiteY538" fmla="*/ 284078 h 4194895"/>
              <a:gd name="connsiteX539" fmla="*/ 5696699 w 9601201"/>
              <a:gd name="connsiteY539" fmla="*/ 4189281 h 4194895"/>
              <a:gd name="connsiteX540" fmla="*/ 5701621 w 9601201"/>
              <a:gd name="connsiteY540" fmla="*/ 4194204 h 4194895"/>
              <a:gd name="connsiteX541" fmla="*/ 9601200 w 9601201"/>
              <a:gd name="connsiteY541" fmla="*/ 293924 h 4194895"/>
              <a:gd name="connsiteX542" fmla="*/ 9601200 w 9601201"/>
              <a:gd name="connsiteY542" fmla="*/ 333319 h 4194895"/>
              <a:gd name="connsiteX543" fmla="*/ 5745930 w 9601201"/>
              <a:gd name="connsiteY543" fmla="*/ 4189281 h 4194895"/>
              <a:gd name="connsiteX544" fmla="*/ 5750854 w 9601201"/>
              <a:gd name="connsiteY544" fmla="*/ 4194204 h 4194895"/>
              <a:gd name="connsiteX545" fmla="*/ 9601200 w 9601201"/>
              <a:gd name="connsiteY545" fmla="*/ 343165 h 4194895"/>
              <a:gd name="connsiteX546" fmla="*/ 9601200 w 9601201"/>
              <a:gd name="connsiteY546" fmla="*/ 382560 h 4194895"/>
              <a:gd name="connsiteX547" fmla="*/ 5795162 w 9601201"/>
              <a:gd name="connsiteY547" fmla="*/ 4189281 h 4194895"/>
              <a:gd name="connsiteX548" fmla="*/ 5800085 w 9601201"/>
              <a:gd name="connsiteY548" fmla="*/ 4194204 h 4194895"/>
              <a:gd name="connsiteX549" fmla="*/ 9601200 w 9601201"/>
              <a:gd name="connsiteY549" fmla="*/ 392406 h 4194895"/>
              <a:gd name="connsiteX550" fmla="*/ 9601200 w 9601201"/>
              <a:gd name="connsiteY550" fmla="*/ 431800 h 4194895"/>
              <a:gd name="connsiteX551" fmla="*/ 5844393 w 9601201"/>
              <a:gd name="connsiteY551" fmla="*/ 4189281 h 4194895"/>
              <a:gd name="connsiteX552" fmla="*/ 5849318 w 9601201"/>
              <a:gd name="connsiteY552" fmla="*/ 4194204 h 4194895"/>
              <a:gd name="connsiteX553" fmla="*/ 9601200 w 9601201"/>
              <a:gd name="connsiteY553" fmla="*/ 441648 h 4194895"/>
              <a:gd name="connsiteX554" fmla="*/ 9601200 w 9601201"/>
              <a:gd name="connsiteY554" fmla="*/ 481041 h 4194895"/>
              <a:gd name="connsiteX555" fmla="*/ 5893625 w 9601201"/>
              <a:gd name="connsiteY555" fmla="*/ 4189281 h 4194895"/>
              <a:gd name="connsiteX556" fmla="*/ 5898549 w 9601201"/>
              <a:gd name="connsiteY556" fmla="*/ 4194204 h 4194895"/>
              <a:gd name="connsiteX557" fmla="*/ 9601200 w 9601201"/>
              <a:gd name="connsiteY557" fmla="*/ 490888 h 4194895"/>
              <a:gd name="connsiteX558" fmla="*/ 9601200 w 9601201"/>
              <a:gd name="connsiteY558" fmla="*/ 530283 h 4194895"/>
              <a:gd name="connsiteX559" fmla="*/ 5942859 w 9601201"/>
              <a:gd name="connsiteY559" fmla="*/ 4189281 h 4194895"/>
              <a:gd name="connsiteX560" fmla="*/ 5947781 w 9601201"/>
              <a:gd name="connsiteY560" fmla="*/ 4194204 h 4194895"/>
              <a:gd name="connsiteX561" fmla="*/ 9601200 w 9601201"/>
              <a:gd name="connsiteY561" fmla="*/ 540129 h 4194895"/>
              <a:gd name="connsiteX562" fmla="*/ 9601200 w 9601201"/>
              <a:gd name="connsiteY562" fmla="*/ 579523 h 4194895"/>
              <a:gd name="connsiteX563" fmla="*/ 5992089 w 9601201"/>
              <a:gd name="connsiteY563" fmla="*/ 4189281 h 4194895"/>
              <a:gd name="connsiteX564" fmla="*/ 5997013 w 9601201"/>
              <a:gd name="connsiteY564" fmla="*/ 4194204 h 4194895"/>
              <a:gd name="connsiteX565" fmla="*/ 9601200 w 9601201"/>
              <a:gd name="connsiteY565" fmla="*/ 589370 h 4194895"/>
              <a:gd name="connsiteX566" fmla="*/ 9601200 w 9601201"/>
              <a:gd name="connsiteY566" fmla="*/ 628764 h 4194895"/>
              <a:gd name="connsiteX567" fmla="*/ 6041321 w 9601201"/>
              <a:gd name="connsiteY567" fmla="*/ 4189281 h 4194895"/>
              <a:gd name="connsiteX568" fmla="*/ 6046244 w 9601201"/>
              <a:gd name="connsiteY568" fmla="*/ 4194204 h 4194895"/>
              <a:gd name="connsiteX569" fmla="*/ 9601200 w 9601201"/>
              <a:gd name="connsiteY569" fmla="*/ 638609 h 4194895"/>
              <a:gd name="connsiteX570" fmla="*/ 9601200 w 9601201"/>
              <a:gd name="connsiteY570" fmla="*/ 678004 h 4194895"/>
              <a:gd name="connsiteX571" fmla="*/ 6090553 w 9601201"/>
              <a:gd name="connsiteY571" fmla="*/ 4189281 h 4194895"/>
              <a:gd name="connsiteX572" fmla="*/ 6095476 w 9601201"/>
              <a:gd name="connsiteY572" fmla="*/ 4194204 h 4194895"/>
              <a:gd name="connsiteX573" fmla="*/ 9601200 w 9601201"/>
              <a:gd name="connsiteY573" fmla="*/ 687850 h 4194895"/>
              <a:gd name="connsiteX574" fmla="*/ 9601200 w 9601201"/>
              <a:gd name="connsiteY574" fmla="*/ 689695 h 4194895"/>
              <a:gd name="connsiteX575" fmla="*/ 9601201 w 9601201"/>
              <a:gd name="connsiteY575" fmla="*/ 689695 h 4194895"/>
              <a:gd name="connsiteX576" fmla="*/ 9601201 w 9601201"/>
              <a:gd name="connsiteY576" fmla="*/ 727244 h 4194895"/>
              <a:gd name="connsiteX577" fmla="*/ 6139785 w 9601201"/>
              <a:gd name="connsiteY577" fmla="*/ 4189281 h 4194895"/>
              <a:gd name="connsiteX578" fmla="*/ 6144709 w 9601201"/>
              <a:gd name="connsiteY578" fmla="*/ 4194204 h 4194895"/>
              <a:gd name="connsiteX579" fmla="*/ 9601201 w 9601201"/>
              <a:gd name="connsiteY579" fmla="*/ 737091 h 4194895"/>
              <a:gd name="connsiteX580" fmla="*/ 9601201 w 9601201"/>
              <a:gd name="connsiteY580" fmla="*/ 776484 h 4194895"/>
              <a:gd name="connsiteX581" fmla="*/ 6189017 w 9601201"/>
              <a:gd name="connsiteY581" fmla="*/ 4189281 h 4194895"/>
              <a:gd name="connsiteX582" fmla="*/ 6193941 w 9601201"/>
              <a:gd name="connsiteY582" fmla="*/ 4194204 h 4194895"/>
              <a:gd name="connsiteX583" fmla="*/ 9601201 w 9601201"/>
              <a:gd name="connsiteY583" fmla="*/ 786331 h 4194895"/>
              <a:gd name="connsiteX584" fmla="*/ 9601201 w 9601201"/>
              <a:gd name="connsiteY584" fmla="*/ 825726 h 4194895"/>
              <a:gd name="connsiteX585" fmla="*/ 6238250 w 9601201"/>
              <a:gd name="connsiteY585" fmla="*/ 4189281 h 4194895"/>
              <a:gd name="connsiteX586" fmla="*/ 6243172 w 9601201"/>
              <a:gd name="connsiteY586" fmla="*/ 4194204 h 4194895"/>
              <a:gd name="connsiteX587" fmla="*/ 9601201 w 9601201"/>
              <a:gd name="connsiteY587" fmla="*/ 835572 h 4194895"/>
              <a:gd name="connsiteX588" fmla="*/ 9601201 w 9601201"/>
              <a:gd name="connsiteY588" fmla="*/ 875603 h 4194895"/>
              <a:gd name="connsiteX589" fmla="*/ 6288713 w 9601201"/>
              <a:gd name="connsiteY589" fmla="*/ 4189281 h 4194895"/>
              <a:gd name="connsiteX590" fmla="*/ 6293635 w 9601201"/>
              <a:gd name="connsiteY590" fmla="*/ 4194204 h 4194895"/>
              <a:gd name="connsiteX591" fmla="*/ 9601201 w 9601201"/>
              <a:gd name="connsiteY591" fmla="*/ 885450 h 4194895"/>
              <a:gd name="connsiteX592" fmla="*/ 9601201 w 9601201"/>
              <a:gd name="connsiteY592" fmla="*/ 924852 h 4194895"/>
              <a:gd name="connsiteX593" fmla="*/ 6337944 w 9601201"/>
              <a:gd name="connsiteY593" fmla="*/ 4189281 h 4194895"/>
              <a:gd name="connsiteX594" fmla="*/ 6342867 w 9601201"/>
              <a:gd name="connsiteY594" fmla="*/ 4194204 h 4194895"/>
              <a:gd name="connsiteX595" fmla="*/ 9601201 w 9601201"/>
              <a:gd name="connsiteY595" fmla="*/ 934699 h 4194895"/>
              <a:gd name="connsiteX596" fmla="*/ 9601201 w 9601201"/>
              <a:gd name="connsiteY596" fmla="*/ 974102 h 4194895"/>
              <a:gd name="connsiteX597" fmla="*/ 6387176 w 9601201"/>
              <a:gd name="connsiteY597" fmla="*/ 4189281 h 4194895"/>
              <a:gd name="connsiteX598" fmla="*/ 6392099 w 9601201"/>
              <a:gd name="connsiteY598" fmla="*/ 4194204 h 4194895"/>
              <a:gd name="connsiteX599" fmla="*/ 9601201 w 9601201"/>
              <a:gd name="connsiteY599" fmla="*/ 983949 h 4194895"/>
              <a:gd name="connsiteX600" fmla="*/ 9601201 w 9601201"/>
              <a:gd name="connsiteY600" fmla="*/ 1023350 h 4194895"/>
              <a:gd name="connsiteX601" fmla="*/ 6436407 w 9601201"/>
              <a:gd name="connsiteY601" fmla="*/ 4189281 h 4194895"/>
              <a:gd name="connsiteX602" fmla="*/ 6441331 w 9601201"/>
              <a:gd name="connsiteY602" fmla="*/ 4194204 h 4194895"/>
              <a:gd name="connsiteX603" fmla="*/ 9601201 w 9601201"/>
              <a:gd name="connsiteY603" fmla="*/ 1033198 h 4194895"/>
              <a:gd name="connsiteX604" fmla="*/ 9601201 w 9601201"/>
              <a:gd name="connsiteY604" fmla="*/ 1072600 h 4194895"/>
              <a:gd name="connsiteX605" fmla="*/ 6485639 w 9601201"/>
              <a:gd name="connsiteY605" fmla="*/ 4189281 h 4194895"/>
              <a:gd name="connsiteX606" fmla="*/ 6490564 w 9601201"/>
              <a:gd name="connsiteY606" fmla="*/ 4194204 h 4194895"/>
              <a:gd name="connsiteX607" fmla="*/ 9601201 w 9601201"/>
              <a:gd name="connsiteY607" fmla="*/ 1082448 h 4194895"/>
              <a:gd name="connsiteX608" fmla="*/ 9601201 w 9601201"/>
              <a:gd name="connsiteY608" fmla="*/ 1121850 h 4194895"/>
              <a:gd name="connsiteX609" fmla="*/ 6534871 w 9601201"/>
              <a:gd name="connsiteY609" fmla="*/ 4189281 h 4194895"/>
              <a:gd name="connsiteX610" fmla="*/ 6539795 w 9601201"/>
              <a:gd name="connsiteY610" fmla="*/ 4194204 h 4194895"/>
              <a:gd name="connsiteX611" fmla="*/ 9601201 w 9601201"/>
              <a:gd name="connsiteY611" fmla="*/ 1131698 h 4194895"/>
              <a:gd name="connsiteX612" fmla="*/ 9601201 w 9601201"/>
              <a:gd name="connsiteY612" fmla="*/ 1171101 h 4194895"/>
              <a:gd name="connsiteX613" fmla="*/ 6584105 w 9601201"/>
              <a:gd name="connsiteY613" fmla="*/ 4189281 h 4194895"/>
              <a:gd name="connsiteX614" fmla="*/ 6589026 w 9601201"/>
              <a:gd name="connsiteY614" fmla="*/ 4194204 h 4194895"/>
              <a:gd name="connsiteX615" fmla="*/ 9601201 w 9601201"/>
              <a:gd name="connsiteY615" fmla="*/ 1180947 h 4194895"/>
              <a:gd name="connsiteX616" fmla="*/ 9601201 w 9601201"/>
              <a:gd name="connsiteY616" fmla="*/ 1220349 h 4194895"/>
              <a:gd name="connsiteX617" fmla="*/ 6633335 w 9601201"/>
              <a:gd name="connsiteY617" fmla="*/ 4189281 h 4194895"/>
              <a:gd name="connsiteX618" fmla="*/ 6638258 w 9601201"/>
              <a:gd name="connsiteY618" fmla="*/ 4194204 h 4194895"/>
              <a:gd name="connsiteX619" fmla="*/ 9601201 w 9601201"/>
              <a:gd name="connsiteY619" fmla="*/ 1230197 h 4194895"/>
              <a:gd name="connsiteX620" fmla="*/ 9601201 w 9601201"/>
              <a:gd name="connsiteY620" fmla="*/ 1269599 h 4194895"/>
              <a:gd name="connsiteX621" fmla="*/ 6682567 w 9601201"/>
              <a:gd name="connsiteY621" fmla="*/ 4189281 h 4194895"/>
              <a:gd name="connsiteX622" fmla="*/ 6687491 w 9601201"/>
              <a:gd name="connsiteY622" fmla="*/ 4194204 h 4194895"/>
              <a:gd name="connsiteX623" fmla="*/ 9601201 w 9601201"/>
              <a:gd name="connsiteY623" fmla="*/ 1279447 h 4194895"/>
              <a:gd name="connsiteX624" fmla="*/ 9601201 w 9601201"/>
              <a:gd name="connsiteY624" fmla="*/ 1318849 h 4194895"/>
              <a:gd name="connsiteX625" fmla="*/ 6731800 w 9601201"/>
              <a:gd name="connsiteY625" fmla="*/ 4189281 h 4194895"/>
              <a:gd name="connsiteX626" fmla="*/ 6736723 w 9601201"/>
              <a:gd name="connsiteY626" fmla="*/ 4194204 h 4194895"/>
              <a:gd name="connsiteX627" fmla="*/ 9601201 w 9601201"/>
              <a:gd name="connsiteY627" fmla="*/ 1328696 h 4194895"/>
              <a:gd name="connsiteX628" fmla="*/ 9601201 w 9601201"/>
              <a:gd name="connsiteY628" fmla="*/ 1368099 h 4194895"/>
              <a:gd name="connsiteX629" fmla="*/ 6781032 w 9601201"/>
              <a:gd name="connsiteY629" fmla="*/ 4189281 h 4194895"/>
              <a:gd name="connsiteX630" fmla="*/ 6785955 w 9601201"/>
              <a:gd name="connsiteY630" fmla="*/ 4194204 h 4194895"/>
              <a:gd name="connsiteX631" fmla="*/ 9601201 w 9601201"/>
              <a:gd name="connsiteY631" fmla="*/ 1377946 h 4194895"/>
              <a:gd name="connsiteX632" fmla="*/ 9601201 w 9601201"/>
              <a:gd name="connsiteY632" fmla="*/ 1417348 h 4194895"/>
              <a:gd name="connsiteX633" fmla="*/ 6830264 w 9601201"/>
              <a:gd name="connsiteY633" fmla="*/ 4189281 h 4194895"/>
              <a:gd name="connsiteX634" fmla="*/ 6835187 w 9601201"/>
              <a:gd name="connsiteY634" fmla="*/ 4194204 h 4194895"/>
              <a:gd name="connsiteX635" fmla="*/ 9601201 w 9601201"/>
              <a:gd name="connsiteY635" fmla="*/ 1427196 h 4194895"/>
              <a:gd name="connsiteX636" fmla="*/ 9601201 w 9601201"/>
              <a:gd name="connsiteY636" fmla="*/ 1466598 h 4194895"/>
              <a:gd name="connsiteX637" fmla="*/ 6879496 w 9601201"/>
              <a:gd name="connsiteY637" fmla="*/ 4189281 h 4194895"/>
              <a:gd name="connsiteX638" fmla="*/ 6884417 w 9601201"/>
              <a:gd name="connsiteY638" fmla="*/ 4194204 h 4194895"/>
              <a:gd name="connsiteX639" fmla="*/ 9601201 w 9601201"/>
              <a:gd name="connsiteY639" fmla="*/ 1476444 h 4194895"/>
              <a:gd name="connsiteX640" fmla="*/ 9601201 w 9601201"/>
              <a:gd name="connsiteY640" fmla="*/ 1515847 h 4194895"/>
              <a:gd name="connsiteX641" fmla="*/ 6928727 w 9601201"/>
              <a:gd name="connsiteY641" fmla="*/ 4189281 h 4194895"/>
              <a:gd name="connsiteX642" fmla="*/ 6933649 w 9601201"/>
              <a:gd name="connsiteY642" fmla="*/ 4194204 h 4194895"/>
              <a:gd name="connsiteX643" fmla="*/ 9601201 w 9601201"/>
              <a:gd name="connsiteY643" fmla="*/ 1525694 h 4194895"/>
              <a:gd name="connsiteX644" fmla="*/ 9601201 w 9601201"/>
              <a:gd name="connsiteY644" fmla="*/ 1565096 h 4194895"/>
              <a:gd name="connsiteX645" fmla="*/ 6977958 w 9601201"/>
              <a:gd name="connsiteY645" fmla="*/ 4189281 h 4194895"/>
              <a:gd name="connsiteX646" fmla="*/ 6982883 w 9601201"/>
              <a:gd name="connsiteY646" fmla="*/ 4194204 h 4194895"/>
              <a:gd name="connsiteX647" fmla="*/ 9601201 w 9601201"/>
              <a:gd name="connsiteY647" fmla="*/ 1574945 h 4194895"/>
              <a:gd name="connsiteX648" fmla="*/ 9601201 w 9601201"/>
              <a:gd name="connsiteY648" fmla="*/ 1614346 h 4194895"/>
              <a:gd name="connsiteX649" fmla="*/ 7027190 w 9601201"/>
              <a:gd name="connsiteY649" fmla="*/ 4189281 h 4194895"/>
              <a:gd name="connsiteX650" fmla="*/ 7032115 w 9601201"/>
              <a:gd name="connsiteY650" fmla="*/ 4194204 h 4194895"/>
              <a:gd name="connsiteX651" fmla="*/ 9601201 w 9601201"/>
              <a:gd name="connsiteY651" fmla="*/ 1624194 h 4194895"/>
              <a:gd name="connsiteX652" fmla="*/ 9601201 w 9601201"/>
              <a:gd name="connsiteY652" fmla="*/ 1663596 h 4194895"/>
              <a:gd name="connsiteX653" fmla="*/ 7076423 w 9601201"/>
              <a:gd name="connsiteY653" fmla="*/ 4189281 h 4194895"/>
              <a:gd name="connsiteX654" fmla="*/ 7081346 w 9601201"/>
              <a:gd name="connsiteY654" fmla="*/ 4194204 h 4194895"/>
              <a:gd name="connsiteX655" fmla="*/ 9601201 w 9601201"/>
              <a:gd name="connsiteY655" fmla="*/ 1673443 h 4194895"/>
              <a:gd name="connsiteX656" fmla="*/ 9601201 w 9601201"/>
              <a:gd name="connsiteY656" fmla="*/ 1712846 h 4194895"/>
              <a:gd name="connsiteX657" fmla="*/ 7125655 w 9601201"/>
              <a:gd name="connsiteY657" fmla="*/ 4189281 h 4194895"/>
              <a:gd name="connsiteX658" fmla="*/ 7130578 w 9601201"/>
              <a:gd name="connsiteY658" fmla="*/ 4194204 h 4194895"/>
              <a:gd name="connsiteX659" fmla="*/ 9601201 w 9601201"/>
              <a:gd name="connsiteY659" fmla="*/ 1722693 h 4194895"/>
              <a:gd name="connsiteX660" fmla="*/ 9601201 w 9601201"/>
              <a:gd name="connsiteY660" fmla="*/ 1762096 h 4194895"/>
              <a:gd name="connsiteX661" fmla="*/ 7174887 w 9601201"/>
              <a:gd name="connsiteY661" fmla="*/ 4189281 h 4194895"/>
              <a:gd name="connsiteX662" fmla="*/ 7179809 w 9601201"/>
              <a:gd name="connsiteY662" fmla="*/ 4194204 h 4194895"/>
              <a:gd name="connsiteX663" fmla="*/ 9601201 w 9601201"/>
              <a:gd name="connsiteY663" fmla="*/ 1771942 h 4194895"/>
              <a:gd name="connsiteX664" fmla="*/ 9601201 w 9601201"/>
              <a:gd name="connsiteY664" fmla="*/ 1811345 h 4194895"/>
              <a:gd name="connsiteX665" fmla="*/ 7224119 w 9601201"/>
              <a:gd name="connsiteY665" fmla="*/ 4189281 h 4194895"/>
              <a:gd name="connsiteX666" fmla="*/ 7229041 w 9601201"/>
              <a:gd name="connsiteY666" fmla="*/ 4194204 h 4194895"/>
              <a:gd name="connsiteX667" fmla="*/ 9601201 w 9601201"/>
              <a:gd name="connsiteY667" fmla="*/ 1821192 h 4194895"/>
              <a:gd name="connsiteX668" fmla="*/ 9601201 w 9601201"/>
              <a:gd name="connsiteY668" fmla="*/ 1860593 h 4194895"/>
              <a:gd name="connsiteX669" fmla="*/ 7273349 w 9601201"/>
              <a:gd name="connsiteY669" fmla="*/ 4189281 h 4194895"/>
              <a:gd name="connsiteX670" fmla="*/ 7278274 w 9601201"/>
              <a:gd name="connsiteY670" fmla="*/ 4194204 h 4194895"/>
              <a:gd name="connsiteX671" fmla="*/ 9601201 w 9601201"/>
              <a:gd name="connsiteY671" fmla="*/ 1870442 h 4194895"/>
              <a:gd name="connsiteX672" fmla="*/ 9601201 w 9601201"/>
              <a:gd name="connsiteY672" fmla="*/ 1909843 h 4194895"/>
              <a:gd name="connsiteX673" fmla="*/ 7322581 w 9601201"/>
              <a:gd name="connsiteY673" fmla="*/ 4189281 h 4194895"/>
              <a:gd name="connsiteX674" fmla="*/ 7327506 w 9601201"/>
              <a:gd name="connsiteY674" fmla="*/ 4194204 h 4194895"/>
              <a:gd name="connsiteX675" fmla="*/ 9601201 w 9601201"/>
              <a:gd name="connsiteY675" fmla="*/ 1919692 h 4194895"/>
              <a:gd name="connsiteX676" fmla="*/ 9601201 w 9601201"/>
              <a:gd name="connsiteY676" fmla="*/ 1959093 h 4194895"/>
              <a:gd name="connsiteX677" fmla="*/ 7371813 w 9601201"/>
              <a:gd name="connsiteY677" fmla="*/ 4189281 h 4194895"/>
              <a:gd name="connsiteX678" fmla="*/ 7376737 w 9601201"/>
              <a:gd name="connsiteY678" fmla="*/ 4194204 h 4194895"/>
              <a:gd name="connsiteX679" fmla="*/ 9601201 w 9601201"/>
              <a:gd name="connsiteY679" fmla="*/ 1968940 h 4194895"/>
              <a:gd name="connsiteX680" fmla="*/ 9601201 w 9601201"/>
              <a:gd name="connsiteY680" fmla="*/ 2008343 h 4194895"/>
              <a:gd name="connsiteX681" fmla="*/ 7421045 w 9601201"/>
              <a:gd name="connsiteY681" fmla="*/ 4189281 h 4194895"/>
              <a:gd name="connsiteX682" fmla="*/ 7425969 w 9601201"/>
              <a:gd name="connsiteY682" fmla="*/ 4194204 h 4194895"/>
              <a:gd name="connsiteX683" fmla="*/ 9601201 w 9601201"/>
              <a:gd name="connsiteY683" fmla="*/ 2018190 h 4194895"/>
              <a:gd name="connsiteX684" fmla="*/ 9601201 w 9601201"/>
              <a:gd name="connsiteY684" fmla="*/ 2057592 h 4194895"/>
              <a:gd name="connsiteX685" fmla="*/ 7470277 w 9601201"/>
              <a:gd name="connsiteY685" fmla="*/ 4189281 h 4194895"/>
              <a:gd name="connsiteX686" fmla="*/ 7475200 w 9601201"/>
              <a:gd name="connsiteY686" fmla="*/ 4194204 h 4194895"/>
              <a:gd name="connsiteX687" fmla="*/ 9601201 w 9601201"/>
              <a:gd name="connsiteY687" fmla="*/ 2067439 h 4194895"/>
              <a:gd name="connsiteX688" fmla="*/ 9601201 w 9601201"/>
              <a:gd name="connsiteY688" fmla="*/ 2106841 h 4194895"/>
              <a:gd name="connsiteX689" fmla="*/ 7519507 w 9601201"/>
              <a:gd name="connsiteY689" fmla="*/ 4189281 h 4194895"/>
              <a:gd name="connsiteX690" fmla="*/ 7524432 w 9601201"/>
              <a:gd name="connsiteY690" fmla="*/ 4194204 h 4194895"/>
              <a:gd name="connsiteX691" fmla="*/ 9601201 w 9601201"/>
              <a:gd name="connsiteY691" fmla="*/ 2116689 h 4194895"/>
              <a:gd name="connsiteX692" fmla="*/ 9601201 w 9601201"/>
              <a:gd name="connsiteY692" fmla="*/ 2156090 h 4194895"/>
              <a:gd name="connsiteX693" fmla="*/ 7568739 w 9601201"/>
              <a:gd name="connsiteY693" fmla="*/ 4189281 h 4194895"/>
              <a:gd name="connsiteX694" fmla="*/ 7573665 w 9601201"/>
              <a:gd name="connsiteY694" fmla="*/ 4194204 h 4194895"/>
              <a:gd name="connsiteX695" fmla="*/ 9601201 w 9601201"/>
              <a:gd name="connsiteY695" fmla="*/ 2165939 h 4194895"/>
              <a:gd name="connsiteX696" fmla="*/ 9601201 w 9601201"/>
              <a:gd name="connsiteY696" fmla="*/ 2205341 h 4194895"/>
              <a:gd name="connsiteX697" fmla="*/ 7617973 w 9601201"/>
              <a:gd name="connsiteY697" fmla="*/ 4189281 h 4194895"/>
              <a:gd name="connsiteX698" fmla="*/ 7622897 w 9601201"/>
              <a:gd name="connsiteY698" fmla="*/ 4194204 h 4194895"/>
              <a:gd name="connsiteX699" fmla="*/ 9601201 w 9601201"/>
              <a:gd name="connsiteY699" fmla="*/ 2215189 h 4194895"/>
              <a:gd name="connsiteX700" fmla="*/ 9601201 w 9601201"/>
              <a:gd name="connsiteY700" fmla="*/ 2254590 h 4194895"/>
              <a:gd name="connsiteX701" fmla="*/ 7667204 w 9601201"/>
              <a:gd name="connsiteY701" fmla="*/ 4189281 h 4194895"/>
              <a:gd name="connsiteX702" fmla="*/ 7672129 w 9601201"/>
              <a:gd name="connsiteY702" fmla="*/ 4194204 h 4194895"/>
              <a:gd name="connsiteX703" fmla="*/ 9601201 w 9601201"/>
              <a:gd name="connsiteY703" fmla="*/ 2264439 h 4194895"/>
              <a:gd name="connsiteX704" fmla="*/ 9601201 w 9601201"/>
              <a:gd name="connsiteY704" fmla="*/ 2303840 h 4194895"/>
              <a:gd name="connsiteX705" fmla="*/ 7716436 w 9601201"/>
              <a:gd name="connsiteY705" fmla="*/ 4189281 h 4194895"/>
              <a:gd name="connsiteX706" fmla="*/ 7721361 w 9601201"/>
              <a:gd name="connsiteY706" fmla="*/ 4194204 h 4194895"/>
              <a:gd name="connsiteX707" fmla="*/ 9601201 w 9601201"/>
              <a:gd name="connsiteY707" fmla="*/ 2313688 h 4194895"/>
              <a:gd name="connsiteX708" fmla="*/ 9601201 w 9601201"/>
              <a:gd name="connsiteY708" fmla="*/ 2353089 h 4194895"/>
              <a:gd name="connsiteX709" fmla="*/ 7765668 w 9601201"/>
              <a:gd name="connsiteY709" fmla="*/ 4189281 h 4194895"/>
              <a:gd name="connsiteX710" fmla="*/ 7770593 w 9601201"/>
              <a:gd name="connsiteY710" fmla="*/ 4194204 h 4194895"/>
              <a:gd name="connsiteX711" fmla="*/ 9601201 w 9601201"/>
              <a:gd name="connsiteY711" fmla="*/ 2362938 h 4194895"/>
              <a:gd name="connsiteX712" fmla="*/ 9601201 w 9601201"/>
              <a:gd name="connsiteY712" fmla="*/ 2402338 h 4194895"/>
              <a:gd name="connsiteX713" fmla="*/ 7814899 w 9601201"/>
              <a:gd name="connsiteY713" fmla="*/ 4189281 h 4194895"/>
              <a:gd name="connsiteX714" fmla="*/ 7819823 w 9601201"/>
              <a:gd name="connsiteY714" fmla="*/ 4194204 h 4194895"/>
              <a:gd name="connsiteX715" fmla="*/ 9601201 w 9601201"/>
              <a:gd name="connsiteY715" fmla="*/ 2412186 h 4194895"/>
              <a:gd name="connsiteX716" fmla="*/ 9601201 w 9601201"/>
              <a:gd name="connsiteY716" fmla="*/ 2451588 h 4194895"/>
              <a:gd name="connsiteX717" fmla="*/ 7864131 w 9601201"/>
              <a:gd name="connsiteY717" fmla="*/ 4189281 h 4194895"/>
              <a:gd name="connsiteX718" fmla="*/ 7869055 w 9601201"/>
              <a:gd name="connsiteY718" fmla="*/ 4194204 h 4194895"/>
              <a:gd name="connsiteX719" fmla="*/ 9601201 w 9601201"/>
              <a:gd name="connsiteY719" fmla="*/ 2461436 h 4194895"/>
              <a:gd name="connsiteX720" fmla="*/ 9601201 w 9601201"/>
              <a:gd name="connsiteY720" fmla="*/ 2500838 h 4194895"/>
              <a:gd name="connsiteX721" fmla="*/ 7913363 w 9601201"/>
              <a:gd name="connsiteY721" fmla="*/ 4189281 h 4194895"/>
              <a:gd name="connsiteX722" fmla="*/ 7918288 w 9601201"/>
              <a:gd name="connsiteY722" fmla="*/ 4194204 h 4194895"/>
              <a:gd name="connsiteX723" fmla="*/ 9601201 w 9601201"/>
              <a:gd name="connsiteY723" fmla="*/ 2510687 h 4194895"/>
              <a:gd name="connsiteX724" fmla="*/ 9601201 w 9601201"/>
              <a:gd name="connsiteY724" fmla="*/ 2550087 h 4194895"/>
              <a:gd name="connsiteX725" fmla="*/ 7962595 w 9601201"/>
              <a:gd name="connsiteY725" fmla="*/ 4189281 h 4194895"/>
              <a:gd name="connsiteX726" fmla="*/ 7967520 w 9601201"/>
              <a:gd name="connsiteY726" fmla="*/ 4194204 h 4194895"/>
              <a:gd name="connsiteX727" fmla="*/ 9601201 w 9601201"/>
              <a:gd name="connsiteY727" fmla="*/ 2559936 h 4194895"/>
              <a:gd name="connsiteX728" fmla="*/ 9601201 w 9601201"/>
              <a:gd name="connsiteY728" fmla="*/ 2599336 h 4194895"/>
              <a:gd name="connsiteX729" fmla="*/ 8011827 w 9601201"/>
              <a:gd name="connsiteY729" fmla="*/ 4189281 h 4194895"/>
              <a:gd name="connsiteX730" fmla="*/ 8016752 w 9601201"/>
              <a:gd name="connsiteY730" fmla="*/ 4194204 h 4194895"/>
              <a:gd name="connsiteX731" fmla="*/ 9601201 w 9601201"/>
              <a:gd name="connsiteY731" fmla="*/ 2609186 h 4194895"/>
              <a:gd name="connsiteX732" fmla="*/ 9601201 w 9601201"/>
              <a:gd name="connsiteY732" fmla="*/ 2648586 h 4194895"/>
              <a:gd name="connsiteX733" fmla="*/ 8061059 w 9601201"/>
              <a:gd name="connsiteY733" fmla="*/ 4189281 h 4194895"/>
              <a:gd name="connsiteX734" fmla="*/ 8065984 w 9601201"/>
              <a:gd name="connsiteY734" fmla="*/ 4194204 h 4194895"/>
              <a:gd name="connsiteX735" fmla="*/ 9601201 w 9601201"/>
              <a:gd name="connsiteY735" fmla="*/ 2658436 h 4194895"/>
              <a:gd name="connsiteX736" fmla="*/ 9601201 w 9601201"/>
              <a:gd name="connsiteY736" fmla="*/ 2697835 h 4194895"/>
              <a:gd name="connsiteX737" fmla="*/ 8110290 w 9601201"/>
              <a:gd name="connsiteY737" fmla="*/ 4189281 h 4194895"/>
              <a:gd name="connsiteX738" fmla="*/ 8115215 w 9601201"/>
              <a:gd name="connsiteY738" fmla="*/ 4194204 h 4194895"/>
              <a:gd name="connsiteX739" fmla="*/ 9601201 w 9601201"/>
              <a:gd name="connsiteY739" fmla="*/ 2707684 h 4194895"/>
              <a:gd name="connsiteX740" fmla="*/ 9601201 w 9601201"/>
              <a:gd name="connsiteY740" fmla="*/ 2747084 h 4194895"/>
              <a:gd name="connsiteX741" fmla="*/ 8159521 w 9601201"/>
              <a:gd name="connsiteY741" fmla="*/ 4189281 h 4194895"/>
              <a:gd name="connsiteX742" fmla="*/ 8164446 w 9601201"/>
              <a:gd name="connsiteY742" fmla="*/ 4194204 h 4194895"/>
              <a:gd name="connsiteX743" fmla="*/ 9601201 w 9601201"/>
              <a:gd name="connsiteY743" fmla="*/ 2756934 h 4194895"/>
              <a:gd name="connsiteX744" fmla="*/ 9601201 w 9601201"/>
              <a:gd name="connsiteY744" fmla="*/ 2796334 h 4194895"/>
              <a:gd name="connsiteX745" fmla="*/ 8208753 w 9601201"/>
              <a:gd name="connsiteY745" fmla="*/ 4189281 h 4194895"/>
              <a:gd name="connsiteX746" fmla="*/ 8213679 w 9601201"/>
              <a:gd name="connsiteY746" fmla="*/ 4194204 h 4194895"/>
              <a:gd name="connsiteX747" fmla="*/ 9601201 w 9601201"/>
              <a:gd name="connsiteY747" fmla="*/ 2806184 h 4194895"/>
              <a:gd name="connsiteX748" fmla="*/ 9601201 w 9601201"/>
              <a:gd name="connsiteY748" fmla="*/ 2845585 h 4194895"/>
              <a:gd name="connsiteX749" fmla="*/ 8257987 w 9601201"/>
              <a:gd name="connsiteY749" fmla="*/ 4189281 h 4194895"/>
              <a:gd name="connsiteX750" fmla="*/ 8262911 w 9601201"/>
              <a:gd name="connsiteY750" fmla="*/ 4194204 h 4194895"/>
              <a:gd name="connsiteX751" fmla="*/ 9601201 w 9601201"/>
              <a:gd name="connsiteY751" fmla="*/ 2855434 h 4194895"/>
              <a:gd name="connsiteX752" fmla="*/ 9601201 w 9601201"/>
              <a:gd name="connsiteY752" fmla="*/ 2894835 h 4194895"/>
              <a:gd name="connsiteX753" fmla="*/ 8307219 w 9601201"/>
              <a:gd name="connsiteY753" fmla="*/ 4189281 h 4194895"/>
              <a:gd name="connsiteX754" fmla="*/ 8312143 w 9601201"/>
              <a:gd name="connsiteY754" fmla="*/ 4194204 h 4194895"/>
              <a:gd name="connsiteX755" fmla="*/ 9601201 w 9601201"/>
              <a:gd name="connsiteY755" fmla="*/ 2904683 h 4194895"/>
              <a:gd name="connsiteX756" fmla="*/ 9601201 w 9601201"/>
              <a:gd name="connsiteY756" fmla="*/ 2944084 h 4194895"/>
              <a:gd name="connsiteX757" fmla="*/ 8356451 w 9601201"/>
              <a:gd name="connsiteY757" fmla="*/ 4189281 h 4194895"/>
              <a:gd name="connsiteX758" fmla="*/ 8361375 w 9601201"/>
              <a:gd name="connsiteY758" fmla="*/ 4194204 h 4194895"/>
              <a:gd name="connsiteX759" fmla="*/ 9601201 w 9601201"/>
              <a:gd name="connsiteY759" fmla="*/ 2953933 h 4194895"/>
              <a:gd name="connsiteX760" fmla="*/ 9601201 w 9601201"/>
              <a:gd name="connsiteY760" fmla="*/ 2993334 h 4194895"/>
              <a:gd name="connsiteX761" fmla="*/ 8405683 w 9601201"/>
              <a:gd name="connsiteY761" fmla="*/ 4189281 h 4194895"/>
              <a:gd name="connsiteX762" fmla="*/ 8410607 w 9601201"/>
              <a:gd name="connsiteY762" fmla="*/ 4194204 h 4194895"/>
              <a:gd name="connsiteX763" fmla="*/ 9601201 w 9601201"/>
              <a:gd name="connsiteY763" fmla="*/ 3003182 h 4194895"/>
              <a:gd name="connsiteX764" fmla="*/ 9601201 w 9601201"/>
              <a:gd name="connsiteY764" fmla="*/ 3042582 h 4194895"/>
              <a:gd name="connsiteX765" fmla="*/ 8454913 w 9601201"/>
              <a:gd name="connsiteY765" fmla="*/ 4189281 h 4194895"/>
              <a:gd name="connsiteX766" fmla="*/ 8459837 w 9601201"/>
              <a:gd name="connsiteY766" fmla="*/ 4194204 h 4194895"/>
              <a:gd name="connsiteX767" fmla="*/ 9601201 w 9601201"/>
              <a:gd name="connsiteY767" fmla="*/ 3052431 h 4194895"/>
              <a:gd name="connsiteX768" fmla="*/ 9601201 w 9601201"/>
              <a:gd name="connsiteY768" fmla="*/ 3091832 h 4194895"/>
              <a:gd name="connsiteX769" fmla="*/ 8504145 w 9601201"/>
              <a:gd name="connsiteY769" fmla="*/ 4189281 h 4194895"/>
              <a:gd name="connsiteX770" fmla="*/ 8509069 w 9601201"/>
              <a:gd name="connsiteY770" fmla="*/ 4194204 h 4194895"/>
              <a:gd name="connsiteX771" fmla="*/ 9601201 w 9601201"/>
              <a:gd name="connsiteY771" fmla="*/ 3101680 h 4194895"/>
              <a:gd name="connsiteX772" fmla="*/ 9601201 w 9601201"/>
              <a:gd name="connsiteY772" fmla="*/ 3141082 h 4194895"/>
              <a:gd name="connsiteX773" fmla="*/ 8553378 w 9601201"/>
              <a:gd name="connsiteY773" fmla="*/ 4189281 h 4194895"/>
              <a:gd name="connsiteX774" fmla="*/ 8558303 w 9601201"/>
              <a:gd name="connsiteY774" fmla="*/ 4194204 h 4194895"/>
              <a:gd name="connsiteX775" fmla="*/ 9601201 w 9601201"/>
              <a:gd name="connsiteY775" fmla="*/ 3150932 h 4194895"/>
              <a:gd name="connsiteX776" fmla="*/ 9601201 w 9601201"/>
              <a:gd name="connsiteY776" fmla="*/ 3190332 h 4194895"/>
              <a:gd name="connsiteX777" fmla="*/ 8602610 w 9601201"/>
              <a:gd name="connsiteY777" fmla="*/ 4189281 h 4194895"/>
              <a:gd name="connsiteX778" fmla="*/ 8607535 w 9601201"/>
              <a:gd name="connsiteY778" fmla="*/ 4194204 h 4194895"/>
              <a:gd name="connsiteX779" fmla="*/ 9601201 w 9601201"/>
              <a:gd name="connsiteY779" fmla="*/ 3200181 h 4194895"/>
              <a:gd name="connsiteX780" fmla="*/ 9601201 w 9601201"/>
              <a:gd name="connsiteY780" fmla="*/ 3239581 h 4194895"/>
              <a:gd name="connsiteX781" fmla="*/ 8651841 w 9601201"/>
              <a:gd name="connsiteY781" fmla="*/ 4189281 h 4194895"/>
              <a:gd name="connsiteX782" fmla="*/ 8656766 w 9601201"/>
              <a:gd name="connsiteY782" fmla="*/ 4194204 h 4194895"/>
              <a:gd name="connsiteX783" fmla="*/ 9601201 w 9601201"/>
              <a:gd name="connsiteY783" fmla="*/ 3249430 h 4194895"/>
              <a:gd name="connsiteX784" fmla="*/ 9601201 w 9601201"/>
              <a:gd name="connsiteY784" fmla="*/ 3288831 h 4194895"/>
              <a:gd name="connsiteX785" fmla="*/ 8701073 w 9601201"/>
              <a:gd name="connsiteY785" fmla="*/ 4189281 h 4194895"/>
              <a:gd name="connsiteX786" fmla="*/ 8705998 w 9601201"/>
              <a:gd name="connsiteY786" fmla="*/ 4194204 h 4194895"/>
              <a:gd name="connsiteX787" fmla="*/ 9601201 w 9601201"/>
              <a:gd name="connsiteY787" fmla="*/ 3298680 h 4194895"/>
              <a:gd name="connsiteX788" fmla="*/ 9601201 w 9601201"/>
              <a:gd name="connsiteY788" fmla="*/ 3338079 h 4194895"/>
              <a:gd name="connsiteX789" fmla="*/ 8750304 w 9601201"/>
              <a:gd name="connsiteY789" fmla="*/ 4189281 h 4194895"/>
              <a:gd name="connsiteX790" fmla="*/ 8755229 w 9601201"/>
              <a:gd name="connsiteY790" fmla="*/ 4194204 h 4194895"/>
              <a:gd name="connsiteX791" fmla="*/ 9601201 w 9601201"/>
              <a:gd name="connsiteY791" fmla="*/ 3347929 h 4194895"/>
              <a:gd name="connsiteX792" fmla="*/ 9601201 w 9601201"/>
              <a:gd name="connsiteY792" fmla="*/ 3387329 h 4194895"/>
              <a:gd name="connsiteX793" fmla="*/ 8799536 w 9601201"/>
              <a:gd name="connsiteY793" fmla="*/ 4189281 h 4194895"/>
              <a:gd name="connsiteX794" fmla="*/ 8804461 w 9601201"/>
              <a:gd name="connsiteY794" fmla="*/ 4194204 h 4194895"/>
              <a:gd name="connsiteX795" fmla="*/ 9601201 w 9601201"/>
              <a:gd name="connsiteY795" fmla="*/ 3397178 h 4194895"/>
              <a:gd name="connsiteX796" fmla="*/ 9601201 w 9601201"/>
              <a:gd name="connsiteY796" fmla="*/ 3436580 h 4194895"/>
              <a:gd name="connsiteX797" fmla="*/ 8848769 w 9601201"/>
              <a:gd name="connsiteY797" fmla="*/ 4189281 h 4194895"/>
              <a:gd name="connsiteX798" fmla="*/ 8853693 w 9601201"/>
              <a:gd name="connsiteY798" fmla="*/ 4194204 h 4194895"/>
              <a:gd name="connsiteX799" fmla="*/ 9601201 w 9601201"/>
              <a:gd name="connsiteY799" fmla="*/ 3446428 h 4194895"/>
              <a:gd name="connsiteX800" fmla="*/ 9601201 w 9601201"/>
              <a:gd name="connsiteY800" fmla="*/ 3485829 h 4194895"/>
              <a:gd name="connsiteX801" fmla="*/ 8898001 w 9601201"/>
              <a:gd name="connsiteY801" fmla="*/ 4189281 h 4194895"/>
              <a:gd name="connsiteX802" fmla="*/ 8902925 w 9601201"/>
              <a:gd name="connsiteY802" fmla="*/ 4194204 h 4194895"/>
              <a:gd name="connsiteX803" fmla="*/ 9601201 w 9601201"/>
              <a:gd name="connsiteY803" fmla="*/ 3495678 h 4194895"/>
              <a:gd name="connsiteX804" fmla="*/ 9601201 w 9601201"/>
              <a:gd name="connsiteY804" fmla="*/ 3524970 h 4194895"/>
              <a:gd name="connsiteX805" fmla="*/ 9601200 w 9601201"/>
              <a:gd name="connsiteY805" fmla="*/ 3524970 h 4194895"/>
              <a:gd name="connsiteX806" fmla="*/ 9601200 w 9601201"/>
              <a:gd name="connsiteY806" fmla="*/ 3535080 h 4194895"/>
              <a:gd name="connsiteX807" fmla="*/ 8947233 w 9601201"/>
              <a:gd name="connsiteY807" fmla="*/ 4189281 h 4194895"/>
              <a:gd name="connsiteX808" fmla="*/ 8952157 w 9601201"/>
              <a:gd name="connsiteY808" fmla="*/ 4194204 h 4194895"/>
              <a:gd name="connsiteX809" fmla="*/ 9601200 w 9601201"/>
              <a:gd name="connsiteY809" fmla="*/ 3544929 h 4194895"/>
              <a:gd name="connsiteX810" fmla="*/ 9601200 w 9601201"/>
              <a:gd name="connsiteY810" fmla="*/ 3584330 h 4194895"/>
              <a:gd name="connsiteX811" fmla="*/ 8996465 w 9601201"/>
              <a:gd name="connsiteY811" fmla="*/ 4189281 h 4194895"/>
              <a:gd name="connsiteX812" fmla="*/ 9001389 w 9601201"/>
              <a:gd name="connsiteY812" fmla="*/ 4194204 h 4194895"/>
              <a:gd name="connsiteX813" fmla="*/ 9601200 w 9601201"/>
              <a:gd name="connsiteY813" fmla="*/ 3594178 h 4194895"/>
              <a:gd name="connsiteX814" fmla="*/ 9601200 w 9601201"/>
              <a:gd name="connsiteY814" fmla="*/ 3633579 h 4194895"/>
              <a:gd name="connsiteX815" fmla="*/ 9045697 w 9601201"/>
              <a:gd name="connsiteY815" fmla="*/ 4189281 h 4194895"/>
              <a:gd name="connsiteX816" fmla="*/ 9050620 w 9601201"/>
              <a:gd name="connsiteY816" fmla="*/ 4194204 h 4194895"/>
              <a:gd name="connsiteX817" fmla="*/ 9601200 w 9601201"/>
              <a:gd name="connsiteY817" fmla="*/ 3643427 h 4194895"/>
              <a:gd name="connsiteX818" fmla="*/ 9601200 w 9601201"/>
              <a:gd name="connsiteY818" fmla="*/ 3682827 h 4194895"/>
              <a:gd name="connsiteX819" fmla="*/ 9094927 w 9601201"/>
              <a:gd name="connsiteY819" fmla="*/ 4189281 h 4194895"/>
              <a:gd name="connsiteX820" fmla="*/ 9099852 w 9601201"/>
              <a:gd name="connsiteY820" fmla="*/ 4194204 h 4194895"/>
              <a:gd name="connsiteX821" fmla="*/ 9601200 w 9601201"/>
              <a:gd name="connsiteY821" fmla="*/ 3692677 h 4194895"/>
              <a:gd name="connsiteX822" fmla="*/ 9601200 w 9601201"/>
              <a:gd name="connsiteY822" fmla="*/ 3732077 h 4194895"/>
              <a:gd name="connsiteX823" fmla="*/ 9144159 w 9601201"/>
              <a:gd name="connsiteY823" fmla="*/ 4189281 h 4194895"/>
              <a:gd name="connsiteX824" fmla="*/ 9149085 w 9601201"/>
              <a:gd name="connsiteY824" fmla="*/ 4194204 h 4194895"/>
              <a:gd name="connsiteX825" fmla="*/ 9601200 w 9601201"/>
              <a:gd name="connsiteY825" fmla="*/ 3741927 h 4194895"/>
              <a:gd name="connsiteX826" fmla="*/ 9601200 w 9601201"/>
              <a:gd name="connsiteY826" fmla="*/ 3781328 h 4194895"/>
              <a:gd name="connsiteX827" fmla="*/ 9193393 w 9601201"/>
              <a:gd name="connsiteY827" fmla="*/ 4189281 h 4194895"/>
              <a:gd name="connsiteX828" fmla="*/ 9198317 w 9601201"/>
              <a:gd name="connsiteY828" fmla="*/ 4194204 h 4194895"/>
              <a:gd name="connsiteX829" fmla="*/ 9601200 w 9601201"/>
              <a:gd name="connsiteY829" fmla="*/ 3791177 h 4194895"/>
              <a:gd name="connsiteX830" fmla="*/ 9601200 w 9601201"/>
              <a:gd name="connsiteY830" fmla="*/ 3830577 h 4194895"/>
              <a:gd name="connsiteX831" fmla="*/ 9242624 w 9601201"/>
              <a:gd name="connsiteY831" fmla="*/ 4189281 h 4194895"/>
              <a:gd name="connsiteX832" fmla="*/ 9247549 w 9601201"/>
              <a:gd name="connsiteY832" fmla="*/ 4194204 h 4194895"/>
              <a:gd name="connsiteX833" fmla="*/ 9601200 w 9601201"/>
              <a:gd name="connsiteY833" fmla="*/ 3840427 h 4194895"/>
              <a:gd name="connsiteX834" fmla="*/ 9601200 w 9601201"/>
              <a:gd name="connsiteY834" fmla="*/ 3879882 h 4194895"/>
              <a:gd name="connsiteX835" fmla="*/ 9291856 w 9601201"/>
              <a:gd name="connsiteY835" fmla="*/ 4189281 h 4194895"/>
              <a:gd name="connsiteX836" fmla="*/ 9296781 w 9601201"/>
              <a:gd name="connsiteY836" fmla="*/ 4194204 h 4194895"/>
              <a:gd name="connsiteX837" fmla="*/ 9601200 w 9601201"/>
              <a:gd name="connsiteY837" fmla="*/ 3889731 h 4194895"/>
              <a:gd name="connsiteX838" fmla="*/ 9601200 w 9601201"/>
              <a:gd name="connsiteY838" fmla="*/ 3929123 h 4194895"/>
              <a:gd name="connsiteX839" fmla="*/ 9341088 w 9601201"/>
              <a:gd name="connsiteY839" fmla="*/ 4189281 h 4194895"/>
              <a:gd name="connsiteX840" fmla="*/ 9346013 w 9601201"/>
              <a:gd name="connsiteY840" fmla="*/ 4194204 h 4194895"/>
              <a:gd name="connsiteX841" fmla="*/ 9601200 w 9601201"/>
              <a:gd name="connsiteY841" fmla="*/ 3938972 h 4194895"/>
              <a:gd name="connsiteX842" fmla="*/ 9601200 w 9601201"/>
              <a:gd name="connsiteY842" fmla="*/ 3978363 h 4194895"/>
              <a:gd name="connsiteX843" fmla="*/ 9390319 w 9601201"/>
              <a:gd name="connsiteY843" fmla="*/ 4189281 h 4194895"/>
              <a:gd name="connsiteX844" fmla="*/ 9395243 w 9601201"/>
              <a:gd name="connsiteY844" fmla="*/ 4194204 h 4194895"/>
              <a:gd name="connsiteX845" fmla="*/ 9601200 w 9601201"/>
              <a:gd name="connsiteY845" fmla="*/ 3988211 h 4194895"/>
              <a:gd name="connsiteX846" fmla="*/ 9601200 w 9601201"/>
              <a:gd name="connsiteY846" fmla="*/ 4027603 h 4194895"/>
              <a:gd name="connsiteX847" fmla="*/ 9439551 w 9601201"/>
              <a:gd name="connsiteY847" fmla="*/ 4189281 h 4194895"/>
              <a:gd name="connsiteX848" fmla="*/ 9444475 w 9601201"/>
              <a:gd name="connsiteY848" fmla="*/ 4194204 h 4194895"/>
              <a:gd name="connsiteX849" fmla="*/ 9601200 w 9601201"/>
              <a:gd name="connsiteY849" fmla="*/ 4037451 h 4194895"/>
              <a:gd name="connsiteX850" fmla="*/ 9601200 w 9601201"/>
              <a:gd name="connsiteY850" fmla="*/ 4076844 h 4194895"/>
              <a:gd name="connsiteX851" fmla="*/ 9488783 w 9601201"/>
              <a:gd name="connsiteY851" fmla="*/ 4189281 h 4194895"/>
              <a:gd name="connsiteX852" fmla="*/ 9493708 w 9601201"/>
              <a:gd name="connsiteY852" fmla="*/ 4194204 h 4194895"/>
              <a:gd name="connsiteX853" fmla="*/ 9601200 w 9601201"/>
              <a:gd name="connsiteY853" fmla="*/ 4086693 h 4194895"/>
              <a:gd name="connsiteX854" fmla="*/ 9601200 w 9601201"/>
              <a:gd name="connsiteY854" fmla="*/ 4126085 h 4194895"/>
              <a:gd name="connsiteX855" fmla="*/ 9538015 w 9601201"/>
              <a:gd name="connsiteY855" fmla="*/ 4189281 h 4194895"/>
              <a:gd name="connsiteX856" fmla="*/ 9542940 w 9601201"/>
              <a:gd name="connsiteY856" fmla="*/ 4194204 h 4194895"/>
              <a:gd name="connsiteX857" fmla="*/ 9601200 w 9601201"/>
              <a:gd name="connsiteY857" fmla="*/ 4135934 h 4194895"/>
              <a:gd name="connsiteX858" fmla="*/ 9601200 w 9601201"/>
              <a:gd name="connsiteY858" fmla="*/ 4175326 h 4194895"/>
              <a:gd name="connsiteX859" fmla="*/ 9587247 w 9601201"/>
              <a:gd name="connsiteY859" fmla="*/ 4189281 h 4194895"/>
              <a:gd name="connsiteX860" fmla="*/ 9592172 w 9601201"/>
              <a:gd name="connsiteY860" fmla="*/ 4194204 h 4194895"/>
              <a:gd name="connsiteX861" fmla="*/ 9601200 w 9601201"/>
              <a:gd name="connsiteY861" fmla="*/ 4185175 h 4194895"/>
              <a:gd name="connsiteX862" fmla="*/ 9601200 w 9601201"/>
              <a:gd name="connsiteY862" fmla="*/ 4194895 h 4194895"/>
              <a:gd name="connsiteX863" fmla="*/ 7083425 w 9601201"/>
              <a:gd name="connsiteY863" fmla="*/ 4194895 h 4194895"/>
              <a:gd name="connsiteX864" fmla="*/ 4291693 w 9601201"/>
              <a:gd name="connsiteY864" fmla="*/ 4194895 h 4194895"/>
              <a:gd name="connsiteX865" fmla="*/ 4291693 w 9601201"/>
              <a:gd name="connsiteY865" fmla="*/ 4194894 h 4194895"/>
              <a:gd name="connsiteX866" fmla="*/ 0 w 9601201"/>
              <a:gd name="connsiteY866" fmla="*/ 4194894 h 4194895"/>
              <a:gd name="connsiteX867" fmla="*/ 0 w 9601201"/>
              <a:gd name="connsiteY867" fmla="*/ 1 h 4194895"/>
              <a:gd name="connsiteX868" fmla="*/ 3505201 w 9601201"/>
              <a:gd name="connsiteY868"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Lst>
            <a:rect l="l" t="t" r="r" b="b"/>
            <a:pathLst>
              <a:path w="9601201" h="4194895">
                <a:moveTo>
                  <a:pt x="3505201" y="0"/>
                </a:moveTo>
                <a:lnTo>
                  <a:pt x="3532606" y="0"/>
                </a:lnTo>
                <a:lnTo>
                  <a:pt x="3505200" y="27406"/>
                </a:lnTo>
                <a:lnTo>
                  <a:pt x="3505200" y="37252"/>
                </a:lnTo>
                <a:lnTo>
                  <a:pt x="3542452" y="0"/>
                </a:lnTo>
                <a:lnTo>
                  <a:pt x="3581838" y="0"/>
                </a:lnTo>
                <a:lnTo>
                  <a:pt x="3505200" y="76638"/>
                </a:lnTo>
                <a:lnTo>
                  <a:pt x="3505200" y="86484"/>
                </a:lnTo>
                <a:lnTo>
                  <a:pt x="3591684" y="0"/>
                </a:lnTo>
                <a:lnTo>
                  <a:pt x="3631070" y="0"/>
                </a:lnTo>
                <a:lnTo>
                  <a:pt x="3505200" y="125870"/>
                </a:lnTo>
                <a:lnTo>
                  <a:pt x="3505200" y="135717"/>
                </a:lnTo>
                <a:lnTo>
                  <a:pt x="3640917" y="0"/>
                </a:lnTo>
                <a:lnTo>
                  <a:pt x="3680302" y="0"/>
                </a:lnTo>
                <a:lnTo>
                  <a:pt x="3505200" y="175102"/>
                </a:lnTo>
                <a:lnTo>
                  <a:pt x="3505200" y="184949"/>
                </a:lnTo>
                <a:lnTo>
                  <a:pt x="3690149" y="0"/>
                </a:lnTo>
                <a:lnTo>
                  <a:pt x="3729535" y="0"/>
                </a:lnTo>
                <a:lnTo>
                  <a:pt x="3505200" y="224335"/>
                </a:lnTo>
                <a:lnTo>
                  <a:pt x="3505200" y="234180"/>
                </a:lnTo>
                <a:lnTo>
                  <a:pt x="3739380" y="0"/>
                </a:lnTo>
                <a:lnTo>
                  <a:pt x="3778767" y="0"/>
                </a:lnTo>
                <a:lnTo>
                  <a:pt x="3505200" y="273567"/>
                </a:lnTo>
                <a:lnTo>
                  <a:pt x="3505200" y="283411"/>
                </a:lnTo>
                <a:lnTo>
                  <a:pt x="3788611" y="0"/>
                </a:lnTo>
                <a:lnTo>
                  <a:pt x="3827997" y="0"/>
                </a:lnTo>
                <a:lnTo>
                  <a:pt x="3505200" y="322797"/>
                </a:lnTo>
                <a:lnTo>
                  <a:pt x="3505200" y="332644"/>
                </a:lnTo>
                <a:lnTo>
                  <a:pt x="3837844" y="0"/>
                </a:lnTo>
                <a:lnTo>
                  <a:pt x="3877229" y="0"/>
                </a:lnTo>
                <a:lnTo>
                  <a:pt x="3505200" y="372029"/>
                </a:lnTo>
                <a:lnTo>
                  <a:pt x="3505200" y="381876"/>
                </a:lnTo>
                <a:lnTo>
                  <a:pt x="3887076" y="0"/>
                </a:lnTo>
                <a:lnTo>
                  <a:pt x="3926461" y="0"/>
                </a:lnTo>
                <a:lnTo>
                  <a:pt x="3505200" y="421261"/>
                </a:lnTo>
                <a:lnTo>
                  <a:pt x="3505200" y="431107"/>
                </a:lnTo>
                <a:lnTo>
                  <a:pt x="3936307" y="0"/>
                </a:lnTo>
                <a:lnTo>
                  <a:pt x="3975694" y="0"/>
                </a:lnTo>
                <a:lnTo>
                  <a:pt x="3505200" y="470494"/>
                </a:lnTo>
                <a:lnTo>
                  <a:pt x="3505200" y="480340"/>
                </a:lnTo>
                <a:lnTo>
                  <a:pt x="3985540" y="0"/>
                </a:lnTo>
                <a:lnTo>
                  <a:pt x="4024926" y="0"/>
                </a:lnTo>
                <a:lnTo>
                  <a:pt x="3505200" y="519726"/>
                </a:lnTo>
                <a:lnTo>
                  <a:pt x="3505200" y="529571"/>
                </a:lnTo>
                <a:lnTo>
                  <a:pt x="4034771" y="0"/>
                </a:lnTo>
                <a:lnTo>
                  <a:pt x="4074158" y="0"/>
                </a:lnTo>
                <a:lnTo>
                  <a:pt x="3505200" y="568958"/>
                </a:lnTo>
                <a:lnTo>
                  <a:pt x="3505200" y="578803"/>
                </a:lnTo>
                <a:lnTo>
                  <a:pt x="4084003" y="0"/>
                </a:lnTo>
                <a:lnTo>
                  <a:pt x="4123388" y="0"/>
                </a:lnTo>
                <a:lnTo>
                  <a:pt x="3505200" y="618188"/>
                </a:lnTo>
                <a:lnTo>
                  <a:pt x="3505200" y="628036"/>
                </a:lnTo>
                <a:lnTo>
                  <a:pt x="4133236" y="0"/>
                </a:lnTo>
                <a:lnTo>
                  <a:pt x="4172620" y="0"/>
                </a:lnTo>
                <a:lnTo>
                  <a:pt x="3505200" y="667420"/>
                </a:lnTo>
                <a:lnTo>
                  <a:pt x="3505200" y="677268"/>
                </a:lnTo>
                <a:lnTo>
                  <a:pt x="4182468" y="0"/>
                </a:lnTo>
                <a:lnTo>
                  <a:pt x="4221853" y="0"/>
                </a:lnTo>
                <a:lnTo>
                  <a:pt x="3505200" y="716653"/>
                </a:lnTo>
                <a:lnTo>
                  <a:pt x="3505200" y="726500"/>
                </a:lnTo>
                <a:lnTo>
                  <a:pt x="4231700" y="0"/>
                </a:lnTo>
                <a:lnTo>
                  <a:pt x="4271085" y="0"/>
                </a:lnTo>
                <a:lnTo>
                  <a:pt x="3505200" y="765885"/>
                </a:lnTo>
                <a:lnTo>
                  <a:pt x="3505200" y="775731"/>
                </a:lnTo>
                <a:lnTo>
                  <a:pt x="4280931" y="0"/>
                </a:lnTo>
                <a:lnTo>
                  <a:pt x="4320317" y="0"/>
                </a:lnTo>
                <a:lnTo>
                  <a:pt x="3505200" y="815117"/>
                </a:lnTo>
                <a:lnTo>
                  <a:pt x="3505200" y="824964"/>
                </a:lnTo>
                <a:lnTo>
                  <a:pt x="4330164" y="0"/>
                </a:lnTo>
                <a:lnTo>
                  <a:pt x="4369549" y="0"/>
                </a:lnTo>
                <a:lnTo>
                  <a:pt x="3505200" y="864349"/>
                </a:lnTo>
                <a:lnTo>
                  <a:pt x="3505200" y="874194"/>
                </a:lnTo>
                <a:lnTo>
                  <a:pt x="4379394" y="0"/>
                </a:lnTo>
                <a:lnTo>
                  <a:pt x="4418781" y="0"/>
                </a:lnTo>
                <a:lnTo>
                  <a:pt x="3505200" y="913581"/>
                </a:lnTo>
                <a:lnTo>
                  <a:pt x="3505200" y="923426"/>
                </a:lnTo>
                <a:lnTo>
                  <a:pt x="4428626" y="0"/>
                </a:lnTo>
                <a:lnTo>
                  <a:pt x="4468012" y="0"/>
                </a:lnTo>
                <a:lnTo>
                  <a:pt x="3505200" y="962812"/>
                </a:lnTo>
                <a:lnTo>
                  <a:pt x="3505200" y="972659"/>
                </a:lnTo>
                <a:lnTo>
                  <a:pt x="4477859" y="0"/>
                </a:lnTo>
                <a:lnTo>
                  <a:pt x="4517245" y="0"/>
                </a:lnTo>
                <a:lnTo>
                  <a:pt x="3505200" y="1012045"/>
                </a:lnTo>
                <a:lnTo>
                  <a:pt x="3505200" y="1021891"/>
                </a:lnTo>
                <a:lnTo>
                  <a:pt x="4527091" y="0"/>
                </a:lnTo>
                <a:lnTo>
                  <a:pt x="4566477" y="0"/>
                </a:lnTo>
                <a:lnTo>
                  <a:pt x="3505200" y="1061277"/>
                </a:lnTo>
                <a:lnTo>
                  <a:pt x="3505200" y="1071123"/>
                </a:lnTo>
                <a:lnTo>
                  <a:pt x="4576323" y="0"/>
                </a:lnTo>
                <a:lnTo>
                  <a:pt x="4615708" y="0"/>
                </a:lnTo>
                <a:lnTo>
                  <a:pt x="3505200" y="1110508"/>
                </a:lnTo>
                <a:lnTo>
                  <a:pt x="3505200" y="1120355"/>
                </a:lnTo>
                <a:lnTo>
                  <a:pt x="4625555" y="0"/>
                </a:lnTo>
                <a:lnTo>
                  <a:pt x="4664940" y="0"/>
                </a:lnTo>
                <a:lnTo>
                  <a:pt x="3505200" y="1159740"/>
                </a:lnTo>
                <a:lnTo>
                  <a:pt x="3505200" y="1169586"/>
                </a:lnTo>
                <a:lnTo>
                  <a:pt x="4674786" y="0"/>
                </a:lnTo>
                <a:lnTo>
                  <a:pt x="4714172" y="0"/>
                </a:lnTo>
                <a:lnTo>
                  <a:pt x="3505200" y="1208972"/>
                </a:lnTo>
                <a:lnTo>
                  <a:pt x="3505200" y="1218818"/>
                </a:lnTo>
                <a:lnTo>
                  <a:pt x="4724018" y="0"/>
                </a:lnTo>
                <a:lnTo>
                  <a:pt x="4763404" y="0"/>
                </a:lnTo>
                <a:lnTo>
                  <a:pt x="3505200" y="1258204"/>
                </a:lnTo>
                <a:lnTo>
                  <a:pt x="3505200" y="1268050"/>
                </a:lnTo>
                <a:lnTo>
                  <a:pt x="4773250" y="0"/>
                </a:lnTo>
                <a:lnTo>
                  <a:pt x="4812636" y="0"/>
                </a:lnTo>
                <a:lnTo>
                  <a:pt x="3505200" y="1307436"/>
                </a:lnTo>
                <a:lnTo>
                  <a:pt x="3505200" y="1317282"/>
                </a:lnTo>
                <a:lnTo>
                  <a:pt x="4822482" y="0"/>
                </a:lnTo>
                <a:lnTo>
                  <a:pt x="4861868" y="0"/>
                </a:lnTo>
                <a:lnTo>
                  <a:pt x="3505200" y="1356668"/>
                </a:lnTo>
                <a:lnTo>
                  <a:pt x="3505200" y="1366514"/>
                </a:lnTo>
                <a:lnTo>
                  <a:pt x="4871714" y="0"/>
                </a:lnTo>
                <a:lnTo>
                  <a:pt x="4911099" y="0"/>
                </a:lnTo>
                <a:lnTo>
                  <a:pt x="3505200" y="1405899"/>
                </a:lnTo>
                <a:lnTo>
                  <a:pt x="3505200" y="1415746"/>
                </a:lnTo>
                <a:lnTo>
                  <a:pt x="4920946" y="0"/>
                </a:lnTo>
                <a:lnTo>
                  <a:pt x="4960331" y="0"/>
                </a:lnTo>
                <a:lnTo>
                  <a:pt x="3505200" y="1455131"/>
                </a:lnTo>
                <a:lnTo>
                  <a:pt x="3505200" y="1464978"/>
                </a:lnTo>
                <a:lnTo>
                  <a:pt x="4970177" y="0"/>
                </a:lnTo>
                <a:lnTo>
                  <a:pt x="5009563" y="0"/>
                </a:lnTo>
                <a:lnTo>
                  <a:pt x="3505200" y="1504363"/>
                </a:lnTo>
                <a:lnTo>
                  <a:pt x="3505200" y="1514210"/>
                </a:lnTo>
                <a:lnTo>
                  <a:pt x="5019410" y="0"/>
                </a:lnTo>
                <a:lnTo>
                  <a:pt x="5058794" y="0"/>
                </a:lnTo>
                <a:lnTo>
                  <a:pt x="3505200" y="1553595"/>
                </a:lnTo>
                <a:lnTo>
                  <a:pt x="3505200" y="1563442"/>
                </a:lnTo>
                <a:lnTo>
                  <a:pt x="5068642" y="0"/>
                </a:lnTo>
                <a:lnTo>
                  <a:pt x="5108026" y="0"/>
                </a:lnTo>
                <a:lnTo>
                  <a:pt x="3505200" y="1602827"/>
                </a:lnTo>
                <a:lnTo>
                  <a:pt x="3505200" y="1612673"/>
                </a:lnTo>
                <a:lnTo>
                  <a:pt x="5117873" y="0"/>
                </a:lnTo>
                <a:lnTo>
                  <a:pt x="5157259" y="0"/>
                </a:lnTo>
                <a:lnTo>
                  <a:pt x="3505200" y="1652059"/>
                </a:lnTo>
                <a:lnTo>
                  <a:pt x="3505200" y="1661905"/>
                </a:lnTo>
                <a:lnTo>
                  <a:pt x="5167105" y="0"/>
                </a:lnTo>
                <a:lnTo>
                  <a:pt x="5206491" y="0"/>
                </a:lnTo>
                <a:lnTo>
                  <a:pt x="3505200" y="1701291"/>
                </a:lnTo>
                <a:lnTo>
                  <a:pt x="3505200" y="1711137"/>
                </a:lnTo>
                <a:lnTo>
                  <a:pt x="5216337" y="0"/>
                </a:lnTo>
                <a:lnTo>
                  <a:pt x="5255723" y="0"/>
                </a:lnTo>
                <a:lnTo>
                  <a:pt x="3505200" y="1750523"/>
                </a:lnTo>
                <a:lnTo>
                  <a:pt x="3505200" y="1760369"/>
                </a:lnTo>
                <a:lnTo>
                  <a:pt x="5265569" y="0"/>
                </a:lnTo>
                <a:lnTo>
                  <a:pt x="5304955" y="0"/>
                </a:lnTo>
                <a:lnTo>
                  <a:pt x="3505200" y="1799755"/>
                </a:lnTo>
                <a:lnTo>
                  <a:pt x="3505200" y="1809601"/>
                </a:lnTo>
                <a:lnTo>
                  <a:pt x="5314800" y="0"/>
                </a:lnTo>
                <a:lnTo>
                  <a:pt x="5354186" y="0"/>
                </a:lnTo>
                <a:lnTo>
                  <a:pt x="3505200" y="1848986"/>
                </a:lnTo>
                <a:lnTo>
                  <a:pt x="3505200" y="1858833"/>
                </a:lnTo>
                <a:lnTo>
                  <a:pt x="5364032" y="0"/>
                </a:lnTo>
                <a:lnTo>
                  <a:pt x="5403418" y="0"/>
                </a:lnTo>
                <a:lnTo>
                  <a:pt x="3505200" y="1898218"/>
                </a:lnTo>
                <a:lnTo>
                  <a:pt x="3505200" y="1908065"/>
                </a:lnTo>
                <a:lnTo>
                  <a:pt x="5413265" y="0"/>
                </a:lnTo>
                <a:lnTo>
                  <a:pt x="5452650" y="0"/>
                </a:lnTo>
                <a:lnTo>
                  <a:pt x="3505200" y="1947450"/>
                </a:lnTo>
                <a:lnTo>
                  <a:pt x="3505200" y="1957297"/>
                </a:lnTo>
                <a:lnTo>
                  <a:pt x="5462497" y="0"/>
                </a:lnTo>
                <a:lnTo>
                  <a:pt x="5501882" y="0"/>
                </a:lnTo>
                <a:lnTo>
                  <a:pt x="3505200" y="1996682"/>
                </a:lnTo>
                <a:lnTo>
                  <a:pt x="3505200" y="2006528"/>
                </a:lnTo>
                <a:lnTo>
                  <a:pt x="5511728" y="0"/>
                </a:lnTo>
                <a:lnTo>
                  <a:pt x="5551114" y="0"/>
                </a:lnTo>
                <a:lnTo>
                  <a:pt x="3505200" y="2045914"/>
                </a:lnTo>
                <a:lnTo>
                  <a:pt x="3505200" y="2055760"/>
                </a:lnTo>
                <a:lnTo>
                  <a:pt x="5560960" y="0"/>
                </a:lnTo>
                <a:lnTo>
                  <a:pt x="5600346" y="0"/>
                </a:lnTo>
                <a:lnTo>
                  <a:pt x="3505200" y="2095146"/>
                </a:lnTo>
                <a:lnTo>
                  <a:pt x="3505200" y="2104992"/>
                </a:lnTo>
                <a:lnTo>
                  <a:pt x="5610191" y="0"/>
                </a:lnTo>
                <a:lnTo>
                  <a:pt x="5649578" y="0"/>
                </a:lnTo>
                <a:lnTo>
                  <a:pt x="3505200" y="2144378"/>
                </a:lnTo>
                <a:lnTo>
                  <a:pt x="3505200" y="2154224"/>
                </a:lnTo>
                <a:lnTo>
                  <a:pt x="5659423" y="0"/>
                </a:lnTo>
                <a:lnTo>
                  <a:pt x="5698809" y="0"/>
                </a:lnTo>
                <a:lnTo>
                  <a:pt x="3505200" y="2193610"/>
                </a:lnTo>
                <a:lnTo>
                  <a:pt x="3505200" y="2203456"/>
                </a:lnTo>
                <a:lnTo>
                  <a:pt x="5708656" y="0"/>
                </a:lnTo>
                <a:lnTo>
                  <a:pt x="5719764" y="0"/>
                </a:lnTo>
                <a:lnTo>
                  <a:pt x="5748040" y="0"/>
                </a:lnTo>
                <a:lnTo>
                  <a:pt x="3505200" y="2242841"/>
                </a:lnTo>
                <a:lnTo>
                  <a:pt x="3505200" y="2252688"/>
                </a:lnTo>
                <a:lnTo>
                  <a:pt x="5757888" y="0"/>
                </a:lnTo>
                <a:lnTo>
                  <a:pt x="5797273" y="0"/>
                </a:lnTo>
                <a:lnTo>
                  <a:pt x="3505200" y="2292073"/>
                </a:lnTo>
                <a:lnTo>
                  <a:pt x="3505200" y="2301920"/>
                </a:lnTo>
                <a:lnTo>
                  <a:pt x="5807119" y="0"/>
                </a:lnTo>
                <a:lnTo>
                  <a:pt x="5846505" y="0"/>
                </a:lnTo>
                <a:lnTo>
                  <a:pt x="3505200" y="2341305"/>
                </a:lnTo>
                <a:lnTo>
                  <a:pt x="3505200" y="2351152"/>
                </a:lnTo>
                <a:lnTo>
                  <a:pt x="5856351" y="0"/>
                </a:lnTo>
                <a:lnTo>
                  <a:pt x="5874887" y="0"/>
                </a:lnTo>
                <a:lnTo>
                  <a:pt x="5895737" y="0"/>
                </a:lnTo>
                <a:lnTo>
                  <a:pt x="3505200" y="2390537"/>
                </a:lnTo>
                <a:lnTo>
                  <a:pt x="3505200" y="2400383"/>
                </a:lnTo>
                <a:lnTo>
                  <a:pt x="5905583" y="0"/>
                </a:lnTo>
                <a:lnTo>
                  <a:pt x="5944969" y="0"/>
                </a:lnTo>
                <a:lnTo>
                  <a:pt x="3505200" y="2439769"/>
                </a:lnTo>
                <a:lnTo>
                  <a:pt x="3505200" y="2449615"/>
                </a:lnTo>
                <a:lnTo>
                  <a:pt x="5954815" y="0"/>
                </a:lnTo>
                <a:lnTo>
                  <a:pt x="5994201" y="0"/>
                </a:lnTo>
                <a:lnTo>
                  <a:pt x="3505200" y="2489001"/>
                </a:lnTo>
                <a:lnTo>
                  <a:pt x="3505200" y="2498847"/>
                </a:lnTo>
                <a:lnTo>
                  <a:pt x="6004046" y="0"/>
                </a:lnTo>
                <a:lnTo>
                  <a:pt x="6043432" y="0"/>
                </a:lnTo>
                <a:lnTo>
                  <a:pt x="3505200" y="2538233"/>
                </a:lnTo>
                <a:lnTo>
                  <a:pt x="3505200" y="2548079"/>
                </a:lnTo>
                <a:lnTo>
                  <a:pt x="6053278" y="0"/>
                </a:lnTo>
                <a:lnTo>
                  <a:pt x="6070389" y="0"/>
                </a:lnTo>
                <a:lnTo>
                  <a:pt x="6092664" y="0"/>
                </a:lnTo>
                <a:lnTo>
                  <a:pt x="3505200" y="2587465"/>
                </a:lnTo>
                <a:lnTo>
                  <a:pt x="3505200" y="2597311"/>
                </a:lnTo>
                <a:lnTo>
                  <a:pt x="6102510" y="0"/>
                </a:lnTo>
                <a:lnTo>
                  <a:pt x="6141896" y="0"/>
                </a:lnTo>
                <a:lnTo>
                  <a:pt x="3505200" y="2636696"/>
                </a:lnTo>
                <a:lnTo>
                  <a:pt x="3505200" y="2646543"/>
                </a:lnTo>
                <a:lnTo>
                  <a:pt x="6151742" y="0"/>
                </a:lnTo>
                <a:lnTo>
                  <a:pt x="6178809" y="0"/>
                </a:lnTo>
                <a:lnTo>
                  <a:pt x="6191128" y="0"/>
                </a:lnTo>
                <a:lnTo>
                  <a:pt x="3505200" y="2685928"/>
                </a:lnTo>
                <a:lnTo>
                  <a:pt x="3505200" y="2695775"/>
                </a:lnTo>
                <a:lnTo>
                  <a:pt x="6200974" y="0"/>
                </a:lnTo>
                <a:lnTo>
                  <a:pt x="6240359" y="0"/>
                </a:lnTo>
                <a:lnTo>
                  <a:pt x="3505200" y="2735160"/>
                </a:lnTo>
                <a:lnTo>
                  <a:pt x="3505200" y="2745007"/>
                </a:lnTo>
                <a:lnTo>
                  <a:pt x="6250205" y="0"/>
                </a:lnTo>
                <a:lnTo>
                  <a:pt x="6290547" y="0"/>
                </a:lnTo>
                <a:lnTo>
                  <a:pt x="3505200" y="2786348"/>
                </a:lnTo>
                <a:lnTo>
                  <a:pt x="3505200" y="2796197"/>
                </a:lnTo>
                <a:lnTo>
                  <a:pt x="6300392" y="0"/>
                </a:lnTo>
                <a:lnTo>
                  <a:pt x="6339779" y="0"/>
                </a:lnTo>
                <a:lnTo>
                  <a:pt x="3505200" y="2835598"/>
                </a:lnTo>
                <a:lnTo>
                  <a:pt x="3505200" y="2845446"/>
                </a:lnTo>
                <a:lnTo>
                  <a:pt x="6349624" y="0"/>
                </a:lnTo>
                <a:lnTo>
                  <a:pt x="6373169" y="0"/>
                </a:lnTo>
                <a:lnTo>
                  <a:pt x="6389011" y="0"/>
                </a:lnTo>
                <a:lnTo>
                  <a:pt x="3505200" y="2884848"/>
                </a:lnTo>
                <a:lnTo>
                  <a:pt x="3505200" y="2894696"/>
                </a:lnTo>
                <a:lnTo>
                  <a:pt x="6398857" y="0"/>
                </a:lnTo>
                <a:lnTo>
                  <a:pt x="6438243" y="0"/>
                </a:lnTo>
                <a:lnTo>
                  <a:pt x="3505200" y="2934097"/>
                </a:lnTo>
                <a:lnTo>
                  <a:pt x="3505200" y="2943946"/>
                </a:lnTo>
                <a:lnTo>
                  <a:pt x="6448089" y="0"/>
                </a:lnTo>
                <a:lnTo>
                  <a:pt x="6487476" y="0"/>
                </a:lnTo>
                <a:lnTo>
                  <a:pt x="3505200" y="2983347"/>
                </a:lnTo>
                <a:lnTo>
                  <a:pt x="3505200" y="2993195"/>
                </a:lnTo>
                <a:lnTo>
                  <a:pt x="6497320" y="0"/>
                </a:lnTo>
                <a:lnTo>
                  <a:pt x="6519680" y="0"/>
                </a:lnTo>
                <a:lnTo>
                  <a:pt x="6536708" y="0"/>
                </a:lnTo>
                <a:lnTo>
                  <a:pt x="3505200" y="3032597"/>
                </a:lnTo>
                <a:lnTo>
                  <a:pt x="3505200" y="3042445"/>
                </a:lnTo>
                <a:lnTo>
                  <a:pt x="6546552" y="0"/>
                </a:lnTo>
                <a:lnTo>
                  <a:pt x="6585939" y="0"/>
                </a:lnTo>
                <a:lnTo>
                  <a:pt x="3505200" y="3081846"/>
                </a:lnTo>
                <a:lnTo>
                  <a:pt x="3505200" y="3091695"/>
                </a:lnTo>
                <a:lnTo>
                  <a:pt x="6595784" y="0"/>
                </a:lnTo>
                <a:lnTo>
                  <a:pt x="6635171" y="0"/>
                </a:lnTo>
                <a:lnTo>
                  <a:pt x="3505200" y="3131096"/>
                </a:lnTo>
                <a:lnTo>
                  <a:pt x="3505200" y="3140945"/>
                </a:lnTo>
                <a:lnTo>
                  <a:pt x="6645016" y="0"/>
                </a:lnTo>
                <a:lnTo>
                  <a:pt x="6684403" y="0"/>
                </a:lnTo>
                <a:lnTo>
                  <a:pt x="3505200" y="3180346"/>
                </a:lnTo>
                <a:lnTo>
                  <a:pt x="3505200" y="3190193"/>
                </a:lnTo>
                <a:lnTo>
                  <a:pt x="6694248" y="0"/>
                </a:lnTo>
                <a:lnTo>
                  <a:pt x="6715544" y="0"/>
                </a:lnTo>
                <a:lnTo>
                  <a:pt x="6733635" y="0"/>
                </a:lnTo>
                <a:lnTo>
                  <a:pt x="3505200" y="3229595"/>
                </a:lnTo>
                <a:lnTo>
                  <a:pt x="3505200" y="3239443"/>
                </a:lnTo>
                <a:lnTo>
                  <a:pt x="6743479" y="0"/>
                </a:lnTo>
                <a:lnTo>
                  <a:pt x="6782867" y="0"/>
                </a:lnTo>
                <a:lnTo>
                  <a:pt x="3505200" y="3278844"/>
                </a:lnTo>
                <a:lnTo>
                  <a:pt x="3505200" y="3288693"/>
                </a:lnTo>
                <a:lnTo>
                  <a:pt x="6792711" y="0"/>
                </a:lnTo>
                <a:lnTo>
                  <a:pt x="6832099" y="0"/>
                </a:lnTo>
                <a:lnTo>
                  <a:pt x="3505200" y="3328094"/>
                </a:lnTo>
                <a:lnTo>
                  <a:pt x="3505200" y="3337942"/>
                </a:lnTo>
                <a:lnTo>
                  <a:pt x="6841943" y="0"/>
                </a:lnTo>
                <a:lnTo>
                  <a:pt x="6861140" y="0"/>
                </a:lnTo>
                <a:lnTo>
                  <a:pt x="6881330" y="0"/>
                </a:lnTo>
                <a:lnTo>
                  <a:pt x="3505200" y="3377343"/>
                </a:lnTo>
                <a:lnTo>
                  <a:pt x="3505200" y="3387192"/>
                </a:lnTo>
                <a:lnTo>
                  <a:pt x="6891175" y="0"/>
                </a:lnTo>
                <a:lnTo>
                  <a:pt x="6930563" y="0"/>
                </a:lnTo>
                <a:lnTo>
                  <a:pt x="3505200" y="3426593"/>
                </a:lnTo>
                <a:lnTo>
                  <a:pt x="3505200" y="3436442"/>
                </a:lnTo>
                <a:lnTo>
                  <a:pt x="6940407" y="0"/>
                </a:lnTo>
                <a:lnTo>
                  <a:pt x="6979794" y="0"/>
                </a:lnTo>
                <a:lnTo>
                  <a:pt x="3505200" y="3475843"/>
                </a:lnTo>
                <a:lnTo>
                  <a:pt x="3505200" y="3485690"/>
                </a:lnTo>
                <a:lnTo>
                  <a:pt x="6989639" y="0"/>
                </a:lnTo>
                <a:lnTo>
                  <a:pt x="7029026" y="0"/>
                </a:lnTo>
                <a:lnTo>
                  <a:pt x="3505200" y="3525093"/>
                </a:lnTo>
                <a:lnTo>
                  <a:pt x="3505200" y="3534940"/>
                </a:lnTo>
                <a:lnTo>
                  <a:pt x="7038871" y="0"/>
                </a:lnTo>
                <a:lnTo>
                  <a:pt x="7056647" y="0"/>
                </a:lnTo>
                <a:lnTo>
                  <a:pt x="7078257" y="0"/>
                </a:lnTo>
                <a:lnTo>
                  <a:pt x="3505200" y="3574341"/>
                </a:lnTo>
                <a:lnTo>
                  <a:pt x="3505200" y="3584190"/>
                </a:lnTo>
                <a:lnTo>
                  <a:pt x="7088103" y="0"/>
                </a:lnTo>
                <a:lnTo>
                  <a:pt x="7127490" y="0"/>
                </a:lnTo>
                <a:lnTo>
                  <a:pt x="3505200" y="3623591"/>
                </a:lnTo>
                <a:lnTo>
                  <a:pt x="3505200" y="3633439"/>
                </a:lnTo>
                <a:lnTo>
                  <a:pt x="7137334" y="0"/>
                </a:lnTo>
                <a:lnTo>
                  <a:pt x="7165097" y="0"/>
                </a:lnTo>
                <a:lnTo>
                  <a:pt x="7176721" y="0"/>
                </a:lnTo>
                <a:lnTo>
                  <a:pt x="3505200" y="3672840"/>
                </a:lnTo>
                <a:lnTo>
                  <a:pt x="3505200" y="3682689"/>
                </a:lnTo>
                <a:lnTo>
                  <a:pt x="7186566" y="0"/>
                </a:lnTo>
                <a:lnTo>
                  <a:pt x="7225953" y="0"/>
                </a:lnTo>
                <a:lnTo>
                  <a:pt x="3505200" y="3722090"/>
                </a:lnTo>
                <a:lnTo>
                  <a:pt x="3505200" y="3731939"/>
                </a:lnTo>
                <a:lnTo>
                  <a:pt x="7235798" y="0"/>
                </a:lnTo>
                <a:lnTo>
                  <a:pt x="7275186" y="0"/>
                </a:lnTo>
                <a:lnTo>
                  <a:pt x="3505200" y="3771340"/>
                </a:lnTo>
                <a:lnTo>
                  <a:pt x="3505200" y="3781188"/>
                </a:lnTo>
                <a:lnTo>
                  <a:pt x="7285030" y="0"/>
                </a:lnTo>
                <a:lnTo>
                  <a:pt x="7324417" y="0"/>
                </a:lnTo>
                <a:lnTo>
                  <a:pt x="3505200" y="3820590"/>
                </a:lnTo>
                <a:lnTo>
                  <a:pt x="3505200" y="3830438"/>
                </a:lnTo>
                <a:lnTo>
                  <a:pt x="7334262" y="0"/>
                </a:lnTo>
                <a:lnTo>
                  <a:pt x="7359457" y="0"/>
                </a:lnTo>
                <a:lnTo>
                  <a:pt x="7373649" y="0"/>
                </a:lnTo>
                <a:lnTo>
                  <a:pt x="3505200" y="3869839"/>
                </a:lnTo>
                <a:lnTo>
                  <a:pt x="3505200" y="3879688"/>
                </a:lnTo>
                <a:lnTo>
                  <a:pt x="7383494" y="0"/>
                </a:lnTo>
                <a:lnTo>
                  <a:pt x="7422881" y="0"/>
                </a:lnTo>
                <a:lnTo>
                  <a:pt x="3505200" y="3919089"/>
                </a:lnTo>
                <a:lnTo>
                  <a:pt x="3505200" y="3928936"/>
                </a:lnTo>
                <a:lnTo>
                  <a:pt x="7432726" y="0"/>
                </a:lnTo>
                <a:lnTo>
                  <a:pt x="7471762" y="0"/>
                </a:lnTo>
                <a:lnTo>
                  <a:pt x="7472112" y="0"/>
                </a:lnTo>
                <a:lnTo>
                  <a:pt x="3505200" y="3968338"/>
                </a:lnTo>
                <a:lnTo>
                  <a:pt x="3505200" y="3978186"/>
                </a:lnTo>
                <a:lnTo>
                  <a:pt x="7481957" y="0"/>
                </a:lnTo>
                <a:lnTo>
                  <a:pt x="7521344" y="0"/>
                </a:lnTo>
                <a:lnTo>
                  <a:pt x="3505200" y="4017587"/>
                </a:lnTo>
                <a:lnTo>
                  <a:pt x="3505200" y="4027436"/>
                </a:lnTo>
                <a:lnTo>
                  <a:pt x="7531190" y="0"/>
                </a:lnTo>
                <a:lnTo>
                  <a:pt x="7570576" y="0"/>
                </a:lnTo>
                <a:lnTo>
                  <a:pt x="3505200" y="4066837"/>
                </a:lnTo>
                <a:lnTo>
                  <a:pt x="3505200" y="4076687"/>
                </a:lnTo>
                <a:lnTo>
                  <a:pt x="7580422" y="0"/>
                </a:lnTo>
                <a:lnTo>
                  <a:pt x="7619809" y="0"/>
                </a:lnTo>
                <a:lnTo>
                  <a:pt x="3505200" y="4116087"/>
                </a:lnTo>
                <a:lnTo>
                  <a:pt x="3505200" y="4125935"/>
                </a:lnTo>
                <a:lnTo>
                  <a:pt x="7629653" y="0"/>
                </a:lnTo>
                <a:lnTo>
                  <a:pt x="7669041" y="0"/>
                </a:lnTo>
                <a:lnTo>
                  <a:pt x="3505200" y="4165338"/>
                </a:lnTo>
                <a:lnTo>
                  <a:pt x="3505200" y="4175185"/>
                </a:lnTo>
                <a:lnTo>
                  <a:pt x="7678885" y="0"/>
                </a:lnTo>
                <a:lnTo>
                  <a:pt x="7718272" y="0"/>
                </a:lnTo>
                <a:lnTo>
                  <a:pt x="3530496" y="4189281"/>
                </a:lnTo>
                <a:lnTo>
                  <a:pt x="3535419" y="4194204"/>
                </a:lnTo>
                <a:lnTo>
                  <a:pt x="7728117" y="0"/>
                </a:lnTo>
                <a:lnTo>
                  <a:pt x="7767505" y="0"/>
                </a:lnTo>
                <a:lnTo>
                  <a:pt x="3579728" y="4189281"/>
                </a:lnTo>
                <a:lnTo>
                  <a:pt x="3584651" y="4194204"/>
                </a:lnTo>
                <a:lnTo>
                  <a:pt x="7777348" y="0"/>
                </a:lnTo>
                <a:lnTo>
                  <a:pt x="7816736" y="0"/>
                </a:lnTo>
                <a:lnTo>
                  <a:pt x="3628960" y="4189281"/>
                </a:lnTo>
                <a:lnTo>
                  <a:pt x="3633883" y="4194204"/>
                </a:lnTo>
                <a:lnTo>
                  <a:pt x="7826580" y="0"/>
                </a:lnTo>
                <a:lnTo>
                  <a:pt x="7865967" y="0"/>
                </a:lnTo>
                <a:lnTo>
                  <a:pt x="3678191" y="4189281"/>
                </a:lnTo>
                <a:lnTo>
                  <a:pt x="3683115" y="4194204"/>
                </a:lnTo>
                <a:lnTo>
                  <a:pt x="7875812" y="0"/>
                </a:lnTo>
                <a:lnTo>
                  <a:pt x="7915200" y="0"/>
                </a:lnTo>
                <a:lnTo>
                  <a:pt x="3727423" y="4189281"/>
                </a:lnTo>
                <a:lnTo>
                  <a:pt x="3732347" y="4194204"/>
                </a:lnTo>
                <a:lnTo>
                  <a:pt x="7925044" y="0"/>
                </a:lnTo>
                <a:lnTo>
                  <a:pt x="7964431" y="0"/>
                </a:lnTo>
                <a:lnTo>
                  <a:pt x="3776655" y="4189281"/>
                </a:lnTo>
                <a:lnTo>
                  <a:pt x="3781578" y="4194204"/>
                </a:lnTo>
                <a:lnTo>
                  <a:pt x="7974276" y="0"/>
                </a:lnTo>
                <a:lnTo>
                  <a:pt x="8013663" y="0"/>
                </a:lnTo>
                <a:lnTo>
                  <a:pt x="3825887" y="4189281"/>
                </a:lnTo>
                <a:lnTo>
                  <a:pt x="3830810" y="4194204"/>
                </a:lnTo>
                <a:lnTo>
                  <a:pt x="8023508" y="0"/>
                </a:lnTo>
                <a:lnTo>
                  <a:pt x="8062895" y="0"/>
                </a:lnTo>
                <a:lnTo>
                  <a:pt x="3875119" y="4189281"/>
                </a:lnTo>
                <a:lnTo>
                  <a:pt x="3880042" y="4194204"/>
                </a:lnTo>
                <a:lnTo>
                  <a:pt x="8072740" y="0"/>
                </a:lnTo>
                <a:lnTo>
                  <a:pt x="8105031" y="0"/>
                </a:lnTo>
                <a:lnTo>
                  <a:pt x="8112127" y="0"/>
                </a:lnTo>
                <a:lnTo>
                  <a:pt x="3924351" y="4189281"/>
                </a:lnTo>
                <a:lnTo>
                  <a:pt x="3929274" y="4194204"/>
                </a:lnTo>
                <a:lnTo>
                  <a:pt x="8121971" y="0"/>
                </a:lnTo>
                <a:lnTo>
                  <a:pt x="8161359" y="0"/>
                </a:lnTo>
                <a:lnTo>
                  <a:pt x="3973583" y="4189281"/>
                </a:lnTo>
                <a:lnTo>
                  <a:pt x="3978507" y="4194204"/>
                </a:lnTo>
                <a:lnTo>
                  <a:pt x="8171204" y="0"/>
                </a:lnTo>
                <a:lnTo>
                  <a:pt x="8188457" y="0"/>
                </a:lnTo>
                <a:lnTo>
                  <a:pt x="8210591" y="0"/>
                </a:lnTo>
                <a:lnTo>
                  <a:pt x="4022815" y="4189281"/>
                </a:lnTo>
                <a:lnTo>
                  <a:pt x="4027738" y="4194204"/>
                </a:lnTo>
                <a:lnTo>
                  <a:pt x="8220436" y="0"/>
                </a:lnTo>
                <a:lnTo>
                  <a:pt x="8260576" y="0"/>
                </a:lnTo>
                <a:lnTo>
                  <a:pt x="4072048" y="4189281"/>
                </a:lnTo>
                <a:lnTo>
                  <a:pt x="4076970" y="4194204"/>
                </a:lnTo>
                <a:lnTo>
                  <a:pt x="8270420" y="0"/>
                </a:lnTo>
                <a:lnTo>
                  <a:pt x="8309808" y="0"/>
                </a:lnTo>
                <a:lnTo>
                  <a:pt x="4121278" y="4189281"/>
                </a:lnTo>
                <a:lnTo>
                  <a:pt x="4126201" y="4194204"/>
                </a:lnTo>
                <a:lnTo>
                  <a:pt x="8319652" y="0"/>
                </a:lnTo>
                <a:lnTo>
                  <a:pt x="8359040" y="0"/>
                </a:lnTo>
                <a:lnTo>
                  <a:pt x="4170510" y="4189281"/>
                </a:lnTo>
                <a:lnTo>
                  <a:pt x="4175433" y="4194204"/>
                </a:lnTo>
                <a:lnTo>
                  <a:pt x="8368884" y="0"/>
                </a:lnTo>
                <a:lnTo>
                  <a:pt x="8408271" y="0"/>
                </a:lnTo>
                <a:lnTo>
                  <a:pt x="4219742" y="4189281"/>
                </a:lnTo>
                <a:lnTo>
                  <a:pt x="4224665" y="4194204"/>
                </a:lnTo>
                <a:lnTo>
                  <a:pt x="8418116" y="0"/>
                </a:lnTo>
                <a:lnTo>
                  <a:pt x="8457502" y="0"/>
                </a:lnTo>
                <a:lnTo>
                  <a:pt x="4268974" y="4189281"/>
                </a:lnTo>
                <a:lnTo>
                  <a:pt x="4273898" y="4194204"/>
                </a:lnTo>
                <a:lnTo>
                  <a:pt x="8467348" y="0"/>
                </a:lnTo>
                <a:lnTo>
                  <a:pt x="8506735" y="0"/>
                </a:lnTo>
                <a:lnTo>
                  <a:pt x="4318206" y="4189281"/>
                </a:lnTo>
                <a:lnTo>
                  <a:pt x="4323130" y="4194204"/>
                </a:lnTo>
                <a:lnTo>
                  <a:pt x="8516580" y="0"/>
                </a:lnTo>
                <a:lnTo>
                  <a:pt x="8541614" y="0"/>
                </a:lnTo>
                <a:lnTo>
                  <a:pt x="8555967" y="0"/>
                </a:lnTo>
                <a:lnTo>
                  <a:pt x="4367439" y="4189281"/>
                </a:lnTo>
                <a:lnTo>
                  <a:pt x="4372361" y="4194204"/>
                </a:lnTo>
                <a:lnTo>
                  <a:pt x="8565811" y="0"/>
                </a:lnTo>
                <a:lnTo>
                  <a:pt x="8605198" y="0"/>
                </a:lnTo>
                <a:lnTo>
                  <a:pt x="4416671" y="4189281"/>
                </a:lnTo>
                <a:lnTo>
                  <a:pt x="4421593" y="4194204"/>
                </a:lnTo>
                <a:lnTo>
                  <a:pt x="8615042" y="0"/>
                </a:lnTo>
                <a:lnTo>
                  <a:pt x="8654430" y="0"/>
                </a:lnTo>
                <a:lnTo>
                  <a:pt x="4465901" y="4189281"/>
                </a:lnTo>
                <a:lnTo>
                  <a:pt x="4470825" y="4194204"/>
                </a:lnTo>
                <a:lnTo>
                  <a:pt x="8664274" y="0"/>
                </a:lnTo>
                <a:lnTo>
                  <a:pt x="8703662" y="0"/>
                </a:lnTo>
                <a:lnTo>
                  <a:pt x="4515133" y="4189281"/>
                </a:lnTo>
                <a:lnTo>
                  <a:pt x="4520057" y="4194204"/>
                </a:lnTo>
                <a:lnTo>
                  <a:pt x="8713507" y="0"/>
                </a:lnTo>
                <a:lnTo>
                  <a:pt x="8752894" y="0"/>
                </a:lnTo>
                <a:lnTo>
                  <a:pt x="4564365" y="4189281"/>
                </a:lnTo>
                <a:lnTo>
                  <a:pt x="4569290" y="4194204"/>
                </a:lnTo>
                <a:lnTo>
                  <a:pt x="8762739" y="0"/>
                </a:lnTo>
                <a:lnTo>
                  <a:pt x="8802126" y="0"/>
                </a:lnTo>
                <a:lnTo>
                  <a:pt x="4613597" y="4189281"/>
                </a:lnTo>
                <a:lnTo>
                  <a:pt x="4618521" y="4194204"/>
                </a:lnTo>
                <a:lnTo>
                  <a:pt x="8811971" y="0"/>
                </a:lnTo>
                <a:lnTo>
                  <a:pt x="8830566" y="0"/>
                </a:lnTo>
                <a:lnTo>
                  <a:pt x="8839157" y="0"/>
                </a:lnTo>
                <a:lnTo>
                  <a:pt x="8839157" y="2"/>
                </a:lnTo>
                <a:lnTo>
                  <a:pt x="8851357" y="2"/>
                </a:lnTo>
                <a:lnTo>
                  <a:pt x="4662830" y="4189281"/>
                </a:lnTo>
                <a:lnTo>
                  <a:pt x="4667752" y="4194204"/>
                </a:lnTo>
                <a:lnTo>
                  <a:pt x="8861201" y="2"/>
                </a:lnTo>
                <a:lnTo>
                  <a:pt x="8900588" y="2"/>
                </a:lnTo>
                <a:lnTo>
                  <a:pt x="4712062" y="4189281"/>
                </a:lnTo>
                <a:lnTo>
                  <a:pt x="4716984" y="4194204"/>
                </a:lnTo>
                <a:lnTo>
                  <a:pt x="8910432" y="2"/>
                </a:lnTo>
                <a:lnTo>
                  <a:pt x="8949820" y="2"/>
                </a:lnTo>
                <a:lnTo>
                  <a:pt x="4761293" y="4189281"/>
                </a:lnTo>
                <a:lnTo>
                  <a:pt x="4766216" y="4194204"/>
                </a:lnTo>
                <a:lnTo>
                  <a:pt x="8959664" y="2"/>
                </a:lnTo>
                <a:lnTo>
                  <a:pt x="8999051" y="2"/>
                </a:lnTo>
                <a:lnTo>
                  <a:pt x="4810524" y="4189281"/>
                </a:lnTo>
                <a:lnTo>
                  <a:pt x="4815448" y="4194204"/>
                </a:lnTo>
                <a:lnTo>
                  <a:pt x="9008896" y="2"/>
                </a:lnTo>
                <a:lnTo>
                  <a:pt x="9048283" y="2"/>
                </a:lnTo>
                <a:lnTo>
                  <a:pt x="4859756" y="4189281"/>
                </a:lnTo>
                <a:lnTo>
                  <a:pt x="4864680" y="4194204"/>
                </a:lnTo>
                <a:lnTo>
                  <a:pt x="9058129" y="2"/>
                </a:lnTo>
                <a:lnTo>
                  <a:pt x="9097515" y="2"/>
                </a:lnTo>
                <a:lnTo>
                  <a:pt x="4908988" y="4189281"/>
                </a:lnTo>
                <a:lnTo>
                  <a:pt x="4913913" y="4194204"/>
                </a:lnTo>
                <a:lnTo>
                  <a:pt x="9107361" y="2"/>
                </a:lnTo>
                <a:lnTo>
                  <a:pt x="9146747" y="2"/>
                </a:lnTo>
                <a:lnTo>
                  <a:pt x="4958220" y="4189281"/>
                </a:lnTo>
                <a:lnTo>
                  <a:pt x="4963143" y="4194204"/>
                </a:lnTo>
                <a:lnTo>
                  <a:pt x="9156592" y="2"/>
                </a:lnTo>
                <a:lnTo>
                  <a:pt x="9195979" y="2"/>
                </a:lnTo>
                <a:lnTo>
                  <a:pt x="5007453" y="4189281"/>
                </a:lnTo>
                <a:lnTo>
                  <a:pt x="5012375" y="4194204"/>
                </a:lnTo>
                <a:lnTo>
                  <a:pt x="9205823" y="2"/>
                </a:lnTo>
                <a:lnTo>
                  <a:pt x="9245211" y="2"/>
                </a:lnTo>
                <a:lnTo>
                  <a:pt x="5056684" y="4189281"/>
                </a:lnTo>
                <a:lnTo>
                  <a:pt x="5061607" y="4194204"/>
                </a:lnTo>
                <a:lnTo>
                  <a:pt x="9255055" y="2"/>
                </a:lnTo>
                <a:lnTo>
                  <a:pt x="9294443" y="2"/>
                </a:lnTo>
                <a:lnTo>
                  <a:pt x="5105916" y="4189281"/>
                </a:lnTo>
                <a:lnTo>
                  <a:pt x="5110839" y="4194204"/>
                </a:lnTo>
                <a:lnTo>
                  <a:pt x="9304287" y="2"/>
                </a:lnTo>
                <a:lnTo>
                  <a:pt x="9343675" y="2"/>
                </a:lnTo>
                <a:lnTo>
                  <a:pt x="5155148" y="4189281"/>
                </a:lnTo>
                <a:lnTo>
                  <a:pt x="5160071" y="4194204"/>
                </a:lnTo>
                <a:lnTo>
                  <a:pt x="9353519" y="2"/>
                </a:lnTo>
                <a:lnTo>
                  <a:pt x="9392906" y="2"/>
                </a:lnTo>
                <a:lnTo>
                  <a:pt x="5204380" y="4189281"/>
                </a:lnTo>
                <a:lnTo>
                  <a:pt x="5209304" y="4194204"/>
                </a:lnTo>
                <a:lnTo>
                  <a:pt x="9402752" y="2"/>
                </a:lnTo>
                <a:lnTo>
                  <a:pt x="9442139" y="2"/>
                </a:lnTo>
                <a:lnTo>
                  <a:pt x="5253611" y="4189281"/>
                </a:lnTo>
                <a:lnTo>
                  <a:pt x="5258536" y="4194204"/>
                </a:lnTo>
                <a:lnTo>
                  <a:pt x="9451983" y="2"/>
                </a:lnTo>
                <a:lnTo>
                  <a:pt x="9491371" y="2"/>
                </a:lnTo>
                <a:lnTo>
                  <a:pt x="5302844" y="4189281"/>
                </a:lnTo>
                <a:lnTo>
                  <a:pt x="5307766" y="4194204"/>
                </a:lnTo>
                <a:lnTo>
                  <a:pt x="9501215" y="2"/>
                </a:lnTo>
                <a:lnTo>
                  <a:pt x="9540603" y="2"/>
                </a:lnTo>
                <a:lnTo>
                  <a:pt x="5352076" y="4189281"/>
                </a:lnTo>
                <a:lnTo>
                  <a:pt x="5356998" y="4194204"/>
                </a:lnTo>
                <a:lnTo>
                  <a:pt x="9550447" y="2"/>
                </a:lnTo>
                <a:lnTo>
                  <a:pt x="9589834" y="2"/>
                </a:lnTo>
                <a:lnTo>
                  <a:pt x="5401307" y="4189281"/>
                </a:lnTo>
                <a:lnTo>
                  <a:pt x="5406230" y="4194204"/>
                </a:lnTo>
                <a:lnTo>
                  <a:pt x="9599678" y="2"/>
                </a:lnTo>
                <a:lnTo>
                  <a:pt x="9601199" y="2"/>
                </a:lnTo>
                <a:lnTo>
                  <a:pt x="9601199" y="1"/>
                </a:lnTo>
                <a:lnTo>
                  <a:pt x="9601200" y="1"/>
                </a:lnTo>
                <a:lnTo>
                  <a:pt x="9601200" y="37875"/>
                </a:lnTo>
                <a:lnTo>
                  <a:pt x="5450539" y="4189281"/>
                </a:lnTo>
                <a:lnTo>
                  <a:pt x="5455462" y="4194204"/>
                </a:lnTo>
                <a:lnTo>
                  <a:pt x="9601200" y="47721"/>
                </a:lnTo>
                <a:lnTo>
                  <a:pt x="9601200" y="87116"/>
                </a:lnTo>
                <a:lnTo>
                  <a:pt x="5499771" y="4189281"/>
                </a:lnTo>
                <a:lnTo>
                  <a:pt x="5504695" y="4194204"/>
                </a:lnTo>
                <a:lnTo>
                  <a:pt x="9601200" y="96962"/>
                </a:lnTo>
                <a:lnTo>
                  <a:pt x="9601200" y="136356"/>
                </a:lnTo>
                <a:lnTo>
                  <a:pt x="5549003" y="4189281"/>
                </a:lnTo>
                <a:lnTo>
                  <a:pt x="5553927" y="4194204"/>
                </a:lnTo>
                <a:lnTo>
                  <a:pt x="9601200" y="146203"/>
                </a:lnTo>
                <a:lnTo>
                  <a:pt x="9601200" y="185598"/>
                </a:lnTo>
                <a:lnTo>
                  <a:pt x="5598236" y="4189281"/>
                </a:lnTo>
                <a:lnTo>
                  <a:pt x="5603158" y="4194204"/>
                </a:lnTo>
                <a:lnTo>
                  <a:pt x="9601200" y="195444"/>
                </a:lnTo>
                <a:lnTo>
                  <a:pt x="9601200" y="234838"/>
                </a:lnTo>
                <a:lnTo>
                  <a:pt x="5647468" y="4189281"/>
                </a:lnTo>
                <a:lnTo>
                  <a:pt x="5652389" y="4194204"/>
                </a:lnTo>
                <a:lnTo>
                  <a:pt x="9601200" y="244684"/>
                </a:lnTo>
                <a:lnTo>
                  <a:pt x="9601200" y="284078"/>
                </a:lnTo>
                <a:lnTo>
                  <a:pt x="5696699" y="4189281"/>
                </a:lnTo>
                <a:lnTo>
                  <a:pt x="5701621" y="4194204"/>
                </a:lnTo>
                <a:lnTo>
                  <a:pt x="9601200" y="293924"/>
                </a:lnTo>
                <a:lnTo>
                  <a:pt x="9601200" y="333319"/>
                </a:lnTo>
                <a:lnTo>
                  <a:pt x="5745930" y="4189281"/>
                </a:lnTo>
                <a:lnTo>
                  <a:pt x="5750854" y="4194204"/>
                </a:lnTo>
                <a:lnTo>
                  <a:pt x="9601200" y="343165"/>
                </a:lnTo>
                <a:lnTo>
                  <a:pt x="9601200" y="382560"/>
                </a:lnTo>
                <a:lnTo>
                  <a:pt x="5795162" y="4189281"/>
                </a:lnTo>
                <a:lnTo>
                  <a:pt x="5800085" y="4194204"/>
                </a:lnTo>
                <a:lnTo>
                  <a:pt x="9601200" y="392406"/>
                </a:lnTo>
                <a:lnTo>
                  <a:pt x="9601200" y="431800"/>
                </a:lnTo>
                <a:lnTo>
                  <a:pt x="5844393" y="4189281"/>
                </a:lnTo>
                <a:lnTo>
                  <a:pt x="5849318" y="4194204"/>
                </a:lnTo>
                <a:lnTo>
                  <a:pt x="9601200" y="441648"/>
                </a:lnTo>
                <a:lnTo>
                  <a:pt x="9601200" y="481041"/>
                </a:lnTo>
                <a:lnTo>
                  <a:pt x="5893625" y="4189281"/>
                </a:lnTo>
                <a:lnTo>
                  <a:pt x="5898549" y="4194204"/>
                </a:lnTo>
                <a:lnTo>
                  <a:pt x="9601200" y="490888"/>
                </a:lnTo>
                <a:lnTo>
                  <a:pt x="9601200" y="530283"/>
                </a:lnTo>
                <a:lnTo>
                  <a:pt x="5942859" y="4189281"/>
                </a:lnTo>
                <a:lnTo>
                  <a:pt x="5947781" y="4194204"/>
                </a:lnTo>
                <a:lnTo>
                  <a:pt x="9601200" y="540129"/>
                </a:lnTo>
                <a:lnTo>
                  <a:pt x="9601200" y="579523"/>
                </a:lnTo>
                <a:lnTo>
                  <a:pt x="5992089" y="4189281"/>
                </a:lnTo>
                <a:lnTo>
                  <a:pt x="5997013" y="4194204"/>
                </a:lnTo>
                <a:lnTo>
                  <a:pt x="9601200" y="589370"/>
                </a:lnTo>
                <a:lnTo>
                  <a:pt x="9601200" y="628764"/>
                </a:lnTo>
                <a:lnTo>
                  <a:pt x="6041321" y="4189281"/>
                </a:lnTo>
                <a:lnTo>
                  <a:pt x="6046244" y="4194204"/>
                </a:lnTo>
                <a:lnTo>
                  <a:pt x="9601200" y="638609"/>
                </a:lnTo>
                <a:lnTo>
                  <a:pt x="9601200" y="678004"/>
                </a:lnTo>
                <a:lnTo>
                  <a:pt x="6090553" y="4189281"/>
                </a:lnTo>
                <a:lnTo>
                  <a:pt x="6095476" y="4194204"/>
                </a:lnTo>
                <a:lnTo>
                  <a:pt x="9601200" y="687850"/>
                </a:lnTo>
                <a:lnTo>
                  <a:pt x="9601200" y="689695"/>
                </a:lnTo>
                <a:lnTo>
                  <a:pt x="9601201" y="689695"/>
                </a:lnTo>
                <a:lnTo>
                  <a:pt x="9601201" y="727244"/>
                </a:lnTo>
                <a:lnTo>
                  <a:pt x="6139785" y="4189281"/>
                </a:lnTo>
                <a:lnTo>
                  <a:pt x="6144709" y="4194204"/>
                </a:lnTo>
                <a:lnTo>
                  <a:pt x="9601201" y="737091"/>
                </a:lnTo>
                <a:lnTo>
                  <a:pt x="9601201" y="776484"/>
                </a:lnTo>
                <a:lnTo>
                  <a:pt x="6189017" y="4189281"/>
                </a:lnTo>
                <a:lnTo>
                  <a:pt x="6193941" y="4194204"/>
                </a:lnTo>
                <a:lnTo>
                  <a:pt x="9601201" y="786331"/>
                </a:lnTo>
                <a:lnTo>
                  <a:pt x="9601201" y="825726"/>
                </a:lnTo>
                <a:lnTo>
                  <a:pt x="6238250" y="4189281"/>
                </a:lnTo>
                <a:lnTo>
                  <a:pt x="6243172" y="4194204"/>
                </a:lnTo>
                <a:lnTo>
                  <a:pt x="9601201" y="835572"/>
                </a:lnTo>
                <a:lnTo>
                  <a:pt x="9601201" y="875603"/>
                </a:lnTo>
                <a:lnTo>
                  <a:pt x="6288713" y="4189281"/>
                </a:lnTo>
                <a:lnTo>
                  <a:pt x="6293635" y="4194204"/>
                </a:lnTo>
                <a:lnTo>
                  <a:pt x="9601201" y="885450"/>
                </a:lnTo>
                <a:lnTo>
                  <a:pt x="9601201" y="924852"/>
                </a:lnTo>
                <a:lnTo>
                  <a:pt x="6337944" y="4189281"/>
                </a:lnTo>
                <a:lnTo>
                  <a:pt x="6342867" y="4194204"/>
                </a:lnTo>
                <a:lnTo>
                  <a:pt x="9601201" y="934699"/>
                </a:lnTo>
                <a:lnTo>
                  <a:pt x="9601201" y="974102"/>
                </a:lnTo>
                <a:lnTo>
                  <a:pt x="6387176" y="4189281"/>
                </a:lnTo>
                <a:lnTo>
                  <a:pt x="6392099" y="4194204"/>
                </a:lnTo>
                <a:lnTo>
                  <a:pt x="9601201" y="983949"/>
                </a:lnTo>
                <a:lnTo>
                  <a:pt x="9601201" y="1023350"/>
                </a:lnTo>
                <a:lnTo>
                  <a:pt x="6436407" y="4189281"/>
                </a:lnTo>
                <a:lnTo>
                  <a:pt x="6441331" y="4194204"/>
                </a:lnTo>
                <a:lnTo>
                  <a:pt x="9601201" y="1033198"/>
                </a:lnTo>
                <a:lnTo>
                  <a:pt x="9601201" y="1072600"/>
                </a:lnTo>
                <a:lnTo>
                  <a:pt x="6485639" y="4189281"/>
                </a:lnTo>
                <a:lnTo>
                  <a:pt x="6490564" y="4194204"/>
                </a:lnTo>
                <a:lnTo>
                  <a:pt x="9601201" y="1082448"/>
                </a:lnTo>
                <a:lnTo>
                  <a:pt x="9601201" y="1121850"/>
                </a:lnTo>
                <a:lnTo>
                  <a:pt x="6534871" y="4189281"/>
                </a:lnTo>
                <a:lnTo>
                  <a:pt x="6539795" y="4194204"/>
                </a:lnTo>
                <a:lnTo>
                  <a:pt x="9601201" y="1131698"/>
                </a:lnTo>
                <a:lnTo>
                  <a:pt x="9601201" y="1171101"/>
                </a:lnTo>
                <a:lnTo>
                  <a:pt x="6584105" y="4189281"/>
                </a:lnTo>
                <a:lnTo>
                  <a:pt x="6589026" y="4194204"/>
                </a:lnTo>
                <a:lnTo>
                  <a:pt x="9601201" y="1180947"/>
                </a:lnTo>
                <a:lnTo>
                  <a:pt x="9601201" y="1220349"/>
                </a:lnTo>
                <a:lnTo>
                  <a:pt x="6633335" y="4189281"/>
                </a:lnTo>
                <a:lnTo>
                  <a:pt x="6638258" y="4194204"/>
                </a:lnTo>
                <a:lnTo>
                  <a:pt x="9601201" y="1230197"/>
                </a:lnTo>
                <a:lnTo>
                  <a:pt x="9601201" y="1269599"/>
                </a:lnTo>
                <a:lnTo>
                  <a:pt x="6682567" y="4189281"/>
                </a:lnTo>
                <a:lnTo>
                  <a:pt x="6687491" y="4194204"/>
                </a:lnTo>
                <a:lnTo>
                  <a:pt x="9601201" y="1279447"/>
                </a:lnTo>
                <a:lnTo>
                  <a:pt x="9601201" y="1318849"/>
                </a:lnTo>
                <a:lnTo>
                  <a:pt x="6731800" y="4189281"/>
                </a:lnTo>
                <a:lnTo>
                  <a:pt x="6736723" y="4194204"/>
                </a:lnTo>
                <a:lnTo>
                  <a:pt x="9601201" y="1328696"/>
                </a:lnTo>
                <a:lnTo>
                  <a:pt x="9601201" y="1368099"/>
                </a:lnTo>
                <a:lnTo>
                  <a:pt x="6781032" y="4189281"/>
                </a:lnTo>
                <a:lnTo>
                  <a:pt x="6785955" y="4194204"/>
                </a:lnTo>
                <a:lnTo>
                  <a:pt x="9601201" y="1377946"/>
                </a:lnTo>
                <a:lnTo>
                  <a:pt x="9601201" y="1417348"/>
                </a:lnTo>
                <a:lnTo>
                  <a:pt x="6830264" y="4189281"/>
                </a:lnTo>
                <a:lnTo>
                  <a:pt x="6835187" y="4194204"/>
                </a:lnTo>
                <a:lnTo>
                  <a:pt x="9601201" y="1427196"/>
                </a:lnTo>
                <a:lnTo>
                  <a:pt x="9601201" y="1466598"/>
                </a:lnTo>
                <a:lnTo>
                  <a:pt x="6879496" y="4189281"/>
                </a:lnTo>
                <a:lnTo>
                  <a:pt x="6884417" y="4194204"/>
                </a:lnTo>
                <a:lnTo>
                  <a:pt x="9601201" y="1476444"/>
                </a:lnTo>
                <a:lnTo>
                  <a:pt x="9601201" y="1515847"/>
                </a:lnTo>
                <a:lnTo>
                  <a:pt x="6928727" y="4189281"/>
                </a:lnTo>
                <a:lnTo>
                  <a:pt x="6933649" y="4194204"/>
                </a:lnTo>
                <a:lnTo>
                  <a:pt x="9601201" y="1525694"/>
                </a:lnTo>
                <a:lnTo>
                  <a:pt x="9601201" y="1565096"/>
                </a:lnTo>
                <a:lnTo>
                  <a:pt x="6977958" y="4189281"/>
                </a:lnTo>
                <a:lnTo>
                  <a:pt x="6982883" y="4194204"/>
                </a:lnTo>
                <a:lnTo>
                  <a:pt x="9601201" y="1574945"/>
                </a:lnTo>
                <a:lnTo>
                  <a:pt x="9601201" y="1614346"/>
                </a:lnTo>
                <a:lnTo>
                  <a:pt x="7027190" y="4189281"/>
                </a:lnTo>
                <a:lnTo>
                  <a:pt x="7032115" y="4194204"/>
                </a:lnTo>
                <a:lnTo>
                  <a:pt x="9601201" y="1624194"/>
                </a:lnTo>
                <a:lnTo>
                  <a:pt x="9601201" y="1663596"/>
                </a:lnTo>
                <a:lnTo>
                  <a:pt x="7076423" y="4189281"/>
                </a:lnTo>
                <a:lnTo>
                  <a:pt x="7081346" y="4194204"/>
                </a:lnTo>
                <a:lnTo>
                  <a:pt x="9601201" y="1673443"/>
                </a:lnTo>
                <a:lnTo>
                  <a:pt x="9601201" y="1712846"/>
                </a:lnTo>
                <a:lnTo>
                  <a:pt x="7125655" y="4189281"/>
                </a:lnTo>
                <a:lnTo>
                  <a:pt x="7130578" y="4194204"/>
                </a:lnTo>
                <a:lnTo>
                  <a:pt x="9601201" y="1722693"/>
                </a:lnTo>
                <a:lnTo>
                  <a:pt x="9601201" y="1762096"/>
                </a:lnTo>
                <a:lnTo>
                  <a:pt x="7174887" y="4189281"/>
                </a:lnTo>
                <a:lnTo>
                  <a:pt x="7179809" y="4194204"/>
                </a:lnTo>
                <a:lnTo>
                  <a:pt x="9601201" y="1771942"/>
                </a:lnTo>
                <a:lnTo>
                  <a:pt x="9601201" y="1811345"/>
                </a:lnTo>
                <a:lnTo>
                  <a:pt x="7224119" y="4189281"/>
                </a:lnTo>
                <a:lnTo>
                  <a:pt x="7229041" y="4194204"/>
                </a:lnTo>
                <a:lnTo>
                  <a:pt x="9601201" y="1821192"/>
                </a:lnTo>
                <a:lnTo>
                  <a:pt x="9601201" y="1860593"/>
                </a:lnTo>
                <a:lnTo>
                  <a:pt x="7273349" y="4189281"/>
                </a:lnTo>
                <a:lnTo>
                  <a:pt x="7278274" y="4194204"/>
                </a:lnTo>
                <a:lnTo>
                  <a:pt x="9601201" y="1870442"/>
                </a:lnTo>
                <a:lnTo>
                  <a:pt x="9601201" y="1909843"/>
                </a:lnTo>
                <a:lnTo>
                  <a:pt x="7322581" y="4189281"/>
                </a:lnTo>
                <a:lnTo>
                  <a:pt x="7327506" y="4194204"/>
                </a:lnTo>
                <a:lnTo>
                  <a:pt x="9601201" y="1919692"/>
                </a:lnTo>
                <a:lnTo>
                  <a:pt x="9601201" y="1959093"/>
                </a:lnTo>
                <a:lnTo>
                  <a:pt x="7371813" y="4189281"/>
                </a:lnTo>
                <a:lnTo>
                  <a:pt x="7376737" y="4194204"/>
                </a:lnTo>
                <a:lnTo>
                  <a:pt x="9601201" y="1968940"/>
                </a:lnTo>
                <a:lnTo>
                  <a:pt x="9601201" y="2008343"/>
                </a:lnTo>
                <a:lnTo>
                  <a:pt x="7421045" y="4189281"/>
                </a:lnTo>
                <a:lnTo>
                  <a:pt x="7425969" y="4194204"/>
                </a:lnTo>
                <a:lnTo>
                  <a:pt x="9601201" y="2018190"/>
                </a:lnTo>
                <a:lnTo>
                  <a:pt x="9601201" y="2057592"/>
                </a:lnTo>
                <a:lnTo>
                  <a:pt x="7470277" y="4189281"/>
                </a:lnTo>
                <a:lnTo>
                  <a:pt x="7475200" y="4194204"/>
                </a:lnTo>
                <a:lnTo>
                  <a:pt x="9601201" y="2067439"/>
                </a:lnTo>
                <a:lnTo>
                  <a:pt x="9601201" y="2106841"/>
                </a:lnTo>
                <a:lnTo>
                  <a:pt x="7519507" y="4189281"/>
                </a:lnTo>
                <a:lnTo>
                  <a:pt x="7524432" y="4194204"/>
                </a:lnTo>
                <a:lnTo>
                  <a:pt x="9601201" y="2116689"/>
                </a:lnTo>
                <a:lnTo>
                  <a:pt x="9601201" y="2156090"/>
                </a:lnTo>
                <a:lnTo>
                  <a:pt x="7568739" y="4189281"/>
                </a:lnTo>
                <a:lnTo>
                  <a:pt x="7573665" y="4194204"/>
                </a:lnTo>
                <a:lnTo>
                  <a:pt x="9601201" y="2165939"/>
                </a:lnTo>
                <a:lnTo>
                  <a:pt x="9601201" y="2205341"/>
                </a:lnTo>
                <a:lnTo>
                  <a:pt x="7617973" y="4189281"/>
                </a:lnTo>
                <a:lnTo>
                  <a:pt x="7622897" y="4194204"/>
                </a:lnTo>
                <a:lnTo>
                  <a:pt x="9601201" y="2215189"/>
                </a:lnTo>
                <a:lnTo>
                  <a:pt x="9601201" y="2254590"/>
                </a:lnTo>
                <a:lnTo>
                  <a:pt x="7667204" y="4189281"/>
                </a:lnTo>
                <a:lnTo>
                  <a:pt x="7672129" y="4194204"/>
                </a:lnTo>
                <a:lnTo>
                  <a:pt x="9601201" y="2264439"/>
                </a:lnTo>
                <a:lnTo>
                  <a:pt x="9601201" y="2303840"/>
                </a:lnTo>
                <a:lnTo>
                  <a:pt x="7716436" y="4189281"/>
                </a:lnTo>
                <a:lnTo>
                  <a:pt x="7721361" y="4194204"/>
                </a:lnTo>
                <a:lnTo>
                  <a:pt x="9601201" y="2313688"/>
                </a:lnTo>
                <a:lnTo>
                  <a:pt x="9601201" y="2353089"/>
                </a:lnTo>
                <a:lnTo>
                  <a:pt x="7765668" y="4189281"/>
                </a:lnTo>
                <a:lnTo>
                  <a:pt x="7770593" y="4194204"/>
                </a:lnTo>
                <a:lnTo>
                  <a:pt x="9601201" y="2362938"/>
                </a:lnTo>
                <a:lnTo>
                  <a:pt x="9601201" y="2402338"/>
                </a:lnTo>
                <a:lnTo>
                  <a:pt x="7814899" y="4189281"/>
                </a:lnTo>
                <a:lnTo>
                  <a:pt x="7819823" y="4194204"/>
                </a:lnTo>
                <a:lnTo>
                  <a:pt x="9601201" y="2412186"/>
                </a:lnTo>
                <a:lnTo>
                  <a:pt x="9601201" y="2451588"/>
                </a:lnTo>
                <a:lnTo>
                  <a:pt x="7864131" y="4189281"/>
                </a:lnTo>
                <a:lnTo>
                  <a:pt x="7869055" y="4194204"/>
                </a:lnTo>
                <a:lnTo>
                  <a:pt x="9601201" y="2461436"/>
                </a:lnTo>
                <a:lnTo>
                  <a:pt x="9601201" y="2500838"/>
                </a:lnTo>
                <a:lnTo>
                  <a:pt x="7913363" y="4189281"/>
                </a:lnTo>
                <a:lnTo>
                  <a:pt x="7918288" y="4194204"/>
                </a:lnTo>
                <a:lnTo>
                  <a:pt x="9601201" y="2510687"/>
                </a:lnTo>
                <a:lnTo>
                  <a:pt x="9601201" y="2550087"/>
                </a:lnTo>
                <a:lnTo>
                  <a:pt x="7962595" y="4189281"/>
                </a:lnTo>
                <a:lnTo>
                  <a:pt x="7967520" y="4194204"/>
                </a:lnTo>
                <a:lnTo>
                  <a:pt x="9601201" y="2559936"/>
                </a:lnTo>
                <a:lnTo>
                  <a:pt x="9601201" y="2599336"/>
                </a:lnTo>
                <a:lnTo>
                  <a:pt x="8011827" y="4189281"/>
                </a:lnTo>
                <a:lnTo>
                  <a:pt x="8016752" y="4194204"/>
                </a:lnTo>
                <a:lnTo>
                  <a:pt x="9601201" y="2609186"/>
                </a:lnTo>
                <a:lnTo>
                  <a:pt x="9601201" y="2648586"/>
                </a:lnTo>
                <a:lnTo>
                  <a:pt x="8061059" y="4189281"/>
                </a:lnTo>
                <a:lnTo>
                  <a:pt x="8065984" y="4194204"/>
                </a:lnTo>
                <a:lnTo>
                  <a:pt x="9601201" y="2658436"/>
                </a:lnTo>
                <a:lnTo>
                  <a:pt x="9601201" y="2697835"/>
                </a:lnTo>
                <a:lnTo>
                  <a:pt x="8110290" y="4189281"/>
                </a:lnTo>
                <a:lnTo>
                  <a:pt x="8115215" y="4194204"/>
                </a:lnTo>
                <a:lnTo>
                  <a:pt x="9601201" y="2707684"/>
                </a:lnTo>
                <a:lnTo>
                  <a:pt x="9601201" y="2747084"/>
                </a:lnTo>
                <a:lnTo>
                  <a:pt x="8159521" y="4189281"/>
                </a:lnTo>
                <a:lnTo>
                  <a:pt x="8164446" y="4194204"/>
                </a:lnTo>
                <a:lnTo>
                  <a:pt x="9601201" y="2756934"/>
                </a:lnTo>
                <a:lnTo>
                  <a:pt x="9601201" y="2796334"/>
                </a:lnTo>
                <a:lnTo>
                  <a:pt x="8208753" y="4189281"/>
                </a:lnTo>
                <a:lnTo>
                  <a:pt x="8213679" y="4194204"/>
                </a:lnTo>
                <a:lnTo>
                  <a:pt x="9601201" y="2806184"/>
                </a:lnTo>
                <a:lnTo>
                  <a:pt x="9601201" y="2845585"/>
                </a:lnTo>
                <a:lnTo>
                  <a:pt x="8257987" y="4189281"/>
                </a:lnTo>
                <a:lnTo>
                  <a:pt x="8262911" y="4194204"/>
                </a:lnTo>
                <a:lnTo>
                  <a:pt x="9601201" y="2855434"/>
                </a:lnTo>
                <a:lnTo>
                  <a:pt x="9601201" y="2894835"/>
                </a:lnTo>
                <a:lnTo>
                  <a:pt x="8307219" y="4189281"/>
                </a:lnTo>
                <a:lnTo>
                  <a:pt x="8312143" y="4194204"/>
                </a:lnTo>
                <a:lnTo>
                  <a:pt x="9601201" y="2904683"/>
                </a:lnTo>
                <a:lnTo>
                  <a:pt x="9601201" y="2944084"/>
                </a:lnTo>
                <a:lnTo>
                  <a:pt x="8356451" y="4189281"/>
                </a:lnTo>
                <a:lnTo>
                  <a:pt x="8361375" y="4194204"/>
                </a:lnTo>
                <a:lnTo>
                  <a:pt x="9601201" y="2953933"/>
                </a:lnTo>
                <a:lnTo>
                  <a:pt x="9601201" y="2993334"/>
                </a:lnTo>
                <a:lnTo>
                  <a:pt x="8405683" y="4189281"/>
                </a:lnTo>
                <a:lnTo>
                  <a:pt x="8410607" y="4194204"/>
                </a:lnTo>
                <a:lnTo>
                  <a:pt x="9601201" y="3003182"/>
                </a:lnTo>
                <a:lnTo>
                  <a:pt x="9601201" y="3042582"/>
                </a:lnTo>
                <a:lnTo>
                  <a:pt x="8454913" y="4189281"/>
                </a:lnTo>
                <a:lnTo>
                  <a:pt x="8459837" y="4194204"/>
                </a:lnTo>
                <a:lnTo>
                  <a:pt x="9601201" y="3052431"/>
                </a:lnTo>
                <a:lnTo>
                  <a:pt x="9601201" y="3091832"/>
                </a:lnTo>
                <a:lnTo>
                  <a:pt x="8504145" y="4189281"/>
                </a:lnTo>
                <a:lnTo>
                  <a:pt x="8509069" y="4194204"/>
                </a:lnTo>
                <a:lnTo>
                  <a:pt x="9601201" y="3101680"/>
                </a:lnTo>
                <a:lnTo>
                  <a:pt x="9601201" y="3141082"/>
                </a:lnTo>
                <a:lnTo>
                  <a:pt x="8553378" y="4189281"/>
                </a:lnTo>
                <a:lnTo>
                  <a:pt x="8558303" y="4194204"/>
                </a:lnTo>
                <a:lnTo>
                  <a:pt x="9601201" y="3150932"/>
                </a:lnTo>
                <a:lnTo>
                  <a:pt x="9601201" y="3190332"/>
                </a:lnTo>
                <a:lnTo>
                  <a:pt x="8602610" y="4189281"/>
                </a:lnTo>
                <a:lnTo>
                  <a:pt x="8607535" y="4194204"/>
                </a:lnTo>
                <a:lnTo>
                  <a:pt x="9601201" y="3200181"/>
                </a:lnTo>
                <a:lnTo>
                  <a:pt x="9601201" y="3239581"/>
                </a:lnTo>
                <a:lnTo>
                  <a:pt x="8651841" y="4189281"/>
                </a:lnTo>
                <a:lnTo>
                  <a:pt x="8656766" y="4194204"/>
                </a:lnTo>
                <a:lnTo>
                  <a:pt x="9601201" y="3249430"/>
                </a:lnTo>
                <a:lnTo>
                  <a:pt x="9601201" y="3288831"/>
                </a:lnTo>
                <a:lnTo>
                  <a:pt x="8701073" y="4189281"/>
                </a:lnTo>
                <a:lnTo>
                  <a:pt x="8705998" y="4194204"/>
                </a:lnTo>
                <a:lnTo>
                  <a:pt x="9601201" y="3298680"/>
                </a:lnTo>
                <a:lnTo>
                  <a:pt x="9601201" y="3338079"/>
                </a:lnTo>
                <a:lnTo>
                  <a:pt x="8750304" y="4189281"/>
                </a:lnTo>
                <a:lnTo>
                  <a:pt x="8755229" y="4194204"/>
                </a:lnTo>
                <a:lnTo>
                  <a:pt x="9601201" y="3347929"/>
                </a:lnTo>
                <a:lnTo>
                  <a:pt x="9601201" y="3387329"/>
                </a:lnTo>
                <a:lnTo>
                  <a:pt x="8799536" y="4189281"/>
                </a:lnTo>
                <a:lnTo>
                  <a:pt x="8804461" y="4194204"/>
                </a:lnTo>
                <a:lnTo>
                  <a:pt x="9601201" y="3397178"/>
                </a:lnTo>
                <a:lnTo>
                  <a:pt x="9601201" y="3436580"/>
                </a:lnTo>
                <a:lnTo>
                  <a:pt x="8848769" y="4189281"/>
                </a:lnTo>
                <a:lnTo>
                  <a:pt x="8853693" y="4194204"/>
                </a:lnTo>
                <a:lnTo>
                  <a:pt x="9601201" y="3446428"/>
                </a:lnTo>
                <a:lnTo>
                  <a:pt x="9601201" y="3485829"/>
                </a:lnTo>
                <a:lnTo>
                  <a:pt x="8898001" y="4189281"/>
                </a:lnTo>
                <a:lnTo>
                  <a:pt x="8902925" y="4194204"/>
                </a:lnTo>
                <a:lnTo>
                  <a:pt x="9601201" y="3495678"/>
                </a:lnTo>
                <a:lnTo>
                  <a:pt x="9601201" y="3524970"/>
                </a:lnTo>
                <a:lnTo>
                  <a:pt x="9601200" y="3524970"/>
                </a:lnTo>
                <a:lnTo>
                  <a:pt x="9601200" y="3535080"/>
                </a:lnTo>
                <a:lnTo>
                  <a:pt x="8947233" y="4189281"/>
                </a:lnTo>
                <a:lnTo>
                  <a:pt x="8952157" y="4194204"/>
                </a:lnTo>
                <a:lnTo>
                  <a:pt x="9601200" y="3544929"/>
                </a:lnTo>
                <a:lnTo>
                  <a:pt x="9601200" y="3584330"/>
                </a:lnTo>
                <a:lnTo>
                  <a:pt x="8996465" y="4189281"/>
                </a:lnTo>
                <a:lnTo>
                  <a:pt x="9001389" y="4194204"/>
                </a:lnTo>
                <a:lnTo>
                  <a:pt x="9601200" y="3594178"/>
                </a:lnTo>
                <a:lnTo>
                  <a:pt x="9601200" y="3633579"/>
                </a:lnTo>
                <a:lnTo>
                  <a:pt x="9045697" y="4189281"/>
                </a:lnTo>
                <a:lnTo>
                  <a:pt x="9050620" y="4194204"/>
                </a:lnTo>
                <a:lnTo>
                  <a:pt x="9601200" y="3643427"/>
                </a:lnTo>
                <a:lnTo>
                  <a:pt x="9601200" y="3682827"/>
                </a:lnTo>
                <a:lnTo>
                  <a:pt x="9094927" y="4189281"/>
                </a:lnTo>
                <a:lnTo>
                  <a:pt x="9099852" y="4194204"/>
                </a:lnTo>
                <a:lnTo>
                  <a:pt x="9601200" y="3692677"/>
                </a:lnTo>
                <a:lnTo>
                  <a:pt x="9601200" y="3732077"/>
                </a:lnTo>
                <a:lnTo>
                  <a:pt x="9144159" y="4189281"/>
                </a:lnTo>
                <a:lnTo>
                  <a:pt x="9149085" y="4194204"/>
                </a:lnTo>
                <a:lnTo>
                  <a:pt x="9601200" y="3741927"/>
                </a:lnTo>
                <a:lnTo>
                  <a:pt x="9601200" y="3781328"/>
                </a:lnTo>
                <a:lnTo>
                  <a:pt x="9193393" y="4189281"/>
                </a:lnTo>
                <a:lnTo>
                  <a:pt x="9198317" y="4194204"/>
                </a:lnTo>
                <a:lnTo>
                  <a:pt x="9601200" y="3791177"/>
                </a:lnTo>
                <a:lnTo>
                  <a:pt x="9601200" y="3830577"/>
                </a:lnTo>
                <a:lnTo>
                  <a:pt x="9242624" y="4189281"/>
                </a:lnTo>
                <a:lnTo>
                  <a:pt x="9247549" y="4194204"/>
                </a:lnTo>
                <a:lnTo>
                  <a:pt x="9601200" y="3840427"/>
                </a:lnTo>
                <a:lnTo>
                  <a:pt x="9601200" y="3879882"/>
                </a:lnTo>
                <a:lnTo>
                  <a:pt x="9291856" y="4189281"/>
                </a:lnTo>
                <a:lnTo>
                  <a:pt x="9296781" y="4194204"/>
                </a:lnTo>
                <a:lnTo>
                  <a:pt x="9601200" y="3889731"/>
                </a:lnTo>
                <a:lnTo>
                  <a:pt x="9601200" y="3929123"/>
                </a:lnTo>
                <a:lnTo>
                  <a:pt x="9341088" y="4189281"/>
                </a:lnTo>
                <a:lnTo>
                  <a:pt x="9346013" y="4194204"/>
                </a:lnTo>
                <a:lnTo>
                  <a:pt x="9601200" y="3938972"/>
                </a:lnTo>
                <a:lnTo>
                  <a:pt x="9601200" y="3978363"/>
                </a:lnTo>
                <a:lnTo>
                  <a:pt x="9390319" y="4189281"/>
                </a:lnTo>
                <a:lnTo>
                  <a:pt x="9395243" y="4194204"/>
                </a:lnTo>
                <a:lnTo>
                  <a:pt x="9601200" y="3988211"/>
                </a:lnTo>
                <a:lnTo>
                  <a:pt x="9601200" y="4027603"/>
                </a:lnTo>
                <a:lnTo>
                  <a:pt x="9439551" y="4189281"/>
                </a:lnTo>
                <a:lnTo>
                  <a:pt x="9444475" y="4194204"/>
                </a:lnTo>
                <a:lnTo>
                  <a:pt x="9601200" y="4037451"/>
                </a:lnTo>
                <a:lnTo>
                  <a:pt x="9601200" y="4076844"/>
                </a:lnTo>
                <a:lnTo>
                  <a:pt x="9488783" y="4189281"/>
                </a:lnTo>
                <a:lnTo>
                  <a:pt x="9493708" y="4194204"/>
                </a:lnTo>
                <a:lnTo>
                  <a:pt x="9601200" y="4086693"/>
                </a:lnTo>
                <a:lnTo>
                  <a:pt x="9601200" y="4126085"/>
                </a:lnTo>
                <a:lnTo>
                  <a:pt x="9538015" y="4189281"/>
                </a:lnTo>
                <a:lnTo>
                  <a:pt x="9542940" y="4194204"/>
                </a:lnTo>
                <a:lnTo>
                  <a:pt x="9601200" y="4135934"/>
                </a:lnTo>
                <a:lnTo>
                  <a:pt x="9601200" y="4175326"/>
                </a:lnTo>
                <a:lnTo>
                  <a:pt x="9587247" y="4189281"/>
                </a:lnTo>
                <a:lnTo>
                  <a:pt x="9592172" y="4194204"/>
                </a:lnTo>
                <a:lnTo>
                  <a:pt x="9601200" y="4185175"/>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lumMod val="40000"/>
              <a:lumOff val="60000"/>
            </a:schemeClr>
          </a:solidFill>
        </p:spPr>
        <p:txBody>
          <a:bodyPr wrap="square">
            <a:noAutofit/>
          </a:bodyPr>
          <a:lstStyle/>
          <a:p>
            <a:r>
              <a:rPr lang="nl-NL"/>
              <a:t>Klik op het pictogram als u een afbeelding wilt toevoegen</a:t>
            </a:r>
          </a:p>
        </p:txBody>
      </p:sp>
      <p:grpSp>
        <p:nvGrpSpPr>
          <p:cNvPr id="146" name="Graphic 2">
            <a:extLst>
              <a:ext uri="{FF2B5EF4-FFF2-40B4-BE49-F238E27FC236}">
                <a16:creationId xmlns:a16="http://schemas.microsoft.com/office/drawing/2014/main" id="{91D58833-FBE2-F540-B564-584B77D5F8B5}"/>
              </a:ext>
            </a:extLst>
          </p:cNvPr>
          <p:cNvGrpSpPr>
            <a:grpSpLocks noChangeAspect="1"/>
          </p:cNvGrpSpPr>
          <p:nvPr userDrawn="1"/>
        </p:nvGrpSpPr>
        <p:grpSpPr>
          <a:xfrm>
            <a:off x="8369357" y="1642969"/>
            <a:ext cx="2200031" cy="787216"/>
            <a:chOff x="-1597345" y="233060"/>
            <a:chExt cx="9980364" cy="3571175"/>
          </a:xfrm>
        </p:grpSpPr>
        <p:sp>
          <p:nvSpPr>
            <p:cNvPr id="147" name="Vrije vorm 146">
              <a:extLst>
                <a:ext uri="{FF2B5EF4-FFF2-40B4-BE49-F238E27FC236}">
                  <a16:creationId xmlns:a16="http://schemas.microsoft.com/office/drawing/2014/main" id="{358E7D69-B10B-0748-B066-C19695C5C9E2}"/>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48" name="Vrije vorm 147">
              <a:extLst>
                <a:ext uri="{FF2B5EF4-FFF2-40B4-BE49-F238E27FC236}">
                  <a16:creationId xmlns:a16="http://schemas.microsoft.com/office/drawing/2014/main" id="{400437BA-806F-2240-B8EF-857BE879B57B}"/>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49" name="Vrije vorm 148">
              <a:extLst>
                <a:ext uri="{FF2B5EF4-FFF2-40B4-BE49-F238E27FC236}">
                  <a16:creationId xmlns:a16="http://schemas.microsoft.com/office/drawing/2014/main" id="{F744A780-1747-F344-90B4-D567E0F4AA6D}"/>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50" name="Graphic 2">
              <a:extLst>
                <a:ext uri="{FF2B5EF4-FFF2-40B4-BE49-F238E27FC236}">
                  <a16:creationId xmlns:a16="http://schemas.microsoft.com/office/drawing/2014/main" id="{960905F0-85E8-B54E-B47A-1B4A2C5126B8}"/>
                </a:ext>
              </a:extLst>
            </p:cNvPr>
            <p:cNvGrpSpPr/>
            <p:nvPr/>
          </p:nvGrpSpPr>
          <p:grpSpPr>
            <a:xfrm>
              <a:off x="184698" y="233060"/>
              <a:ext cx="8198320" cy="3571175"/>
              <a:chOff x="184698" y="233060"/>
              <a:chExt cx="8198320" cy="3571175"/>
            </a:xfrm>
          </p:grpSpPr>
          <p:sp>
            <p:nvSpPr>
              <p:cNvPr id="151" name="Vrije vorm 150">
                <a:extLst>
                  <a:ext uri="{FF2B5EF4-FFF2-40B4-BE49-F238E27FC236}">
                    <a16:creationId xmlns:a16="http://schemas.microsoft.com/office/drawing/2014/main" id="{222EE0EE-2225-484E-BCA9-67A72DCF9886}"/>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52" name="Vrije vorm 151">
                <a:extLst>
                  <a:ext uri="{FF2B5EF4-FFF2-40B4-BE49-F238E27FC236}">
                    <a16:creationId xmlns:a16="http://schemas.microsoft.com/office/drawing/2014/main" id="{B5E56CE4-80CE-4240-AFCC-435ED5C4CE0F}"/>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53" name="Vrije vorm 152">
                <a:extLst>
                  <a:ext uri="{FF2B5EF4-FFF2-40B4-BE49-F238E27FC236}">
                    <a16:creationId xmlns:a16="http://schemas.microsoft.com/office/drawing/2014/main" id="{26B7D279-74F8-5E42-B858-41BE7A8F76DA}"/>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54" name="Vrije vorm 153">
                <a:extLst>
                  <a:ext uri="{FF2B5EF4-FFF2-40B4-BE49-F238E27FC236}">
                    <a16:creationId xmlns:a16="http://schemas.microsoft.com/office/drawing/2014/main" id="{76DE5589-14EC-4144-BC70-91E65492C35D}"/>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55" name="Vrije vorm 154">
                <a:extLst>
                  <a:ext uri="{FF2B5EF4-FFF2-40B4-BE49-F238E27FC236}">
                    <a16:creationId xmlns:a16="http://schemas.microsoft.com/office/drawing/2014/main" id="{6B4FAB94-3F40-E946-A38A-A314E5629503}"/>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56" name="Vrije vorm 155">
                <a:extLst>
                  <a:ext uri="{FF2B5EF4-FFF2-40B4-BE49-F238E27FC236}">
                    <a16:creationId xmlns:a16="http://schemas.microsoft.com/office/drawing/2014/main" id="{FAD47E5E-2C87-E841-8AAD-5532ABFDFB29}"/>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57" name="Vrije vorm 156">
                <a:extLst>
                  <a:ext uri="{FF2B5EF4-FFF2-40B4-BE49-F238E27FC236}">
                    <a16:creationId xmlns:a16="http://schemas.microsoft.com/office/drawing/2014/main" id="{B9913712-206C-B344-BBC0-8D4DCFB65763}"/>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58" name="Vrije vorm 157">
                <a:extLst>
                  <a:ext uri="{FF2B5EF4-FFF2-40B4-BE49-F238E27FC236}">
                    <a16:creationId xmlns:a16="http://schemas.microsoft.com/office/drawing/2014/main" id="{EFBA4977-620F-D14B-8291-4962505805DC}"/>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59" name="Vrije vorm 158">
                <a:extLst>
                  <a:ext uri="{FF2B5EF4-FFF2-40B4-BE49-F238E27FC236}">
                    <a16:creationId xmlns:a16="http://schemas.microsoft.com/office/drawing/2014/main" id="{FA9A1FFF-2EB1-F945-B381-CA201E716087}"/>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60" name="Vrije vorm 159">
                <a:extLst>
                  <a:ext uri="{FF2B5EF4-FFF2-40B4-BE49-F238E27FC236}">
                    <a16:creationId xmlns:a16="http://schemas.microsoft.com/office/drawing/2014/main" id="{9F187A9B-4E23-8443-AD28-9735EAFBCEFC}"/>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61" name="Vrije vorm 160">
                <a:extLst>
                  <a:ext uri="{FF2B5EF4-FFF2-40B4-BE49-F238E27FC236}">
                    <a16:creationId xmlns:a16="http://schemas.microsoft.com/office/drawing/2014/main" id="{6610D29F-955E-AA4C-9BA8-5269FA4163B1}"/>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62" name="Vrije vorm 161">
                <a:extLst>
                  <a:ext uri="{FF2B5EF4-FFF2-40B4-BE49-F238E27FC236}">
                    <a16:creationId xmlns:a16="http://schemas.microsoft.com/office/drawing/2014/main" id="{B9B63184-1052-6544-9781-36E13E01D288}"/>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63" name="Vrije vorm 162">
                <a:extLst>
                  <a:ext uri="{FF2B5EF4-FFF2-40B4-BE49-F238E27FC236}">
                    <a16:creationId xmlns:a16="http://schemas.microsoft.com/office/drawing/2014/main" id="{96F7E925-CF83-4C43-AD05-529AD7E2BE54}"/>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95195904"/>
      </p:ext>
    </p:extLst>
  </p:cSld>
  <p:clrMapOvr>
    <a:masterClrMapping/>
  </p:clrMapOvr>
  <p:extLst>
    <p:ext uri="{DCECCB84-F9BA-43D5-87BE-67443E8EF086}">
      <p15:sldGuideLst xmlns:p15="http://schemas.microsoft.com/office/powerpoint/2012/main"/>
    </p:ext>
  </p:extLst>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Gestreepte Start Logo Light">
    <p:bg>
      <p:bgPr>
        <a:solidFill>
          <a:schemeClr val="bg2"/>
        </a:solidFill>
        <a:effectLst/>
      </p:bgPr>
    </p:bg>
    <p:spTree>
      <p:nvGrpSpPr>
        <p:cNvPr id="1" name=""/>
        <p:cNvGrpSpPr/>
        <p:nvPr/>
      </p:nvGrpSpPr>
      <p:grpSpPr>
        <a:xfrm>
          <a:off x="0" y="0"/>
          <a:ext cx="0" cy="0"/>
          <a:chOff x="0" y="0"/>
          <a:chExt cx="0" cy="0"/>
        </a:xfrm>
      </p:grpSpPr>
      <p:sp>
        <p:nvSpPr>
          <p:cNvPr id="78" name="Rechthoek 77">
            <a:extLst>
              <a:ext uri="{FF2B5EF4-FFF2-40B4-BE49-F238E27FC236}">
                <a16:creationId xmlns:a16="http://schemas.microsoft.com/office/drawing/2014/main" id="{00C6CAA9-AAFC-6047-9D4F-1DF4ABBE62DA}"/>
              </a:ext>
            </a:extLst>
          </p:cNvPr>
          <p:cNvSpPr/>
          <p:nvPr userDrawn="1"/>
        </p:nvSpPr>
        <p:spPr>
          <a:xfrm>
            <a:off x="0" y="0"/>
            <a:ext cx="12192000" cy="6858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4" name="Vrije vorm 93">
            <a:extLst>
              <a:ext uri="{FF2B5EF4-FFF2-40B4-BE49-F238E27FC236}">
                <a16:creationId xmlns:a16="http://schemas.microsoft.com/office/drawing/2014/main" id="{42D2EC39-2D9D-474F-A1D3-7FCBAC7972E2}"/>
              </a:ext>
            </a:extLst>
          </p:cNvPr>
          <p:cNvSpPr/>
          <p:nvPr userDrawn="1"/>
        </p:nvSpPr>
        <p:spPr>
          <a:xfrm>
            <a:off x="6095999" y="-691"/>
            <a:ext cx="6096001" cy="6858000"/>
          </a:xfrm>
          <a:custGeom>
            <a:avLst/>
            <a:gdLst>
              <a:gd name="connsiteX0" fmla="*/ 6096001 w 6096001"/>
              <a:gd name="connsiteY0" fmla="*/ 6839121 h 6858000"/>
              <a:gd name="connsiteX1" fmla="*/ 6096001 w 6096001"/>
              <a:gd name="connsiteY1" fmla="*/ 6848970 h 6858000"/>
              <a:gd name="connsiteX2" fmla="*/ 6086972 w 6096001"/>
              <a:gd name="connsiteY2" fmla="*/ 6858000 h 6858000"/>
              <a:gd name="connsiteX3" fmla="*/ 6082047 w 6096001"/>
              <a:gd name="connsiteY3" fmla="*/ 6853077 h 6858000"/>
              <a:gd name="connsiteX4" fmla="*/ 6096001 w 6096001"/>
              <a:gd name="connsiteY4" fmla="*/ 6789880 h 6858000"/>
              <a:gd name="connsiteX5" fmla="*/ 6096001 w 6096001"/>
              <a:gd name="connsiteY5" fmla="*/ 6799729 h 6858000"/>
              <a:gd name="connsiteX6" fmla="*/ 6037740 w 6096001"/>
              <a:gd name="connsiteY6" fmla="*/ 6858000 h 6858000"/>
              <a:gd name="connsiteX7" fmla="*/ 6032815 w 6096001"/>
              <a:gd name="connsiteY7" fmla="*/ 6853077 h 6858000"/>
              <a:gd name="connsiteX8" fmla="*/ 6096001 w 6096001"/>
              <a:gd name="connsiteY8" fmla="*/ 6740639 h 6858000"/>
              <a:gd name="connsiteX9" fmla="*/ 6096001 w 6096001"/>
              <a:gd name="connsiteY9" fmla="*/ 6750488 h 6858000"/>
              <a:gd name="connsiteX10" fmla="*/ 5988508 w 6096001"/>
              <a:gd name="connsiteY10" fmla="*/ 6858000 h 6858000"/>
              <a:gd name="connsiteX11" fmla="*/ 5983583 w 6096001"/>
              <a:gd name="connsiteY11" fmla="*/ 6853077 h 6858000"/>
              <a:gd name="connsiteX12" fmla="*/ 6096001 w 6096001"/>
              <a:gd name="connsiteY12" fmla="*/ 6691398 h 6858000"/>
              <a:gd name="connsiteX13" fmla="*/ 6096001 w 6096001"/>
              <a:gd name="connsiteY13" fmla="*/ 6701246 h 6858000"/>
              <a:gd name="connsiteX14" fmla="*/ 5939275 w 6096001"/>
              <a:gd name="connsiteY14" fmla="*/ 6858000 h 6858000"/>
              <a:gd name="connsiteX15" fmla="*/ 5934351 w 6096001"/>
              <a:gd name="connsiteY15" fmla="*/ 6853077 h 6858000"/>
              <a:gd name="connsiteX16" fmla="*/ 6096001 w 6096001"/>
              <a:gd name="connsiteY16" fmla="*/ 6642158 h 6858000"/>
              <a:gd name="connsiteX17" fmla="*/ 6096001 w 6096001"/>
              <a:gd name="connsiteY17" fmla="*/ 6652006 h 6858000"/>
              <a:gd name="connsiteX18" fmla="*/ 5890043 w 6096001"/>
              <a:gd name="connsiteY18" fmla="*/ 6858000 h 6858000"/>
              <a:gd name="connsiteX19" fmla="*/ 5885119 w 6096001"/>
              <a:gd name="connsiteY19" fmla="*/ 6853077 h 6858000"/>
              <a:gd name="connsiteX20" fmla="*/ 6096001 w 6096001"/>
              <a:gd name="connsiteY20" fmla="*/ 6592918 h 6858000"/>
              <a:gd name="connsiteX21" fmla="*/ 6096001 w 6096001"/>
              <a:gd name="connsiteY21" fmla="*/ 6602767 h 6858000"/>
              <a:gd name="connsiteX22" fmla="*/ 5840813 w 6096001"/>
              <a:gd name="connsiteY22" fmla="*/ 6858000 h 6858000"/>
              <a:gd name="connsiteX23" fmla="*/ 5835888 w 6096001"/>
              <a:gd name="connsiteY23" fmla="*/ 6853077 h 6858000"/>
              <a:gd name="connsiteX24" fmla="*/ 6096001 w 6096001"/>
              <a:gd name="connsiteY24" fmla="*/ 6543677 h 6858000"/>
              <a:gd name="connsiteX25" fmla="*/ 6096001 w 6096001"/>
              <a:gd name="connsiteY25" fmla="*/ 6553526 h 6858000"/>
              <a:gd name="connsiteX26" fmla="*/ 5791581 w 6096001"/>
              <a:gd name="connsiteY26" fmla="*/ 6858000 h 6858000"/>
              <a:gd name="connsiteX27" fmla="*/ 5786656 w 6096001"/>
              <a:gd name="connsiteY27" fmla="*/ 6853077 h 6858000"/>
              <a:gd name="connsiteX28" fmla="*/ 6096001 w 6096001"/>
              <a:gd name="connsiteY28" fmla="*/ 6494372 h 6858000"/>
              <a:gd name="connsiteX29" fmla="*/ 6096001 w 6096001"/>
              <a:gd name="connsiteY29" fmla="*/ 6504222 h 6858000"/>
              <a:gd name="connsiteX30" fmla="*/ 5742349 w 6096001"/>
              <a:gd name="connsiteY30" fmla="*/ 6858000 h 6858000"/>
              <a:gd name="connsiteX31" fmla="*/ 5737424 w 6096001"/>
              <a:gd name="connsiteY31" fmla="*/ 6853077 h 6858000"/>
              <a:gd name="connsiteX32" fmla="*/ 6096001 w 6096001"/>
              <a:gd name="connsiteY32" fmla="*/ 6445123 h 6858000"/>
              <a:gd name="connsiteX33" fmla="*/ 6096001 w 6096001"/>
              <a:gd name="connsiteY33" fmla="*/ 6454972 h 6858000"/>
              <a:gd name="connsiteX34" fmla="*/ 5693117 w 6096001"/>
              <a:gd name="connsiteY34" fmla="*/ 6858000 h 6858000"/>
              <a:gd name="connsiteX35" fmla="*/ 5688193 w 6096001"/>
              <a:gd name="connsiteY35" fmla="*/ 6853077 h 6858000"/>
              <a:gd name="connsiteX36" fmla="*/ 6096001 w 6096001"/>
              <a:gd name="connsiteY36" fmla="*/ 6395872 h 6858000"/>
              <a:gd name="connsiteX37" fmla="*/ 6096001 w 6096001"/>
              <a:gd name="connsiteY37" fmla="*/ 6405722 h 6858000"/>
              <a:gd name="connsiteX38" fmla="*/ 5643885 w 6096001"/>
              <a:gd name="connsiteY38" fmla="*/ 6858000 h 6858000"/>
              <a:gd name="connsiteX39" fmla="*/ 5638959 w 6096001"/>
              <a:gd name="connsiteY39" fmla="*/ 6853077 h 6858000"/>
              <a:gd name="connsiteX40" fmla="*/ 6096001 w 6096001"/>
              <a:gd name="connsiteY40" fmla="*/ 6346622 h 6858000"/>
              <a:gd name="connsiteX41" fmla="*/ 6096001 w 6096001"/>
              <a:gd name="connsiteY41" fmla="*/ 6356472 h 6858000"/>
              <a:gd name="connsiteX42" fmla="*/ 5594652 w 6096001"/>
              <a:gd name="connsiteY42" fmla="*/ 6858000 h 6858000"/>
              <a:gd name="connsiteX43" fmla="*/ 5589727 w 6096001"/>
              <a:gd name="connsiteY43" fmla="*/ 6853077 h 6858000"/>
              <a:gd name="connsiteX44" fmla="*/ 6096001 w 6096001"/>
              <a:gd name="connsiteY44" fmla="*/ 6297374 h 6858000"/>
              <a:gd name="connsiteX45" fmla="*/ 6096001 w 6096001"/>
              <a:gd name="connsiteY45" fmla="*/ 6307222 h 6858000"/>
              <a:gd name="connsiteX46" fmla="*/ 5545420 w 6096001"/>
              <a:gd name="connsiteY46" fmla="*/ 6858000 h 6858000"/>
              <a:gd name="connsiteX47" fmla="*/ 5540497 w 6096001"/>
              <a:gd name="connsiteY47" fmla="*/ 6853077 h 6858000"/>
              <a:gd name="connsiteX48" fmla="*/ 6096001 w 6096001"/>
              <a:gd name="connsiteY48" fmla="*/ 6248125 h 6858000"/>
              <a:gd name="connsiteX49" fmla="*/ 6096001 w 6096001"/>
              <a:gd name="connsiteY49" fmla="*/ 6257973 h 6858000"/>
              <a:gd name="connsiteX50" fmla="*/ 5496189 w 6096001"/>
              <a:gd name="connsiteY50" fmla="*/ 6858000 h 6858000"/>
              <a:gd name="connsiteX51" fmla="*/ 5491265 w 6096001"/>
              <a:gd name="connsiteY51" fmla="*/ 6853077 h 6858000"/>
              <a:gd name="connsiteX52" fmla="*/ 6096001 w 6096001"/>
              <a:gd name="connsiteY52" fmla="*/ 6198875 h 6858000"/>
              <a:gd name="connsiteX53" fmla="*/ 6096001 w 6096001"/>
              <a:gd name="connsiteY53" fmla="*/ 6208724 h 6858000"/>
              <a:gd name="connsiteX54" fmla="*/ 5446957 w 6096001"/>
              <a:gd name="connsiteY54" fmla="*/ 6858000 h 6858000"/>
              <a:gd name="connsiteX55" fmla="*/ 5442033 w 6096001"/>
              <a:gd name="connsiteY55" fmla="*/ 6853077 h 6858000"/>
              <a:gd name="connsiteX56" fmla="*/ 6096001 w 6096001"/>
              <a:gd name="connsiteY56" fmla="*/ 6149625 h 6858000"/>
              <a:gd name="connsiteX57" fmla="*/ 6096001 w 6096001"/>
              <a:gd name="connsiteY57" fmla="*/ 6159474 h 6858000"/>
              <a:gd name="connsiteX58" fmla="*/ 5397725 w 6096001"/>
              <a:gd name="connsiteY58" fmla="*/ 6858000 h 6858000"/>
              <a:gd name="connsiteX59" fmla="*/ 5392801 w 6096001"/>
              <a:gd name="connsiteY59" fmla="*/ 6853077 h 6858000"/>
              <a:gd name="connsiteX60" fmla="*/ 6096001 w 6096001"/>
              <a:gd name="connsiteY60" fmla="*/ 6100376 h 6858000"/>
              <a:gd name="connsiteX61" fmla="*/ 6096001 w 6096001"/>
              <a:gd name="connsiteY61" fmla="*/ 6110224 h 6858000"/>
              <a:gd name="connsiteX62" fmla="*/ 5348493 w 6096001"/>
              <a:gd name="connsiteY62" fmla="*/ 6858000 h 6858000"/>
              <a:gd name="connsiteX63" fmla="*/ 5343569 w 6096001"/>
              <a:gd name="connsiteY63" fmla="*/ 6853077 h 6858000"/>
              <a:gd name="connsiteX64" fmla="*/ 6096001 w 6096001"/>
              <a:gd name="connsiteY64" fmla="*/ 6051125 h 6858000"/>
              <a:gd name="connsiteX65" fmla="*/ 6096001 w 6096001"/>
              <a:gd name="connsiteY65" fmla="*/ 6060974 h 6858000"/>
              <a:gd name="connsiteX66" fmla="*/ 5299261 w 6096001"/>
              <a:gd name="connsiteY66" fmla="*/ 6858000 h 6858000"/>
              <a:gd name="connsiteX67" fmla="*/ 5294336 w 6096001"/>
              <a:gd name="connsiteY67" fmla="*/ 6853077 h 6858000"/>
              <a:gd name="connsiteX68" fmla="*/ 6096001 w 6096001"/>
              <a:gd name="connsiteY68" fmla="*/ 6001875 h 6858000"/>
              <a:gd name="connsiteX69" fmla="*/ 6096001 w 6096001"/>
              <a:gd name="connsiteY69" fmla="*/ 6011725 h 6858000"/>
              <a:gd name="connsiteX70" fmla="*/ 5250029 w 6096001"/>
              <a:gd name="connsiteY70" fmla="*/ 6858000 h 6858000"/>
              <a:gd name="connsiteX71" fmla="*/ 5245104 w 6096001"/>
              <a:gd name="connsiteY71" fmla="*/ 6853077 h 6858000"/>
              <a:gd name="connsiteX72" fmla="*/ 6096001 w 6096001"/>
              <a:gd name="connsiteY72" fmla="*/ 5952627 h 6858000"/>
              <a:gd name="connsiteX73" fmla="*/ 6096001 w 6096001"/>
              <a:gd name="connsiteY73" fmla="*/ 5962476 h 6858000"/>
              <a:gd name="connsiteX74" fmla="*/ 5200798 w 6096001"/>
              <a:gd name="connsiteY74" fmla="*/ 6858000 h 6858000"/>
              <a:gd name="connsiteX75" fmla="*/ 5195873 w 6096001"/>
              <a:gd name="connsiteY75" fmla="*/ 6853077 h 6858000"/>
              <a:gd name="connsiteX76" fmla="*/ 6096001 w 6096001"/>
              <a:gd name="connsiteY76" fmla="*/ 5903377 h 6858000"/>
              <a:gd name="connsiteX77" fmla="*/ 6096001 w 6096001"/>
              <a:gd name="connsiteY77" fmla="*/ 5913226 h 6858000"/>
              <a:gd name="connsiteX78" fmla="*/ 5151566 w 6096001"/>
              <a:gd name="connsiteY78" fmla="*/ 6858000 h 6858000"/>
              <a:gd name="connsiteX79" fmla="*/ 5146641 w 6096001"/>
              <a:gd name="connsiteY79" fmla="*/ 6853077 h 6858000"/>
              <a:gd name="connsiteX80" fmla="*/ 6096001 w 6096001"/>
              <a:gd name="connsiteY80" fmla="*/ 5854128 h 6858000"/>
              <a:gd name="connsiteX81" fmla="*/ 6096001 w 6096001"/>
              <a:gd name="connsiteY81" fmla="*/ 5863977 h 6858000"/>
              <a:gd name="connsiteX82" fmla="*/ 5102335 w 6096001"/>
              <a:gd name="connsiteY82" fmla="*/ 6858000 h 6858000"/>
              <a:gd name="connsiteX83" fmla="*/ 5097410 w 6096001"/>
              <a:gd name="connsiteY83" fmla="*/ 6853077 h 6858000"/>
              <a:gd name="connsiteX84" fmla="*/ 6096001 w 6096001"/>
              <a:gd name="connsiteY84" fmla="*/ 5804878 h 6858000"/>
              <a:gd name="connsiteX85" fmla="*/ 6096001 w 6096001"/>
              <a:gd name="connsiteY85" fmla="*/ 5814728 h 6858000"/>
              <a:gd name="connsiteX86" fmla="*/ 5053103 w 6096001"/>
              <a:gd name="connsiteY86" fmla="*/ 6858000 h 6858000"/>
              <a:gd name="connsiteX87" fmla="*/ 5048178 w 6096001"/>
              <a:gd name="connsiteY87" fmla="*/ 6853077 h 6858000"/>
              <a:gd name="connsiteX88" fmla="*/ 6096001 w 6096001"/>
              <a:gd name="connsiteY88" fmla="*/ 5755628 h 6858000"/>
              <a:gd name="connsiteX89" fmla="*/ 6096001 w 6096001"/>
              <a:gd name="connsiteY89" fmla="*/ 5765476 h 6858000"/>
              <a:gd name="connsiteX90" fmla="*/ 5003869 w 6096001"/>
              <a:gd name="connsiteY90" fmla="*/ 6858000 h 6858000"/>
              <a:gd name="connsiteX91" fmla="*/ 4998945 w 6096001"/>
              <a:gd name="connsiteY91" fmla="*/ 6853077 h 6858000"/>
              <a:gd name="connsiteX92" fmla="*/ 6096001 w 6096001"/>
              <a:gd name="connsiteY92" fmla="*/ 5706378 h 6858000"/>
              <a:gd name="connsiteX93" fmla="*/ 6096001 w 6096001"/>
              <a:gd name="connsiteY93" fmla="*/ 5716227 h 6858000"/>
              <a:gd name="connsiteX94" fmla="*/ 4954637 w 6096001"/>
              <a:gd name="connsiteY94" fmla="*/ 6858000 h 6858000"/>
              <a:gd name="connsiteX95" fmla="*/ 4949713 w 6096001"/>
              <a:gd name="connsiteY95" fmla="*/ 6853077 h 6858000"/>
              <a:gd name="connsiteX96" fmla="*/ 6096001 w 6096001"/>
              <a:gd name="connsiteY96" fmla="*/ 5657130 h 6858000"/>
              <a:gd name="connsiteX97" fmla="*/ 6096001 w 6096001"/>
              <a:gd name="connsiteY97" fmla="*/ 5666978 h 6858000"/>
              <a:gd name="connsiteX98" fmla="*/ 4905407 w 6096001"/>
              <a:gd name="connsiteY98" fmla="*/ 6858000 h 6858000"/>
              <a:gd name="connsiteX99" fmla="*/ 4900483 w 6096001"/>
              <a:gd name="connsiteY99" fmla="*/ 6853077 h 6858000"/>
              <a:gd name="connsiteX100" fmla="*/ 6096001 w 6096001"/>
              <a:gd name="connsiteY100" fmla="*/ 5607880 h 6858000"/>
              <a:gd name="connsiteX101" fmla="*/ 6096001 w 6096001"/>
              <a:gd name="connsiteY101" fmla="*/ 5617729 h 6858000"/>
              <a:gd name="connsiteX102" fmla="*/ 4856175 w 6096001"/>
              <a:gd name="connsiteY102" fmla="*/ 6858000 h 6858000"/>
              <a:gd name="connsiteX103" fmla="*/ 4851251 w 6096001"/>
              <a:gd name="connsiteY103" fmla="*/ 6853077 h 6858000"/>
              <a:gd name="connsiteX104" fmla="*/ 6096001 w 6096001"/>
              <a:gd name="connsiteY104" fmla="*/ 5558631 h 6858000"/>
              <a:gd name="connsiteX105" fmla="*/ 6096001 w 6096001"/>
              <a:gd name="connsiteY105" fmla="*/ 5568479 h 6858000"/>
              <a:gd name="connsiteX106" fmla="*/ 4806943 w 6096001"/>
              <a:gd name="connsiteY106" fmla="*/ 6858000 h 6858000"/>
              <a:gd name="connsiteX107" fmla="*/ 4802019 w 6096001"/>
              <a:gd name="connsiteY107" fmla="*/ 6853077 h 6858000"/>
              <a:gd name="connsiteX108" fmla="*/ 6096001 w 6096001"/>
              <a:gd name="connsiteY108" fmla="*/ 5509381 h 6858000"/>
              <a:gd name="connsiteX109" fmla="*/ 6096001 w 6096001"/>
              <a:gd name="connsiteY109" fmla="*/ 5519230 h 6858000"/>
              <a:gd name="connsiteX110" fmla="*/ 4757711 w 6096001"/>
              <a:gd name="connsiteY110" fmla="*/ 6858000 h 6858000"/>
              <a:gd name="connsiteX111" fmla="*/ 4752787 w 6096001"/>
              <a:gd name="connsiteY111" fmla="*/ 6853077 h 6858000"/>
              <a:gd name="connsiteX112" fmla="*/ 6096001 w 6096001"/>
              <a:gd name="connsiteY112" fmla="*/ 5460130 h 6858000"/>
              <a:gd name="connsiteX113" fmla="*/ 6096001 w 6096001"/>
              <a:gd name="connsiteY113" fmla="*/ 5469980 h 6858000"/>
              <a:gd name="connsiteX114" fmla="*/ 4708479 w 6096001"/>
              <a:gd name="connsiteY114" fmla="*/ 6858000 h 6858000"/>
              <a:gd name="connsiteX115" fmla="*/ 4703553 w 6096001"/>
              <a:gd name="connsiteY115" fmla="*/ 6853077 h 6858000"/>
              <a:gd name="connsiteX116" fmla="*/ 6096001 w 6096001"/>
              <a:gd name="connsiteY116" fmla="*/ 5410880 h 6858000"/>
              <a:gd name="connsiteX117" fmla="*/ 6096001 w 6096001"/>
              <a:gd name="connsiteY117" fmla="*/ 5420730 h 6858000"/>
              <a:gd name="connsiteX118" fmla="*/ 4659246 w 6096001"/>
              <a:gd name="connsiteY118" fmla="*/ 6858000 h 6858000"/>
              <a:gd name="connsiteX119" fmla="*/ 4654321 w 6096001"/>
              <a:gd name="connsiteY119" fmla="*/ 6853077 h 6858000"/>
              <a:gd name="connsiteX120" fmla="*/ 6096001 w 6096001"/>
              <a:gd name="connsiteY120" fmla="*/ 5361631 h 6858000"/>
              <a:gd name="connsiteX121" fmla="*/ 6096001 w 6096001"/>
              <a:gd name="connsiteY121" fmla="*/ 5371480 h 6858000"/>
              <a:gd name="connsiteX122" fmla="*/ 4610015 w 6096001"/>
              <a:gd name="connsiteY122" fmla="*/ 6858000 h 6858000"/>
              <a:gd name="connsiteX123" fmla="*/ 4605090 w 6096001"/>
              <a:gd name="connsiteY123" fmla="*/ 6853077 h 6858000"/>
              <a:gd name="connsiteX124" fmla="*/ 6096001 w 6096001"/>
              <a:gd name="connsiteY124" fmla="*/ 5312382 h 6858000"/>
              <a:gd name="connsiteX125" fmla="*/ 6096001 w 6096001"/>
              <a:gd name="connsiteY125" fmla="*/ 5322232 h 6858000"/>
              <a:gd name="connsiteX126" fmla="*/ 4560784 w 6096001"/>
              <a:gd name="connsiteY126" fmla="*/ 6858000 h 6858000"/>
              <a:gd name="connsiteX127" fmla="*/ 4555859 w 6096001"/>
              <a:gd name="connsiteY127" fmla="*/ 6853077 h 6858000"/>
              <a:gd name="connsiteX128" fmla="*/ 6096001 w 6096001"/>
              <a:gd name="connsiteY128" fmla="*/ 5263132 h 6858000"/>
              <a:gd name="connsiteX129" fmla="*/ 6096001 w 6096001"/>
              <a:gd name="connsiteY129" fmla="*/ 5272982 h 6858000"/>
              <a:gd name="connsiteX130" fmla="*/ 4511552 w 6096001"/>
              <a:gd name="connsiteY130" fmla="*/ 6858000 h 6858000"/>
              <a:gd name="connsiteX131" fmla="*/ 4506627 w 6096001"/>
              <a:gd name="connsiteY131" fmla="*/ 6853077 h 6858000"/>
              <a:gd name="connsiteX132" fmla="*/ 6096001 w 6096001"/>
              <a:gd name="connsiteY132" fmla="*/ 5213883 h 6858000"/>
              <a:gd name="connsiteX133" fmla="*/ 6096001 w 6096001"/>
              <a:gd name="connsiteY133" fmla="*/ 5223732 h 6858000"/>
              <a:gd name="connsiteX134" fmla="*/ 4462320 w 6096001"/>
              <a:gd name="connsiteY134" fmla="*/ 6858000 h 6858000"/>
              <a:gd name="connsiteX135" fmla="*/ 4457395 w 6096001"/>
              <a:gd name="connsiteY135" fmla="*/ 6853077 h 6858000"/>
              <a:gd name="connsiteX136" fmla="*/ 6096001 w 6096001"/>
              <a:gd name="connsiteY136" fmla="*/ 5164634 h 6858000"/>
              <a:gd name="connsiteX137" fmla="*/ 6096001 w 6096001"/>
              <a:gd name="connsiteY137" fmla="*/ 5174483 h 6858000"/>
              <a:gd name="connsiteX138" fmla="*/ 4413088 w 6096001"/>
              <a:gd name="connsiteY138" fmla="*/ 6858000 h 6858000"/>
              <a:gd name="connsiteX139" fmla="*/ 4408163 w 6096001"/>
              <a:gd name="connsiteY139" fmla="*/ 6853077 h 6858000"/>
              <a:gd name="connsiteX140" fmla="*/ 6096001 w 6096001"/>
              <a:gd name="connsiteY140" fmla="*/ 5115384 h 6858000"/>
              <a:gd name="connsiteX141" fmla="*/ 6096001 w 6096001"/>
              <a:gd name="connsiteY141" fmla="*/ 5125232 h 6858000"/>
              <a:gd name="connsiteX142" fmla="*/ 4363855 w 6096001"/>
              <a:gd name="connsiteY142" fmla="*/ 6858000 h 6858000"/>
              <a:gd name="connsiteX143" fmla="*/ 4358931 w 6096001"/>
              <a:gd name="connsiteY143" fmla="*/ 6853077 h 6858000"/>
              <a:gd name="connsiteX144" fmla="*/ 6096001 w 6096001"/>
              <a:gd name="connsiteY144" fmla="*/ 5066134 h 6858000"/>
              <a:gd name="connsiteX145" fmla="*/ 6096001 w 6096001"/>
              <a:gd name="connsiteY145" fmla="*/ 5075982 h 6858000"/>
              <a:gd name="connsiteX146" fmla="*/ 4314623 w 6096001"/>
              <a:gd name="connsiteY146" fmla="*/ 6858000 h 6858000"/>
              <a:gd name="connsiteX147" fmla="*/ 4309699 w 6096001"/>
              <a:gd name="connsiteY147" fmla="*/ 6853077 h 6858000"/>
              <a:gd name="connsiteX148" fmla="*/ 6096001 w 6096001"/>
              <a:gd name="connsiteY148" fmla="*/ 5016885 h 6858000"/>
              <a:gd name="connsiteX149" fmla="*/ 6096001 w 6096001"/>
              <a:gd name="connsiteY149" fmla="*/ 5026734 h 6858000"/>
              <a:gd name="connsiteX150" fmla="*/ 4265393 w 6096001"/>
              <a:gd name="connsiteY150" fmla="*/ 6858000 h 6858000"/>
              <a:gd name="connsiteX151" fmla="*/ 4260468 w 6096001"/>
              <a:gd name="connsiteY151" fmla="*/ 6853077 h 6858000"/>
              <a:gd name="connsiteX152" fmla="*/ 6096001 w 6096001"/>
              <a:gd name="connsiteY152" fmla="*/ 4967636 h 6858000"/>
              <a:gd name="connsiteX153" fmla="*/ 6096001 w 6096001"/>
              <a:gd name="connsiteY153" fmla="*/ 4977484 h 6858000"/>
              <a:gd name="connsiteX154" fmla="*/ 4216161 w 6096001"/>
              <a:gd name="connsiteY154" fmla="*/ 6858000 h 6858000"/>
              <a:gd name="connsiteX155" fmla="*/ 4211236 w 6096001"/>
              <a:gd name="connsiteY155" fmla="*/ 6853077 h 6858000"/>
              <a:gd name="connsiteX156" fmla="*/ 6096001 w 6096001"/>
              <a:gd name="connsiteY156" fmla="*/ 4918386 h 6858000"/>
              <a:gd name="connsiteX157" fmla="*/ 6096001 w 6096001"/>
              <a:gd name="connsiteY157" fmla="*/ 4928235 h 6858000"/>
              <a:gd name="connsiteX158" fmla="*/ 4166929 w 6096001"/>
              <a:gd name="connsiteY158" fmla="*/ 6858000 h 6858000"/>
              <a:gd name="connsiteX159" fmla="*/ 4162004 w 6096001"/>
              <a:gd name="connsiteY159" fmla="*/ 6853077 h 6858000"/>
              <a:gd name="connsiteX160" fmla="*/ 6096001 w 6096001"/>
              <a:gd name="connsiteY160" fmla="*/ 4869137 h 6858000"/>
              <a:gd name="connsiteX161" fmla="*/ 6096001 w 6096001"/>
              <a:gd name="connsiteY161" fmla="*/ 4878985 h 6858000"/>
              <a:gd name="connsiteX162" fmla="*/ 4117697 w 6096001"/>
              <a:gd name="connsiteY162" fmla="*/ 6858000 h 6858000"/>
              <a:gd name="connsiteX163" fmla="*/ 4112773 w 6096001"/>
              <a:gd name="connsiteY163" fmla="*/ 6853077 h 6858000"/>
              <a:gd name="connsiteX164" fmla="*/ 6096001 w 6096001"/>
              <a:gd name="connsiteY164" fmla="*/ 4819886 h 6858000"/>
              <a:gd name="connsiteX165" fmla="*/ 6096001 w 6096001"/>
              <a:gd name="connsiteY165" fmla="*/ 4829735 h 6858000"/>
              <a:gd name="connsiteX166" fmla="*/ 4068465 w 6096001"/>
              <a:gd name="connsiteY166" fmla="*/ 6858000 h 6858000"/>
              <a:gd name="connsiteX167" fmla="*/ 4063539 w 6096001"/>
              <a:gd name="connsiteY167" fmla="*/ 6853077 h 6858000"/>
              <a:gd name="connsiteX168" fmla="*/ 6096001 w 6096001"/>
              <a:gd name="connsiteY168" fmla="*/ 4770637 h 6858000"/>
              <a:gd name="connsiteX169" fmla="*/ 6096001 w 6096001"/>
              <a:gd name="connsiteY169" fmla="*/ 4780485 h 6858000"/>
              <a:gd name="connsiteX170" fmla="*/ 4019232 w 6096001"/>
              <a:gd name="connsiteY170" fmla="*/ 6858000 h 6858000"/>
              <a:gd name="connsiteX171" fmla="*/ 4014307 w 6096001"/>
              <a:gd name="connsiteY171" fmla="*/ 6853077 h 6858000"/>
              <a:gd name="connsiteX172" fmla="*/ 6096001 w 6096001"/>
              <a:gd name="connsiteY172" fmla="*/ 4721388 h 6858000"/>
              <a:gd name="connsiteX173" fmla="*/ 6096001 w 6096001"/>
              <a:gd name="connsiteY173" fmla="*/ 4731235 h 6858000"/>
              <a:gd name="connsiteX174" fmla="*/ 3970000 w 6096001"/>
              <a:gd name="connsiteY174" fmla="*/ 6858000 h 6858000"/>
              <a:gd name="connsiteX175" fmla="*/ 3965077 w 6096001"/>
              <a:gd name="connsiteY175" fmla="*/ 6853077 h 6858000"/>
              <a:gd name="connsiteX176" fmla="*/ 6096001 w 6096001"/>
              <a:gd name="connsiteY176" fmla="*/ 4672139 h 6858000"/>
              <a:gd name="connsiteX177" fmla="*/ 6096001 w 6096001"/>
              <a:gd name="connsiteY177" fmla="*/ 4681986 h 6858000"/>
              <a:gd name="connsiteX178" fmla="*/ 3920769 w 6096001"/>
              <a:gd name="connsiteY178" fmla="*/ 6858000 h 6858000"/>
              <a:gd name="connsiteX179" fmla="*/ 3915845 w 6096001"/>
              <a:gd name="connsiteY179" fmla="*/ 6853077 h 6858000"/>
              <a:gd name="connsiteX180" fmla="*/ 6096001 w 6096001"/>
              <a:gd name="connsiteY180" fmla="*/ 4622889 h 6858000"/>
              <a:gd name="connsiteX181" fmla="*/ 6096001 w 6096001"/>
              <a:gd name="connsiteY181" fmla="*/ 4632736 h 6858000"/>
              <a:gd name="connsiteX182" fmla="*/ 3871537 w 6096001"/>
              <a:gd name="connsiteY182" fmla="*/ 6858000 h 6858000"/>
              <a:gd name="connsiteX183" fmla="*/ 3866613 w 6096001"/>
              <a:gd name="connsiteY183" fmla="*/ 6853077 h 6858000"/>
              <a:gd name="connsiteX184" fmla="*/ 6096001 w 6096001"/>
              <a:gd name="connsiteY184" fmla="*/ 4573639 h 6858000"/>
              <a:gd name="connsiteX185" fmla="*/ 6096001 w 6096001"/>
              <a:gd name="connsiteY185" fmla="*/ 4583488 h 6858000"/>
              <a:gd name="connsiteX186" fmla="*/ 3822306 w 6096001"/>
              <a:gd name="connsiteY186" fmla="*/ 6858000 h 6858000"/>
              <a:gd name="connsiteX187" fmla="*/ 3817381 w 6096001"/>
              <a:gd name="connsiteY187" fmla="*/ 6853077 h 6858000"/>
              <a:gd name="connsiteX188" fmla="*/ 6096001 w 6096001"/>
              <a:gd name="connsiteY188" fmla="*/ 4524389 h 6858000"/>
              <a:gd name="connsiteX189" fmla="*/ 6096001 w 6096001"/>
              <a:gd name="connsiteY189" fmla="*/ 4534238 h 6858000"/>
              <a:gd name="connsiteX190" fmla="*/ 3773074 w 6096001"/>
              <a:gd name="connsiteY190" fmla="*/ 6858000 h 6858000"/>
              <a:gd name="connsiteX191" fmla="*/ 3768149 w 6096001"/>
              <a:gd name="connsiteY191" fmla="*/ 6853077 h 6858000"/>
              <a:gd name="connsiteX192" fmla="*/ 6096001 w 6096001"/>
              <a:gd name="connsiteY192" fmla="*/ 4475141 h 6858000"/>
              <a:gd name="connsiteX193" fmla="*/ 6096001 w 6096001"/>
              <a:gd name="connsiteY193" fmla="*/ 4484988 h 6858000"/>
              <a:gd name="connsiteX194" fmla="*/ 3723841 w 6096001"/>
              <a:gd name="connsiteY194" fmla="*/ 6858000 h 6858000"/>
              <a:gd name="connsiteX195" fmla="*/ 3718919 w 6096001"/>
              <a:gd name="connsiteY195" fmla="*/ 6853077 h 6858000"/>
              <a:gd name="connsiteX196" fmla="*/ 6096001 w 6096001"/>
              <a:gd name="connsiteY196" fmla="*/ 4425892 h 6858000"/>
              <a:gd name="connsiteX197" fmla="*/ 6096001 w 6096001"/>
              <a:gd name="connsiteY197" fmla="*/ 4435738 h 6858000"/>
              <a:gd name="connsiteX198" fmla="*/ 3674609 w 6096001"/>
              <a:gd name="connsiteY198" fmla="*/ 6858000 h 6858000"/>
              <a:gd name="connsiteX199" fmla="*/ 3669687 w 6096001"/>
              <a:gd name="connsiteY199" fmla="*/ 6853077 h 6858000"/>
              <a:gd name="connsiteX200" fmla="*/ 6096001 w 6096001"/>
              <a:gd name="connsiteY200" fmla="*/ 4376642 h 6858000"/>
              <a:gd name="connsiteX201" fmla="*/ 6096001 w 6096001"/>
              <a:gd name="connsiteY201" fmla="*/ 4386489 h 6858000"/>
              <a:gd name="connsiteX202" fmla="*/ 3625378 w 6096001"/>
              <a:gd name="connsiteY202" fmla="*/ 6858000 h 6858000"/>
              <a:gd name="connsiteX203" fmla="*/ 3620455 w 6096001"/>
              <a:gd name="connsiteY203" fmla="*/ 6853077 h 6858000"/>
              <a:gd name="connsiteX204" fmla="*/ 6096001 w 6096001"/>
              <a:gd name="connsiteY204" fmla="*/ 4327392 h 6858000"/>
              <a:gd name="connsiteX205" fmla="*/ 6096001 w 6096001"/>
              <a:gd name="connsiteY205" fmla="*/ 4337239 h 6858000"/>
              <a:gd name="connsiteX206" fmla="*/ 3576146 w 6096001"/>
              <a:gd name="connsiteY206" fmla="*/ 6858000 h 6858000"/>
              <a:gd name="connsiteX207" fmla="*/ 3571223 w 6096001"/>
              <a:gd name="connsiteY207" fmla="*/ 6853077 h 6858000"/>
              <a:gd name="connsiteX208" fmla="*/ 6096001 w 6096001"/>
              <a:gd name="connsiteY208" fmla="*/ 4278142 h 6858000"/>
              <a:gd name="connsiteX209" fmla="*/ 6096001 w 6096001"/>
              <a:gd name="connsiteY209" fmla="*/ 4287990 h 6858000"/>
              <a:gd name="connsiteX210" fmla="*/ 3526915 w 6096001"/>
              <a:gd name="connsiteY210" fmla="*/ 6858000 h 6858000"/>
              <a:gd name="connsiteX211" fmla="*/ 3521990 w 6096001"/>
              <a:gd name="connsiteY211" fmla="*/ 6853077 h 6858000"/>
              <a:gd name="connsiteX212" fmla="*/ 6096001 w 6096001"/>
              <a:gd name="connsiteY212" fmla="*/ 4228892 h 6858000"/>
              <a:gd name="connsiteX213" fmla="*/ 6096001 w 6096001"/>
              <a:gd name="connsiteY213" fmla="*/ 4238741 h 6858000"/>
              <a:gd name="connsiteX214" fmla="*/ 3477683 w 6096001"/>
              <a:gd name="connsiteY214" fmla="*/ 6858000 h 6858000"/>
              <a:gd name="connsiteX215" fmla="*/ 3472758 w 6096001"/>
              <a:gd name="connsiteY215" fmla="*/ 6853077 h 6858000"/>
              <a:gd name="connsiteX216" fmla="*/ 6096001 w 6096001"/>
              <a:gd name="connsiteY216" fmla="*/ 4179643 h 6858000"/>
              <a:gd name="connsiteX217" fmla="*/ 6096001 w 6096001"/>
              <a:gd name="connsiteY217" fmla="*/ 4189490 h 6858000"/>
              <a:gd name="connsiteX218" fmla="*/ 3428449 w 6096001"/>
              <a:gd name="connsiteY218" fmla="*/ 6858000 h 6858000"/>
              <a:gd name="connsiteX219" fmla="*/ 3423527 w 6096001"/>
              <a:gd name="connsiteY219" fmla="*/ 6853077 h 6858000"/>
              <a:gd name="connsiteX220" fmla="*/ 6096001 w 6096001"/>
              <a:gd name="connsiteY220" fmla="*/ 4130394 h 6858000"/>
              <a:gd name="connsiteX221" fmla="*/ 6096001 w 6096001"/>
              <a:gd name="connsiteY221" fmla="*/ 4140240 h 6858000"/>
              <a:gd name="connsiteX222" fmla="*/ 3379217 w 6096001"/>
              <a:gd name="connsiteY222" fmla="*/ 6858000 h 6858000"/>
              <a:gd name="connsiteX223" fmla="*/ 3374296 w 6096001"/>
              <a:gd name="connsiteY223" fmla="*/ 6853077 h 6858000"/>
              <a:gd name="connsiteX224" fmla="*/ 6096001 w 6096001"/>
              <a:gd name="connsiteY224" fmla="*/ 4081144 h 6858000"/>
              <a:gd name="connsiteX225" fmla="*/ 6096001 w 6096001"/>
              <a:gd name="connsiteY225" fmla="*/ 4090992 h 6858000"/>
              <a:gd name="connsiteX226" fmla="*/ 3329987 w 6096001"/>
              <a:gd name="connsiteY226" fmla="*/ 6858000 h 6858000"/>
              <a:gd name="connsiteX227" fmla="*/ 3325064 w 6096001"/>
              <a:gd name="connsiteY227" fmla="*/ 6853077 h 6858000"/>
              <a:gd name="connsiteX228" fmla="*/ 6096001 w 6096001"/>
              <a:gd name="connsiteY228" fmla="*/ 4031895 h 6858000"/>
              <a:gd name="connsiteX229" fmla="*/ 6096001 w 6096001"/>
              <a:gd name="connsiteY229" fmla="*/ 4041742 h 6858000"/>
              <a:gd name="connsiteX230" fmla="*/ 3280755 w 6096001"/>
              <a:gd name="connsiteY230" fmla="*/ 6858000 h 6858000"/>
              <a:gd name="connsiteX231" fmla="*/ 3275832 w 6096001"/>
              <a:gd name="connsiteY231" fmla="*/ 6853077 h 6858000"/>
              <a:gd name="connsiteX232" fmla="*/ 6096001 w 6096001"/>
              <a:gd name="connsiteY232" fmla="*/ 3982645 h 6858000"/>
              <a:gd name="connsiteX233" fmla="*/ 6096001 w 6096001"/>
              <a:gd name="connsiteY233" fmla="*/ 3992492 h 6858000"/>
              <a:gd name="connsiteX234" fmla="*/ 3231523 w 6096001"/>
              <a:gd name="connsiteY234" fmla="*/ 6858000 h 6858000"/>
              <a:gd name="connsiteX235" fmla="*/ 3226600 w 6096001"/>
              <a:gd name="connsiteY235" fmla="*/ 6853077 h 6858000"/>
              <a:gd name="connsiteX236" fmla="*/ 6096001 w 6096001"/>
              <a:gd name="connsiteY236" fmla="*/ 3933395 h 6858000"/>
              <a:gd name="connsiteX237" fmla="*/ 6096001 w 6096001"/>
              <a:gd name="connsiteY237" fmla="*/ 3943243 h 6858000"/>
              <a:gd name="connsiteX238" fmla="*/ 3182291 w 6096001"/>
              <a:gd name="connsiteY238" fmla="*/ 6858000 h 6858000"/>
              <a:gd name="connsiteX239" fmla="*/ 3177367 w 6096001"/>
              <a:gd name="connsiteY239" fmla="*/ 6853077 h 6858000"/>
              <a:gd name="connsiteX240" fmla="*/ 6096001 w 6096001"/>
              <a:gd name="connsiteY240" fmla="*/ 3884145 h 6858000"/>
              <a:gd name="connsiteX241" fmla="*/ 6096001 w 6096001"/>
              <a:gd name="connsiteY241" fmla="*/ 3893993 h 6858000"/>
              <a:gd name="connsiteX242" fmla="*/ 3133058 w 6096001"/>
              <a:gd name="connsiteY242" fmla="*/ 6858000 h 6858000"/>
              <a:gd name="connsiteX243" fmla="*/ 3128135 w 6096001"/>
              <a:gd name="connsiteY243" fmla="*/ 6853077 h 6858000"/>
              <a:gd name="connsiteX244" fmla="*/ 6096001 w 6096001"/>
              <a:gd name="connsiteY244" fmla="*/ 3834897 h 6858000"/>
              <a:gd name="connsiteX245" fmla="*/ 6096001 w 6096001"/>
              <a:gd name="connsiteY245" fmla="*/ 3844743 h 6858000"/>
              <a:gd name="connsiteX246" fmla="*/ 3083826 w 6096001"/>
              <a:gd name="connsiteY246" fmla="*/ 6858000 h 6858000"/>
              <a:gd name="connsiteX247" fmla="*/ 3078905 w 6096001"/>
              <a:gd name="connsiteY247" fmla="*/ 6853077 h 6858000"/>
              <a:gd name="connsiteX248" fmla="*/ 6096001 w 6096001"/>
              <a:gd name="connsiteY248" fmla="*/ 3785646 h 6858000"/>
              <a:gd name="connsiteX249" fmla="*/ 6096001 w 6096001"/>
              <a:gd name="connsiteY249" fmla="*/ 3795494 h 6858000"/>
              <a:gd name="connsiteX250" fmla="*/ 3034595 w 6096001"/>
              <a:gd name="connsiteY250" fmla="*/ 6858000 h 6858000"/>
              <a:gd name="connsiteX251" fmla="*/ 3029671 w 6096001"/>
              <a:gd name="connsiteY251" fmla="*/ 6853077 h 6858000"/>
              <a:gd name="connsiteX252" fmla="*/ 6096001 w 6096001"/>
              <a:gd name="connsiteY252" fmla="*/ 3736396 h 6858000"/>
              <a:gd name="connsiteX253" fmla="*/ 6096001 w 6096001"/>
              <a:gd name="connsiteY253" fmla="*/ 3746244 h 6858000"/>
              <a:gd name="connsiteX254" fmla="*/ 2985364 w 6096001"/>
              <a:gd name="connsiteY254" fmla="*/ 6858000 h 6858000"/>
              <a:gd name="connsiteX255" fmla="*/ 2980439 w 6096001"/>
              <a:gd name="connsiteY255" fmla="*/ 6853077 h 6858000"/>
              <a:gd name="connsiteX256" fmla="*/ 6096001 w 6096001"/>
              <a:gd name="connsiteY256" fmla="*/ 3687146 h 6858000"/>
              <a:gd name="connsiteX257" fmla="*/ 6096001 w 6096001"/>
              <a:gd name="connsiteY257" fmla="*/ 3696994 h 6858000"/>
              <a:gd name="connsiteX258" fmla="*/ 2936131 w 6096001"/>
              <a:gd name="connsiteY258" fmla="*/ 6858000 h 6858000"/>
              <a:gd name="connsiteX259" fmla="*/ 2931207 w 6096001"/>
              <a:gd name="connsiteY259" fmla="*/ 6853077 h 6858000"/>
              <a:gd name="connsiteX260" fmla="*/ 6096001 w 6096001"/>
              <a:gd name="connsiteY260" fmla="*/ 3637898 h 6858000"/>
              <a:gd name="connsiteX261" fmla="*/ 6096001 w 6096001"/>
              <a:gd name="connsiteY261" fmla="*/ 3647745 h 6858000"/>
              <a:gd name="connsiteX262" fmla="*/ 2886899 w 6096001"/>
              <a:gd name="connsiteY262" fmla="*/ 6858000 h 6858000"/>
              <a:gd name="connsiteX263" fmla="*/ 2881976 w 6096001"/>
              <a:gd name="connsiteY263" fmla="*/ 6853077 h 6858000"/>
              <a:gd name="connsiteX264" fmla="*/ 6096001 w 6096001"/>
              <a:gd name="connsiteY264" fmla="*/ 3588648 h 6858000"/>
              <a:gd name="connsiteX265" fmla="*/ 6096001 w 6096001"/>
              <a:gd name="connsiteY265" fmla="*/ 3598495 h 6858000"/>
              <a:gd name="connsiteX266" fmla="*/ 2837667 w 6096001"/>
              <a:gd name="connsiteY266" fmla="*/ 6858000 h 6858000"/>
              <a:gd name="connsiteX267" fmla="*/ 2832744 w 6096001"/>
              <a:gd name="connsiteY267" fmla="*/ 6853077 h 6858000"/>
              <a:gd name="connsiteX268" fmla="*/ 6096001 w 6096001"/>
              <a:gd name="connsiteY268" fmla="*/ 3539399 h 6858000"/>
              <a:gd name="connsiteX269" fmla="*/ 6096001 w 6096001"/>
              <a:gd name="connsiteY269" fmla="*/ 3549246 h 6858000"/>
              <a:gd name="connsiteX270" fmla="*/ 2788435 w 6096001"/>
              <a:gd name="connsiteY270" fmla="*/ 6858000 h 6858000"/>
              <a:gd name="connsiteX271" fmla="*/ 2783513 w 6096001"/>
              <a:gd name="connsiteY271" fmla="*/ 6853077 h 6858000"/>
              <a:gd name="connsiteX272" fmla="*/ 6096001 w 6096001"/>
              <a:gd name="connsiteY272" fmla="*/ 3489522 h 6858000"/>
              <a:gd name="connsiteX273" fmla="*/ 6096001 w 6096001"/>
              <a:gd name="connsiteY273" fmla="*/ 3499368 h 6858000"/>
              <a:gd name="connsiteX274" fmla="*/ 2737972 w 6096001"/>
              <a:gd name="connsiteY274" fmla="*/ 6858000 h 6858000"/>
              <a:gd name="connsiteX275" fmla="*/ 2733050 w 6096001"/>
              <a:gd name="connsiteY275" fmla="*/ 6853077 h 6858000"/>
              <a:gd name="connsiteX276" fmla="*/ 6096001 w 6096001"/>
              <a:gd name="connsiteY276" fmla="*/ 3440280 h 6858000"/>
              <a:gd name="connsiteX277" fmla="*/ 6096001 w 6096001"/>
              <a:gd name="connsiteY277" fmla="*/ 3450127 h 6858000"/>
              <a:gd name="connsiteX278" fmla="*/ 2688741 w 6096001"/>
              <a:gd name="connsiteY278" fmla="*/ 6858000 h 6858000"/>
              <a:gd name="connsiteX279" fmla="*/ 2683817 w 6096001"/>
              <a:gd name="connsiteY279" fmla="*/ 6853077 h 6858000"/>
              <a:gd name="connsiteX280" fmla="*/ 6096001 w 6096001"/>
              <a:gd name="connsiteY280" fmla="*/ 3391040 h 6858000"/>
              <a:gd name="connsiteX281" fmla="*/ 6096001 w 6096001"/>
              <a:gd name="connsiteY281" fmla="*/ 3400887 h 6858000"/>
              <a:gd name="connsiteX282" fmla="*/ 2639509 w 6096001"/>
              <a:gd name="connsiteY282" fmla="*/ 6858000 h 6858000"/>
              <a:gd name="connsiteX283" fmla="*/ 2634585 w 6096001"/>
              <a:gd name="connsiteY283" fmla="*/ 6853077 h 6858000"/>
              <a:gd name="connsiteX284" fmla="*/ 6096001 w 6096001"/>
              <a:gd name="connsiteY284" fmla="*/ 3341799 h 6858000"/>
              <a:gd name="connsiteX285" fmla="*/ 6096001 w 6096001"/>
              <a:gd name="connsiteY285" fmla="*/ 3351645 h 6858000"/>
              <a:gd name="connsiteX286" fmla="*/ 2590276 w 6096001"/>
              <a:gd name="connsiteY286" fmla="*/ 6858000 h 6858000"/>
              <a:gd name="connsiteX287" fmla="*/ 2585353 w 6096001"/>
              <a:gd name="connsiteY287" fmla="*/ 6853077 h 6858000"/>
              <a:gd name="connsiteX288" fmla="*/ 6096001 w 6096001"/>
              <a:gd name="connsiteY288" fmla="*/ 3292559 h 6858000"/>
              <a:gd name="connsiteX289" fmla="*/ 6096001 w 6096001"/>
              <a:gd name="connsiteY289" fmla="*/ 3302404 h 6858000"/>
              <a:gd name="connsiteX290" fmla="*/ 2541044 w 6096001"/>
              <a:gd name="connsiteY290" fmla="*/ 6858000 h 6858000"/>
              <a:gd name="connsiteX291" fmla="*/ 2536121 w 6096001"/>
              <a:gd name="connsiteY291" fmla="*/ 6853077 h 6858000"/>
              <a:gd name="connsiteX292" fmla="*/ 6096001 w 6096001"/>
              <a:gd name="connsiteY292" fmla="*/ 3243318 h 6858000"/>
              <a:gd name="connsiteX293" fmla="*/ 6096001 w 6096001"/>
              <a:gd name="connsiteY293" fmla="*/ 3253165 h 6858000"/>
              <a:gd name="connsiteX294" fmla="*/ 2491813 w 6096001"/>
              <a:gd name="connsiteY294" fmla="*/ 6858000 h 6858000"/>
              <a:gd name="connsiteX295" fmla="*/ 2486889 w 6096001"/>
              <a:gd name="connsiteY295" fmla="*/ 6853077 h 6858000"/>
              <a:gd name="connsiteX296" fmla="*/ 6096001 w 6096001"/>
              <a:gd name="connsiteY296" fmla="*/ 3194078 h 6858000"/>
              <a:gd name="connsiteX297" fmla="*/ 6096001 w 6096001"/>
              <a:gd name="connsiteY297" fmla="*/ 3203924 h 6858000"/>
              <a:gd name="connsiteX298" fmla="*/ 2442581 w 6096001"/>
              <a:gd name="connsiteY298" fmla="*/ 6858000 h 6858000"/>
              <a:gd name="connsiteX299" fmla="*/ 2437659 w 6096001"/>
              <a:gd name="connsiteY299" fmla="*/ 6853077 h 6858000"/>
              <a:gd name="connsiteX300" fmla="*/ 6096001 w 6096001"/>
              <a:gd name="connsiteY300" fmla="*/ 3144836 h 6858000"/>
              <a:gd name="connsiteX301" fmla="*/ 6096001 w 6096001"/>
              <a:gd name="connsiteY301" fmla="*/ 3154683 h 6858000"/>
              <a:gd name="connsiteX302" fmla="*/ 2393349 w 6096001"/>
              <a:gd name="connsiteY302" fmla="*/ 6858000 h 6858000"/>
              <a:gd name="connsiteX303" fmla="*/ 2388425 w 6096001"/>
              <a:gd name="connsiteY303" fmla="*/ 6853077 h 6858000"/>
              <a:gd name="connsiteX304" fmla="*/ 6096001 w 6096001"/>
              <a:gd name="connsiteY304" fmla="*/ 3095595 h 6858000"/>
              <a:gd name="connsiteX305" fmla="*/ 6096001 w 6096001"/>
              <a:gd name="connsiteY305" fmla="*/ 3105443 h 6858000"/>
              <a:gd name="connsiteX306" fmla="*/ 2344118 w 6096001"/>
              <a:gd name="connsiteY306" fmla="*/ 6858000 h 6858000"/>
              <a:gd name="connsiteX307" fmla="*/ 2339193 w 6096001"/>
              <a:gd name="connsiteY307" fmla="*/ 6853077 h 6858000"/>
              <a:gd name="connsiteX308" fmla="*/ 6096001 w 6096001"/>
              <a:gd name="connsiteY308" fmla="*/ 3046355 h 6858000"/>
              <a:gd name="connsiteX309" fmla="*/ 6096001 w 6096001"/>
              <a:gd name="connsiteY309" fmla="*/ 3056201 h 6858000"/>
              <a:gd name="connsiteX310" fmla="*/ 2294885 w 6096001"/>
              <a:gd name="connsiteY310" fmla="*/ 6858000 h 6858000"/>
              <a:gd name="connsiteX311" fmla="*/ 2289962 w 6096001"/>
              <a:gd name="connsiteY311" fmla="*/ 6853077 h 6858000"/>
              <a:gd name="connsiteX312" fmla="*/ 6096001 w 6096001"/>
              <a:gd name="connsiteY312" fmla="*/ 2997114 h 6858000"/>
              <a:gd name="connsiteX313" fmla="*/ 6096001 w 6096001"/>
              <a:gd name="connsiteY313" fmla="*/ 3006960 h 6858000"/>
              <a:gd name="connsiteX314" fmla="*/ 2245654 w 6096001"/>
              <a:gd name="connsiteY314" fmla="*/ 6858000 h 6858000"/>
              <a:gd name="connsiteX315" fmla="*/ 2240730 w 6096001"/>
              <a:gd name="connsiteY315" fmla="*/ 6853077 h 6858000"/>
              <a:gd name="connsiteX316" fmla="*/ 6096001 w 6096001"/>
              <a:gd name="connsiteY316" fmla="*/ 2947873 h 6858000"/>
              <a:gd name="connsiteX317" fmla="*/ 6096001 w 6096001"/>
              <a:gd name="connsiteY317" fmla="*/ 2957719 h 6858000"/>
              <a:gd name="connsiteX318" fmla="*/ 2196421 w 6096001"/>
              <a:gd name="connsiteY318" fmla="*/ 6858000 h 6858000"/>
              <a:gd name="connsiteX319" fmla="*/ 2191499 w 6096001"/>
              <a:gd name="connsiteY319" fmla="*/ 6853077 h 6858000"/>
              <a:gd name="connsiteX320" fmla="*/ 6096001 w 6096001"/>
              <a:gd name="connsiteY320" fmla="*/ 2898633 h 6858000"/>
              <a:gd name="connsiteX321" fmla="*/ 6096001 w 6096001"/>
              <a:gd name="connsiteY321" fmla="*/ 2908479 h 6858000"/>
              <a:gd name="connsiteX322" fmla="*/ 2147189 w 6096001"/>
              <a:gd name="connsiteY322" fmla="*/ 6858000 h 6858000"/>
              <a:gd name="connsiteX323" fmla="*/ 2142268 w 6096001"/>
              <a:gd name="connsiteY323" fmla="*/ 6853077 h 6858000"/>
              <a:gd name="connsiteX324" fmla="*/ 6096001 w 6096001"/>
              <a:gd name="connsiteY324" fmla="*/ 2849393 h 6858000"/>
              <a:gd name="connsiteX325" fmla="*/ 6096001 w 6096001"/>
              <a:gd name="connsiteY325" fmla="*/ 2859239 h 6858000"/>
              <a:gd name="connsiteX326" fmla="*/ 2097958 w 6096001"/>
              <a:gd name="connsiteY326" fmla="*/ 6858000 h 6858000"/>
              <a:gd name="connsiteX327" fmla="*/ 2093036 w 6096001"/>
              <a:gd name="connsiteY327" fmla="*/ 6853077 h 6858000"/>
              <a:gd name="connsiteX328" fmla="*/ 6096001 w 6096001"/>
              <a:gd name="connsiteY328" fmla="*/ 2800151 h 6858000"/>
              <a:gd name="connsiteX329" fmla="*/ 6096001 w 6096001"/>
              <a:gd name="connsiteY329" fmla="*/ 2809998 h 6858000"/>
              <a:gd name="connsiteX330" fmla="*/ 2048727 w 6096001"/>
              <a:gd name="connsiteY330" fmla="*/ 6858000 h 6858000"/>
              <a:gd name="connsiteX331" fmla="*/ 2043803 w 6096001"/>
              <a:gd name="connsiteY331" fmla="*/ 6853077 h 6858000"/>
              <a:gd name="connsiteX332" fmla="*/ 6096001 w 6096001"/>
              <a:gd name="connsiteY332" fmla="*/ 2750911 h 6858000"/>
              <a:gd name="connsiteX333" fmla="*/ 6096001 w 6096001"/>
              <a:gd name="connsiteY333" fmla="*/ 2760757 h 6858000"/>
              <a:gd name="connsiteX334" fmla="*/ 1999495 w 6096001"/>
              <a:gd name="connsiteY334" fmla="*/ 6858000 h 6858000"/>
              <a:gd name="connsiteX335" fmla="*/ 1994571 w 6096001"/>
              <a:gd name="connsiteY335" fmla="*/ 6853077 h 6858000"/>
              <a:gd name="connsiteX336" fmla="*/ 6096001 w 6096001"/>
              <a:gd name="connsiteY336" fmla="*/ 2701670 h 6858000"/>
              <a:gd name="connsiteX337" fmla="*/ 6096001 w 6096001"/>
              <a:gd name="connsiteY337" fmla="*/ 2711516 h 6858000"/>
              <a:gd name="connsiteX338" fmla="*/ 1950262 w 6096001"/>
              <a:gd name="connsiteY338" fmla="*/ 6858000 h 6858000"/>
              <a:gd name="connsiteX339" fmla="*/ 1945339 w 6096001"/>
              <a:gd name="connsiteY339" fmla="*/ 6853077 h 6858000"/>
              <a:gd name="connsiteX340" fmla="*/ 6096001 w 6096001"/>
              <a:gd name="connsiteY340" fmla="*/ 2652429 h 6858000"/>
              <a:gd name="connsiteX341" fmla="*/ 6096001 w 6096001"/>
              <a:gd name="connsiteY341" fmla="*/ 2662275 h 6858000"/>
              <a:gd name="connsiteX342" fmla="*/ 1901030 w 6096001"/>
              <a:gd name="connsiteY342" fmla="*/ 6858000 h 6858000"/>
              <a:gd name="connsiteX343" fmla="*/ 1896107 w 6096001"/>
              <a:gd name="connsiteY343" fmla="*/ 6853077 h 6858000"/>
              <a:gd name="connsiteX344" fmla="*/ 6096001 w 6096001"/>
              <a:gd name="connsiteY344" fmla="*/ 2603189 h 6858000"/>
              <a:gd name="connsiteX345" fmla="*/ 6096001 w 6096001"/>
              <a:gd name="connsiteY345" fmla="*/ 2613035 h 6858000"/>
              <a:gd name="connsiteX346" fmla="*/ 1851798 w 6096001"/>
              <a:gd name="connsiteY346" fmla="*/ 6858000 h 6858000"/>
              <a:gd name="connsiteX347" fmla="*/ 1846876 w 6096001"/>
              <a:gd name="connsiteY347" fmla="*/ 6853077 h 6858000"/>
              <a:gd name="connsiteX348" fmla="*/ 6096001 w 6096001"/>
              <a:gd name="connsiteY348" fmla="*/ 2553948 h 6858000"/>
              <a:gd name="connsiteX349" fmla="*/ 6096001 w 6096001"/>
              <a:gd name="connsiteY349" fmla="*/ 2563794 h 6858000"/>
              <a:gd name="connsiteX350" fmla="*/ 1802566 w 6096001"/>
              <a:gd name="connsiteY350" fmla="*/ 6858000 h 6858000"/>
              <a:gd name="connsiteX351" fmla="*/ 1797644 w 6096001"/>
              <a:gd name="connsiteY351" fmla="*/ 6853077 h 6858000"/>
              <a:gd name="connsiteX352" fmla="*/ 6096001 w 6096001"/>
              <a:gd name="connsiteY352" fmla="*/ 2504707 h 6858000"/>
              <a:gd name="connsiteX353" fmla="*/ 6096001 w 6096001"/>
              <a:gd name="connsiteY353" fmla="*/ 2514553 h 6858000"/>
              <a:gd name="connsiteX354" fmla="*/ 1753336 w 6096001"/>
              <a:gd name="connsiteY354" fmla="*/ 6858000 h 6858000"/>
              <a:gd name="connsiteX355" fmla="*/ 1748411 w 6096001"/>
              <a:gd name="connsiteY355" fmla="*/ 6853077 h 6858000"/>
              <a:gd name="connsiteX356" fmla="*/ 6096001 w 6096001"/>
              <a:gd name="connsiteY356" fmla="*/ 2455466 h 6858000"/>
              <a:gd name="connsiteX357" fmla="*/ 6096001 w 6096001"/>
              <a:gd name="connsiteY357" fmla="*/ 2465313 h 6858000"/>
              <a:gd name="connsiteX358" fmla="*/ 1704104 w 6096001"/>
              <a:gd name="connsiteY358" fmla="*/ 6858000 h 6858000"/>
              <a:gd name="connsiteX359" fmla="*/ 1699180 w 6096001"/>
              <a:gd name="connsiteY359" fmla="*/ 6853077 h 6858000"/>
              <a:gd name="connsiteX360" fmla="*/ 6096001 w 6096001"/>
              <a:gd name="connsiteY360" fmla="*/ 2406226 h 6858000"/>
              <a:gd name="connsiteX361" fmla="*/ 6096001 w 6096001"/>
              <a:gd name="connsiteY361" fmla="*/ 2416072 h 6858000"/>
              <a:gd name="connsiteX362" fmla="*/ 1654871 w 6096001"/>
              <a:gd name="connsiteY362" fmla="*/ 6858000 h 6858000"/>
              <a:gd name="connsiteX363" fmla="*/ 1649948 w 6096001"/>
              <a:gd name="connsiteY363" fmla="*/ 6853077 h 6858000"/>
              <a:gd name="connsiteX364" fmla="*/ 6096001 w 6096001"/>
              <a:gd name="connsiteY364" fmla="*/ 2356985 h 6858000"/>
              <a:gd name="connsiteX365" fmla="*/ 6096001 w 6096001"/>
              <a:gd name="connsiteY365" fmla="*/ 2366831 h 6858000"/>
              <a:gd name="connsiteX366" fmla="*/ 1605639 w 6096001"/>
              <a:gd name="connsiteY366" fmla="*/ 6858000 h 6858000"/>
              <a:gd name="connsiteX367" fmla="*/ 1600716 w 6096001"/>
              <a:gd name="connsiteY367" fmla="*/ 6853077 h 6858000"/>
              <a:gd name="connsiteX368" fmla="*/ 6096001 w 6096001"/>
              <a:gd name="connsiteY368" fmla="*/ 2307744 h 6858000"/>
              <a:gd name="connsiteX369" fmla="*/ 6096001 w 6096001"/>
              <a:gd name="connsiteY369" fmla="*/ 2317590 h 6858000"/>
              <a:gd name="connsiteX370" fmla="*/ 1556407 w 6096001"/>
              <a:gd name="connsiteY370" fmla="*/ 6858000 h 6858000"/>
              <a:gd name="connsiteX371" fmla="*/ 1551484 w 6096001"/>
              <a:gd name="connsiteY371" fmla="*/ 6853077 h 6858000"/>
              <a:gd name="connsiteX372" fmla="*/ 6096001 w 6096001"/>
              <a:gd name="connsiteY372" fmla="*/ 2258503 h 6858000"/>
              <a:gd name="connsiteX373" fmla="*/ 6096001 w 6096001"/>
              <a:gd name="connsiteY373" fmla="*/ 2268349 h 6858000"/>
              <a:gd name="connsiteX374" fmla="*/ 1507175 w 6096001"/>
              <a:gd name="connsiteY374" fmla="*/ 6858000 h 6858000"/>
              <a:gd name="connsiteX375" fmla="*/ 1502253 w 6096001"/>
              <a:gd name="connsiteY375" fmla="*/ 6853077 h 6858000"/>
              <a:gd name="connsiteX376" fmla="*/ 6096001 w 6096001"/>
              <a:gd name="connsiteY376" fmla="*/ 2209263 h 6858000"/>
              <a:gd name="connsiteX377" fmla="*/ 6096001 w 6096001"/>
              <a:gd name="connsiteY377" fmla="*/ 2219109 h 6858000"/>
              <a:gd name="connsiteX378" fmla="*/ 1457943 w 6096001"/>
              <a:gd name="connsiteY378" fmla="*/ 6858000 h 6858000"/>
              <a:gd name="connsiteX379" fmla="*/ 1453020 w 6096001"/>
              <a:gd name="connsiteY379" fmla="*/ 6853077 h 6858000"/>
              <a:gd name="connsiteX380" fmla="*/ 6096001 w 6096001"/>
              <a:gd name="connsiteY380" fmla="*/ 2160022 h 6858000"/>
              <a:gd name="connsiteX381" fmla="*/ 6096001 w 6096001"/>
              <a:gd name="connsiteY381" fmla="*/ 2169869 h 6858000"/>
              <a:gd name="connsiteX382" fmla="*/ 1408713 w 6096001"/>
              <a:gd name="connsiteY382" fmla="*/ 6858000 h 6858000"/>
              <a:gd name="connsiteX383" fmla="*/ 1403788 w 6096001"/>
              <a:gd name="connsiteY383" fmla="*/ 6853077 h 6858000"/>
              <a:gd name="connsiteX384" fmla="*/ 6096001 w 6096001"/>
              <a:gd name="connsiteY384" fmla="*/ 2110781 h 6858000"/>
              <a:gd name="connsiteX385" fmla="*/ 6096001 w 6096001"/>
              <a:gd name="connsiteY385" fmla="*/ 2120628 h 6858000"/>
              <a:gd name="connsiteX386" fmla="*/ 1359480 w 6096001"/>
              <a:gd name="connsiteY386" fmla="*/ 6858000 h 6858000"/>
              <a:gd name="connsiteX387" fmla="*/ 1354556 w 6096001"/>
              <a:gd name="connsiteY387" fmla="*/ 6853077 h 6858000"/>
              <a:gd name="connsiteX388" fmla="*/ 6096001 w 6096001"/>
              <a:gd name="connsiteY388" fmla="*/ 2061540 h 6858000"/>
              <a:gd name="connsiteX389" fmla="*/ 6096001 w 6096001"/>
              <a:gd name="connsiteY389" fmla="*/ 2071387 h 6858000"/>
              <a:gd name="connsiteX390" fmla="*/ 1310248 w 6096001"/>
              <a:gd name="connsiteY390" fmla="*/ 6858000 h 6858000"/>
              <a:gd name="connsiteX391" fmla="*/ 1305324 w 6096001"/>
              <a:gd name="connsiteY391" fmla="*/ 6853077 h 6858000"/>
              <a:gd name="connsiteX392" fmla="*/ 6096001 w 6096001"/>
              <a:gd name="connsiteY392" fmla="*/ 2012300 h 6858000"/>
              <a:gd name="connsiteX393" fmla="*/ 6096001 w 6096001"/>
              <a:gd name="connsiteY393" fmla="*/ 2022146 h 6858000"/>
              <a:gd name="connsiteX394" fmla="*/ 1261016 w 6096001"/>
              <a:gd name="connsiteY394" fmla="*/ 6858000 h 6858000"/>
              <a:gd name="connsiteX395" fmla="*/ 1256093 w 6096001"/>
              <a:gd name="connsiteY395" fmla="*/ 6853077 h 6858000"/>
              <a:gd name="connsiteX396" fmla="*/ 6096001 w 6096001"/>
              <a:gd name="connsiteY396" fmla="*/ 1963059 h 6858000"/>
              <a:gd name="connsiteX397" fmla="*/ 6096001 w 6096001"/>
              <a:gd name="connsiteY397" fmla="*/ 1972905 h 6858000"/>
              <a:gd name="connsiteX398" fmla="*/ 1211784 w 6096001"/>
              <a:gd name="connsiteY398" fmla="*/ 6858000 h 6858000"/>
              <a:gd name="connsiteX399" fmla="*/ 1206862 w 6096001"/>
              <a:gd name="connsiteY399" fmla="*/ 6853077 h 6858000"/>
              <a:gd name="connsiteX400" fmla="*/ 6096001 w 6096001"/>
              <a:gd name="connsiteY400" fmla="*/ 1913819 h 6858000"/>
              <a:gd name="connsiteX401" fmla="*/ 6096001 w 6096001"/>
              <a:gd name="connsiteY401" fmla="*/ 1923665 h 6858000"/>
              <a:gd name="connsiteX402" fmla="*/ 1162552 w 6096001"/>
              <a:gd name="connsiteY402" fmla="*/ 6858000 h 6858000"/>
              <a:gd name="connsiteX403" fmla="*/ 1157630 w 6096001"/>
              <a:gd name="connsiteY403" fmla="*/ 6853077 h 6858000"/>
              <a:gd name="connsiteX404" fmla="*/ 6096001 w 6096001"/>
              <a:gd name="connsiteY404" fmla="*/ 1864577 h 6858000"/>
              <a:gd name="connsiteX405" fmla="*/ 6096001 w 6096001"/>
              <a:gd name="connsiteY405" fmla="*/ 1874424 h 6858000"/>
              <a:gd name="connsiteX406" fmla="*/ 1113321 w 6096001"/>
              <a:gd name="connsiteY406" fmla="*/ 6858000 h 6858000"/>
              <a:gd name="connsiteX407" fmla="*/ 1108397 w 6096001"/>
              <a:gd name="connsiteY407" fmla="*/ 6853077 h 6858000"/>
              <a:gd name="connsiteX408" fmla="*/ 6096001 w 6096001"/>
              <a:gd name="connsiteY408" fmla="*/ 1815337 h 6858000"/>
              <a:gd name="connsiteX409" fmla="*/ 6096001 w 6096001"/>
              <a:gd name="connsiteY409" fmla="*/ 1825183 h 6858000"/>
              <a:gd name="connsiteX410" fmla="*/ 1064090 w 6096001"/>
              <a:gd name="connsiteY410" fmla="*/ 6858000 h 6858000"/>
              <a:gd name="connsiteX411" fmla="*/ 1059165 w 6096001"/>
              <a:gd name="connsiteY411" fmla="*/ 6853077 h 6858000"/>
              <a:gd name="connsiteX412" fmla="*/ 6096001 w 6096001"/>
              <a:gd name="connsiteY412" fmla="*/ 1766096 h 6858000"/>
              <a:gd name="connsiteX413" fmla="*/ 6096001 w 6096001"/>
              <a:gd name="connsiteY413" fmla="*/ 1775942 h 6858000"/>
              <a:gd name="connsiteX414" fmla="*/ 1014857 w 6096001"/>
              <a:gd name="connsiteY414" fmla="*/ 6858000 h 6858000"/>
              <a:gd name="connsiteX415" fmla="*/ 1009933 w 6096001"/>
              <a:gd name="connsiteY415" fmla="*/ 6853077 h 6858000"/>
              <a:gd name="connsiteX416" fmla="*/ 6096001 w 6096001"/>
              <a:gd name="connsiteY416" fmla="*/ 1716855 h 6858000"/>
              <a:gd name="connsiteX417" fmla="*/ 6096001 w 6096001"/>
              <a:gd name="connsiteY417" fmla="*/ 1726701 h 6858000"/>
              <a:gd name="connsiteX418" fmla="*/ 965625 w 6096001"/>
              <a:gd name="connsiteY418" fmla="*/ 6858000 h 6858000"/>
              <a:gd name="connsiteX419" fmla="*/ 960701 w 6096001"/>
              <a:gd name="connsiteY419" fmla="*/ 6853077 h 6858000"/>
              <a:gd name="connsiteX420" fmla="*/ 6096001 w 6096001"/>
              <a:gd name="connsiteY420" fmla="*/ 1667614 h 6858000"/>
              <a:gd name="connsiteX421" fmla="*/ 6096001 w 6096001"/>
              <a:gd name="connsiteY421" fmla="*/ 1677460 h 6858000"/>
              <a:gd name="connsiteX422" fmla="*/ 916393 w 6096001"/>
              <a:gd name="connsiteY422" fmla="*/ 6858000 h 6858000"/>
              <a:gd name="connsiteX423" fmla="*/ 911471 w 6096001"/>
              <a:gd name="connsiteY423" fmla="*/ 6853077 h 6858000"/>
              <a:gd name="connsiteX424" fmla="*/ 6096001 w 6096001"/>
              <a:gd name="connsiteY424" fmla="*/ 1618374 h 6858000"/>
              <a:gd name="connsiteX425" fmla="*/ 6096001 w 6096001"/>
              <a:gd name="connsiteY425" fmla="*/ 1628220 h 6858000"/>
              <a:gd name="connsiteX426" fmla="*/ 867161 w 6096001"/>
              <a:gd name="connsiteY426" fmla="*/ 6858000 h 6858000"/>
              <a:gd name="connsiteX427" fmla="*/ 862239 w 6096001"/>
              <a:gd name="connsiteY427" fmla="*/ 6853077 h 6858000"/>
              <a:gd name="connsiteX428" fmla="*/ 6096001 w 6096001"/>
              <a:gd name="connsiteY428" fmla="*/ 1569133 h 6858000"/>
              <a:gd name="connsiteX429" fmla="*/ 6096001 w 6096001"/>
              <a:gd name="connsiteY429" fmla="*/ 1578980 h 6858000"/>
              <a:gd name="connsiteX430" fmla="*/ 817930 w 6096001"/>
              <a:gd name="connsiteY430" fmla="*/ 6858000 h 6858000"/>
              <a:gd name="connsiteX431" fmla="*/ 813006 w 6096001"/>
              <a:gd name="connsiteY431" fmla="*/ 6853077 h 6858000"/>
              <a:gd name="connsiteX432" fmla="*/ 6096001 w 6096001"/>
              <a:gd name="connsiteY432" fmla="*/ 1519892 h 6858000"/>
              <a:gd name="connsiteX433" fmla="*/ 6096001 w 6096001"/>
              <a:gd name="connsiteY433" fmla="*/ 1529739 h 6858000"/>
              <a:gd name="connsiteX434" fmla="*/ 768698 w 6096001"/>
              <a:gd name="connsiteY434" fmla="*/ 6858000 h 6858000"/>
              <a:gd name="connsiteX435" fmla="*/ 763774 w 6096001"/>
              <a:gd name="connsiteY435" fmla="*/ 6853077 h 6858000"/>
              <a:gd name="connsiteX436" fmla="*/ 6096001 w 6096001"/>
              <a:gd name="connsiteY436" fmla="*/ 1470652 h 6858000"/>
              <a:gd name="connsiteX437" fmla="*/ 6096001 w 6096001"/>
              <a:gd name="connsiteY437" fmla="*/ 1480498 h 6858000"/>
              <a:gd name="connsiteX438" fmla="*/ 719465 w 6096001"/>
              <a:gd name="connsiteY438" fmla="*/ 6858000 h 6858000"/>
              <a:gd name="connsiteX439" fmla="*/ 714542 w 6096001"/>
              <a:gd name="connsiteY439" fmla="*/ 6853077 h 6858000"/>
              <a:gd name="connsiteX440" fmla="*/ 6096001 w 6096001"/>
              <a:gd name="connsiteY440" fmla="*/ 1421412 h 6858000"/>
              <a:gd name="connsiteX441" fmla="*/ 6096001 w 6096001"/>
              <a:gd name="connsiteY441" fmla="*/ 1431258 h 6858000"/>
              <a:gd name="connsiteX442" fmla="*/ 670233 w 6096001"/>
              <a:gd name="connsiteY442" fmla="*/ 6858000 h 6858000"/>
              <a:gd name="connsiteX443" fmla="*/ 665310 w 6096001"/>
              <a:gd name="connsiteY443" fmla="*/ 6853077 h 6858000"/>
              <a:gd name="connsiteX444" fmla="*/ 6096001 w 6096001"/>
              <a:gd name="connsiteY444" fmla="*/ 1372171 h 6858000"/>
              <a:gd name="connsiteX445" fmla="*/ 6096001 w 6096001"/>
              <a:gd name="connsiteY445" fmla="*/ 1382017 h 6858000"/>
              <a:gd name="connsiteX446" fmla="*/ 621001 w 6096001"/>
              <a:gd name="connsiteY446" fmla="*/ 6858000 h 6858000"/>
              <a:gd name="connsiteX447" fmla="*/ 616078 w 6096001"/>
              <a:gd name="connsiteY447" fmla="*/ 6853077 h 6858000"/>
              <a:gd name="connsiteX448" fmla="*/ 6096001 w 6096001"/>
              <a:gd name="connsiteY448" fmla="*/ 1322930 h 6858000"/>
              <a:gd name="connsiteX449" fmla="*/ 6096001 w 6096001"/>
              <a:gd name="connsiteY449" fmla="*/ 1332776 h 6858000"/>
              <a:gd name="connsiteX450" fmla="*/ 571770 w 6096001"/>
              <a:gd name="connsiteY450" fmla="*/ 6858000 h 6858000"/>
              <a:gd name="connsiteX451" fmla="*/ 566848 w 6096001"/>
              <a:gd name="connsiteY451" fmla="*/ 6853077 h 6858000"/>
              <a:gd name="connsiteX452" fmla="*/ 6096001 w 6096001"/>
              <a:gd name="connsiteY452" fmla="*/ 1272686 h 6858000"/>
              <a:gd name="connsiteX453" fmla="*/ 6096001 w 6096001"/>
              <a:gd name="connsiteY453" fmla="*/ 1282535 h 6858000"/>
              <a:gd name="connsiteX454" fmla="*/ 522538 w 6096001"/>
              <a:gd name="connsiteY454" fmla="*/ 6858000 h 6858000"/>
              <a:gd name="connsiteX455" fmla="*/ 517615 w 6096001"/>
              <a:gd name="connsiteY455" fmla="*/ 6853077 h 6858000"/>
              <a:gd name="connsiteX456" fmla="*/ 6096001 w 6096001"/>
              <a:gd name="connsiteY456" fmla="*/ 1223436 h 6858000"/>
              <a:gd name="connsiteX457" fmla="*/ 6096001 w 6096001"/>
              <a:gd name="connsiteY457" fmla="*/ 1233285 h 6858000"/>
              <a:gd name="connsiteX458" fmla="*/ 473307 w 6096001"/>
              <a:gd name="connsiteY458" fmla="*/ 6858000 h 6858000"/>
              <a:gd name="connsiteX459" fmla="*/ 468383 w 6096001"/>
              <a:gd name="connsiteY459" fmla="*/ 6853077 h 6858000"/>
              <a:gd name="connsiteX460" fmla="*/ 6096001 w 6096001"/>
              <a:gd name="connsiteY460" fmla="*/ 1174187 h 6858000"/>
              <a:gd name="connsiteX461" fmla="*/ 6096001 w 6096001"/>
              <a:gd name="connsiteY461" fmla="*/ 1184035 h 6858000"/>
              <a:gd name="connsiteX462" fmla="*/ 424074 w 6096001"/>
              <a:gd name="connsiteY462" fmla="*/ 6858000 h 6858000"/>
              <a:gd name="connsiteX463" fmla="*/ 419151 w 6096001"/>
              <a:gd name="connsiteY463" fmla="*/ 6853077 h 6858000"/>
              <a:gd name="connsiteX464" fmla="*/ 6096001 w 6096001"/>
              <a:gd name="connsiteY464" fmla="*/ 1124937 h 6858000"/>
              <a:gd name="connsiteX465" fmla="*/ 6096001 w 6096001"/>
              <a:gd name="connsiteY465" fmla="*/ 1134786 h 6858000"/>
              <a:gd name="connsiteX466" fmla="*/ 374842 w 6096001"/>
              <a:gd name="connsiteY466" fmla="*/ 6858000 h 6858000"/>
              <a:gd name="connsiteX467" fmla="*/ 369919 w 6096001"/>
              <a:gd name="connsiteY467" fmla="*/ 6853077 h 6858000"/>
              <a:gd name="connsiteX468" fmla="*/ 6096001 w 6096001"/>
              <a:gd name="connsiteY468" fmla="*/ 1075688 h 6858000"/>
              <a:gd name="connsiteX469" fmla="*/ 6096001 w 6096001"/>
              <a:gd name="connsiteY469" fmla="*/ 1085536 h 6858000"/>
              <a:gd name="connsiteX470" fmla="*/ 325610 w 6096001"/>
              <a:gd name="connsiteY470" fmla="*/ 6858000 h 6858000"/>
              <a:gd name="connsiteX471" fmla="*/ 320687 w 6096001"/>
              <a:gd name="connsiteY471" fmla="*/ 6853077 h 6858000"/>
              <a:gd name="connsiteX472" fmla="*/ 6096001 w 6096001"/>
              <a:gd name="connsiteY472" fmla="*/ 1026438 h 6858000"/>
              <a:gd name="connsiteX473" fmla="*/ 6096001 w 6096001"/>
              <a:gd name="connsiteY473" fmla="*/ 1036286 h 6858000"/>
              <a:gd name="connsiteX474" fmla="*/ 276378 w 6096001"/>
              <a:gd name="connsiteY474" fmla="*/ 6858000 h 6858000"/>
              <a:gd name="connsiteX475" fmla="*/ 271455 w 6096001"/>
              <a:gd name="connsiteY475" fmla="*/ 6853077 h 6858000"/>
              <a:gd name="connsiteX476" fmla="*/ 6096001 w 6096001"/>
              <a:gd name="connsiteY476" fmla="*/ 977189 h 6858000"/>
              <a:gd name="connsiteX477" fmla="*/ 6096001 w 6096001"/>
              <a:gd name="connsiteY477" fmla="*/ 987037 h 6858000"/>
              <a:gd name="connsiteX478" fmla="*/ 227147 w 6096001"/>
              <a:gd name="connsiteY478" fmla="*/ 6858000 h 6858000"/>
              <a:gd name="connsiteX479" fmla="*/ 222223 w 6096001"/>
              <a:gd name="connsiteY479" fmla="*/ 6853077 h 6858000"/>
              <a:gd name="connsiteX480" fmla="*/ 6096001 w 6096001"/>
              <a:gd name="connsiteY480" fmla="*/ 927939 h 6858000"/>
              <a:gd name="connsiteX481" fmla="*/ 6096001 w 6096001"/>
              <a:gd name="connsiteY481" fmla="*/ 937787 h 6858000"/>
              <a:gd name="connsiteX482" fmla="*/ 177915 w 6096001"/>
              <a:gd name="connsiteY482" fmla="*/ 6858000 h 6858000"/>
              <a:gd name="connsiteX483" fmla="*/ 172991 w 6096001"/>
              <a:gd name="connsiteY483" fmla="*/ 6853077 h 6858000"/>
              <a:gd name="connsiteX484" fmla="*/ 6096001 w 6096001"/>
              <a:gd name="connsiteY484" fmla="*/ 878690 h 6858000"/>
              <a:gd name="connsiteX485" fmla="*/ 6096001 w 6096001"/>
              <a:gd name="connsiteY485" fmla="*/ 888537 h 6858000"/>
              <a:gd name="connsiteX486" fmla="*/ 128683 w 6096001"/>
              <a:gd name="connsiteY486" fmla="*/ 6858000 h 6858000"/>
              <a:gd name="connsiteX487" fmla="*/ 123760 w 6096001"/>
              <a:gd name="connsiteY487" fmla="*/ 6853077 h 6858000"/>
              <a:gd name="connsiteX488" fmla="*/ 6096001 w 6096001"/>
              <a:gd name="connsiteY488" fmla="*/ 829441 h 6858000"/>
              <a:gd name="connsiteX489" fmla="*/ 6096001 w 6096001"/>
              <a:gd name="connsiteY489" fmla="*/ 839288 h 6858000"/>
              <a:gd name="connsiteX490" fmla="*/ 79451 w 6096001"/>
              <a:gd name="connsiteY490" fmla="*/ 6858000 h 6858000"/>
              <a:gd name="connsiteX491" fmla="*/ 74528 w 6096001"/>
              <a:gd name="connsiteY491" fmla="*/ 6853077 h 6858000"/>
              <a:gd name="connsiteX492" fmla="*/ 6096001 w 6096001"/>
              <a:gd name="connsiteY492" fmla="*/ 780191 h 6858000"/>
              <a:gd name="connsiteX493" fmla="*/ 6096001 w 6096001"/>
              <a:gd name="connsiteY493" fmla="*/ 790039 h 6858000"/>
              <a:gd name="connsiteX494" fmla="*/ 30219 w 6096001"/>
              <a:gd name="connsiteY494" fmla="*/ 6858000 h 6858000"/>
              <a:gd name="connsiteX495" fmla="*/ 25296 w 6096001"/>
              <a:gd name="connsiteY495" fmla="*/ 6853077 h 6858000"/>
              <a:gd name="connsiteX496" fmla="*/ 6096001 w 6096001"/>
              <a:gd name="connsiteY496" fmla="*/ 730941 h 6858000"/>
              <a:gd name="connsiteX497" fmla="*/ 6096001 w 6096001"/>
              <a:gd name="connsiteY497" fmla="*/ 740789 h 6858000"/>
              <a:gd name="connsiteX498" fmla="*/ 0 w 6096001"/>
              <a:gd name="connsiteY498" fmla="*/ 6838981 h 6858000"/>
              <a:gd name="connsiteX499" fmla="*/ 0 w 6096001"/>
              <a:gd name="connsiteY499" fmla="*/ 6829134 h 6858000"/>
              <a:gd name="connsiteX500" fmla="*/ 6096001 w 6096001"/>
              <a:gd name="connsiteY500" fmla="*/ 681692 h 6858000"/>
              <a:gd name="connsiteX501" fmla="*/ 6096001 w 6096001"/>
              <a:gd name="connsiteY501" fmla="*/ 691539 h 6858000"/>
              <a:gd name="connsiteX502" fmla="*/ 0 w 6096001"/>
              <a:gd name="connsiteY502" fmla="*/ 6789731 h 6858000"/>
              <a:gd name="connsiteX503" fmla="*/ 0 w 6096001"/>
              <a:gd name="connsiteY503" fmla="*/ 6779883 h 6858000"/>
              <a:gd name="connsiteX504" fmla="*/ 6096001 w 6096001"/>
              <a:gd name="connsiteY504" fmla="*/ 632442 h 6858000"/>
              <a:gd name="connsiteX505" fmla="*/ 6096001 w 6096001"/>
              <a:gd name="connsiteY505" fmla="*/ 642290 h 6858000"/>
              <a:gd name="connsiteX506" fmla="*/ 0 w 6096001"/>
              <a:gd name="connsiteY506" fmla="*/ 6740483 h 6858000"/>
              <a:gd name="connsiteX507" fmla="*/ 0 w 6096001"/>
              <a:gd name="connsiteY507" fmla="*/ 6730633 h 6858000"/>
              <a:gd name="connsiteX508" fmla="*/ 6096001 w 6096001"/>
              <a:gd name="connsiteY508" fmla="*/ 583192 h 6858000"/>
              <a:gd name="connsiteX509" fmla="*/ 6096001 w 6096001"/>
              <a:gd name="connsiteY509" fmla="*/ 593041 h 6858000"/>
              <a:gd name="connsiteX510" fmla="*/ 0 w 6096001"/>
              <a:gd name="connsiteY510" fmla="*/ 6691232 h 6858000"/>
              <a:gd name="connsiteX511" fmla="*/ 0 w 6096001"/>
              <a:gd name="connsiteY511" fmla="*/ 6681383 h 6858000"/>
              <a:gd name="connsiteX512" fmla="*/ 6096001 w 6096001"/>
              <a:gd name="connsiteY512" fmla="*/ 533942 h 6858000"/>
              <a:gd name="connsiteX513" fmla="*/ 6096001 w 6096001"/>
              <a:gd name="connsiteY513" fmla="*/ 543791 h 6858000"/>
              <a:gd name="connsiteX514" fmla="*/ 0 w 6096001"/>
              <a:gd name="connsiteY514" fmla="*/ 6641982 h 6858000"/>
              <a:gd name="connsiteX515" fmla="*/ 0 w 6096001"/>
              <a:gd name="connsiteY515" fmla="*/ 6632134 h 6858000"/>
              <a:gd name="connsiteX516" fmla="*/ 6096001 w 6096001"/>
              <a:gd name="connsiteY516" fmla="*/ 484693 h 6858000"/>
              <a:gd name="connsiteX517" fmla="*/ 6096001 w 6096001"/>
              <a:gd name="connsiteY517" fmla="*/ 494542 h 6858000"/>
              <a:gd name="connsiteX518" fmla="*/ 0 w 6096001"/>
              <a:gd name="connsiteY518" fmla="*/ 6592732 h 6858000"/>
              <a:gd name="connsiteX519" fmla="*/ 0 w 6096001"/>
              <a:gd name="connsiteY519" fmla="*/ 6582885 h 6858000"/>
              <a:gd name="connsiteX520" fmla="*/ 6096001 w 6096001"/>
              <a:gd name="connsiteY520" fmla="*/ 435443 h 6858000"/>
              <a:gd name="connsiteX521" fmla="*/ 6096001 w 6096001"/>
              <a:gd name="connsiteY521" fmla="*/ 445292 h 6858000"/>
              <a:gd name="connsiteX522" fmla="*/ 0 w 6096001"/>
              <a:gd name="connsiteY522" fmla="*/ 6543484 h 6858000"/>
              <a:gd name="connsiteX523" fmla="*/ 0 w 6096001"/>
              <a:gd name="connsiteY523" fmla="*/ 6533635 h 6858000"/>
              <a:gd name="connsiteX524" fmla="*/ 6096001 w 6096001"/>
              <a:gd name="connsiteY524" fmla="*/ 386193 h 6858000"/>
              <a:gd name="connsiteX525" fmla="*/ 6096001 w 6096001"/>
              <a:gd name="connsiteY525" fmla="*/ 396042 h 6858000"/>
              <a:gd name="connsiteX526" fmla="*/ 0 w 6096001"/>
              <a:gd name="connsiteY526" fmla="*/ 6494234 h 6858000"/>
              <a:gd name="connsiteX527" fmla="*/ 0 w 6096001"/>
              <a:gd name="connsiteY527" fmla="*/ 6484386 h 6858000"/>
              <a:gd name="connsiteX528" fmla="*/ 6096001 w 6096001"/>
              <a:gd name="connsiteY528" fmla="*/ 336945 h 6858000"/>
              <a:gd name="connsiteX529" fmla="*/ 6096001 w 6096001"/>
              <a:gd name="connsiteY529" fmla="*/ 346793 h 6858000"/>
              <a:gd name="connsiteX530" fmla="*/ 0 w 6096001"/>
              <a:gd name="connsiteY530" fmla="*/ 6444984 h 6858000"/>
              <a:gd name="connsiteX531" fmla="*/ 0 w 6096001"/>
              <a:gd name="connsiteY531" fmla="*/ 6435136 h 6858000"/>
              <a:gd name="connsiteX532" fmla="*/ 6096001 w 6096001"/>
              <a:gd name="connsiteY532" fmla="*/ 287695 h 6858000"/>
              <a:gd name="connsiteX533" fmla="*/ 6096001 w 6096001"/>
              <a:gd name="connsiteY533" fmla="*/ 297543 h 6858000"/>
              <a:gd name="connsiteX534" fmla="*/ 0 w 6096001"/>
              <a:gd name="connsiteY534" fmla="*/ 6395735 h 6858000"/>
              <a:gd name="connsiteX535" fmla="*/ 0 w 6096001"/>
              <a:gd name="connsiteY535" fmla="*/ 6385886 h 6858000"/>
              <a:gd name="connsiteX536" fmla="*/ 6096001 w 6096001"/>
              <a:gd name="connsiteY536" fmla="*/ 238445 h 6858000"/>
              <a:gd name="connsiteX537" fmla="*/ 6096001 w 6096001"/>
              <a:gd name="connsiteY537" fmla="*/ 248293 h 6858000"/>
              <a:gd name="connsiteX538" fmla="*/ 0 w 6096001"/>
              <a:gd name="connsiteY538" fmla="*/ 6346485 h 6858000"/>
              <a:gd name="connsiteX539" fmla="*/ 0 w 6096001"/>
              <a:gd name="connsiteY539" fmla="*/ 6336636 h 6858000"/>
              <a:gd name="connsiteX540" fmla="*/ 6096001 w 6096001"/>
              <a:gd name="connsiteY540" fmla="*/ 189196 h 6858000"/>
              <a:gd name="connsiteX541" fmla="*/ 6096001 w 6096001"/>
              <a:gd name="connsiteY541" fmla="*/ 199043 h 6858000"/>
              <a:gd name="connsiteX542" fmla="*/ 0 w 6096001"/>
              <a:gd name="connsiteY542" fmla="*/ 6297235 h 6858000"/>
              <a:gd name="connsiteX543" fmla="*/ 0 w 6096001"/>
              <a:gd name="connsiteY543" fmla="*/ 6287387 h 6858000"/>
              <a:gd name="connsiteX544" fmla="*/ 6096001 w 6096001"/>
              <a:gd name="connsiteY544" fmla="*/ 139946 h 6858000"/>
              <a:gd name="connsiteX545" fmla="*/ 6096001 w 6096001"/>
              <a:gd name="connsiteY545" fmla="*/ 149795 h 6858000"/>
              <a:gd name="connsiteX546" fmla="*/ 0 w 6096001"/>
              <a:gd name="connsiteY546" fmla="*/ 6247986 h 6858000"/>
              <a:gd name="connsiteX547" fmla="*/ 0 w 6096001"/>
              <a:gd name="connsiteY547" fmla="*/ 6238137 h 6858000"/>
              <a:gd name="connsiteX548" fmla="*/ 6096001 w 6096001"/>
              <a:gd name="connsiteY548" fmla="*/ 90697 h 6858000"/>
              <a:gd name="connsiteX549" fmla="*/ 6096001 w 6096001"/>
              <a:gd name="connsiteY549" fmla="*/ 100546 h 6858000"/>
              <a:gd name="connsiteX550" fmla="*/ 0 w 6096001"/>
              <a:gd name="connsiteY550" fmla="*/ 6198736 h 6858000"/>
              <a:gd name="connsiteX551" fmla="*/ 0 w 6096001"/>
              <a:gd name="connsiteY551" fmla="*/ 6188889 h 6858000"/>
              <a:gd name="connsiteX552" fmla="*/ 6096001 w 6096001"/>
              <a:gd name="connsiteY552" fmla="*/ 41447 h 6858000"/>
              <a:gd name="connsiteX553" fmla="*/ 6096001 w 6096001"/>
              <a:gd name="connsiteY553" fmla="*/ 51296 h 6858000"/>
              <a:gd name="connsiteX554" fmla="*/ 0 w 6096001"/>
              <a:gd name="connsiteY554" fmla="*/ 6149486 h 6858000"/>
              <a:gd name="connsiteX555" fmla="*/ 0 w 6096001"/>
              <a:gd name="connsiteY555" fmla="*/ 6139639 h 6858000"/>
              <a:gd name="connsiteX556" fmla="*/ 6088202 w 6096001"/>
              <a:gd name="connsiteY556" fmla="*/ 0 h 6858000"/>
              <a:gd name="connsiteX557" fmla="*/ 6093124 w 6096001"/>
              <a:gd name="connsiteY557" fmla="*/ 4923 h 6858000"/>
              <a:gd name="connsiteX558" fmla="*/ 0 w 6096001"/>
              <a:gd name="connsiteY558" fmla="*/ 6100238 h 6858000"/>
              <a:gd name="connsiteX559" fmla="*/ 0 w 6096001"/>
              <a:gd name="connsiteY559" fmla="*/ 6090389 h 6858000"/>
              <a:gd name="connsiteX560" fmla="*/ 6038970 w 6096001"/>
              <a:gd name="connsiteY560" fmla="*/ 0 h 6858000"/>
              <a:gd name="connsiteX561" fmla="*/ 6043892 w 6096001"/>
              <a:gd name="connsiteY561" fmla="*/ 4923 h 6858000"/>
              <a:gd name="connsiteX562" fmla="*/ 0 w 6096001"/>
              <a:gd name="connsiteY562" fmla="*/ 6050988 h 6858000"/>
              <a:gd name="connsiteX563" fmla="*/ 0 w 6096001"/>
              <a:gd name="connsiteY563" fmla="*/ 6041139 h 6858000"/>
              <a:gd name="connsiteX564" fmla="*/ 5989738 w 6096001"/>
              <a:gd name="connsiteY564" fmla="*/ 0 h 6858000"/>
              <a:gd name="connsiteX565" fmla="*/ 5994661 w 6096001"/>
              <a:gd name="connsiteY565" fmla="*/ 4923 h 6858000"/>
              <a:gd name="connsiteX566" fmla="*/ 0 w 6096001"/>
              <a:gd name="connsiteY566" fmla="*/ 6001738 h 6858000"/>
              <a:gd name="connsiteX567" fmla="*/ 0 w 6096001"/>
              <a:gd name="connsiteY567" fmla="*/ 5991890 h 6858000"/>
              <a:gd name="connsiteX568" fmla="*/ 5940507 w 6096001"/>
              <a:gd name="connsiteY568" fmla="*/ 0 h 6858000"/>
              <a:gd name="connsiteX569" fmla="*/ 5945429 w 6096001"/>
              <a:gd name="connsiteY569" fmla="*/ 4923 h 6858000"/>
              <a:gd name="connsiteX570" fmla="*/ 0 w 6096001"/>
              <a:gd name="connsiteY570" fmla="*/ 5952489 h 6858000"/>
              <a:gd name="connsiteX571" fmla="*/ 0 w 6096001"/>
              <a:gd name="connsiteY571" fmla="*/ 5942640 h 6858000"/>
              <a:gd name="connsiteX572" fmla="*/ 5891275 w 6096001"/>
              <a:gd name="connsiteY572" fmla="*/ 0 h 6858000"/>
              <a:gd name="connsiteX573" fmla="*/ 5896197 w 6096001"/>
              <a:gd name="connsiteY573" fmla="*/ 4923 h 6858000"/>
              <a:gd name="connsiteX574" fmla="*/ 0 w 6096001"/>
              <a:gd name="connsiteY574" fmla="*/ 5903239 h 6858000"/>
              <a:gd name="connsiteX575" fmla="*/ 0 w 6096001"/>
              <a:gd name="connsiteY575" fmla="*/ 5893391 h 6858000"/>
              <a:gd name="connsiteX576" fmla="*/ 5842041 w 6096001"/>
              <a:gd name="connsiteY576" fmla="*/ 0 h 6858000"/>
              <a:gd name="connsiteX577" fmla="*/ 5846966 w 6096001"/>
              <a:gd name="connsiteY577" fmla="*/ 4923 h 6858000"/>
              <a:gd name="connsiteX578" fmla="*/ 0 w 6096001"/>
              <a:gd name="connsiteY578" fmla="*/ 5853989 h 6858000"/>
              <a:gd name="connsiteX579" fmla="*/ 0 w 6096001"/>
              <a:gd name="connsiteY579" fmla="*/ 5844142 h 6858000"/>
              <a:gd name="connsiteX580" fmla="*/ 5792809 w 6096001"/>
              <a:gd name="connsiteY580" fmla="*/ 0 h 6858000"/>
              <a:gd name="connsiteX581" fmla="*/ 5797734 w 6096001"/>
              <a:gd name="connsiteY581" fmla="*/ 4923 h 6858000"/>
              <a:gd name="connsiteX582" fmla="*/ 0 w 6096001"/>
              <a:gd name="connsiteY582" fmla="*/ 5804741 h 6858000"/>
              <a:gd name="connsiteX583" fmla="*/ 0 w 6096001"/>
              <a:gd name="connsiteY583" fmla="*/ 5794892 h 6858000"/>
              <a:gd name="connsiteX584" fmla="*/ 5743579 w 6096001"/>
              <a:gd name="connsiteY584" fmla="*/ 0 h 6858000"/>
              <a:gd name="connsiteX585" fmla="*/ 5748501 w 6096001"/>
              <a:gd name="connsiteY585" fmla="*/ 4923 h 6858000"/>
              <a:gd name="connsiteX586" fmla="*/ 0 w 6096001"/>
              <a:gd name="connsiteY586" fmla="*/ 5755491 h 6858000"/>
              <a:gd name="connsiteX587" fmla="*/ 0 w 6096001"/>
              <a:gd name="connsiteY587" fmla="*/ 5745642 h 6858000"/>
              <a:gd name="connsiteX588" fmla="*/ 5694347 w 6096001"/>
              <a:gd name="connsiteY588" fmla="*/ 0 h 6858000"/>
              <a:gd name="connsiteX589" fmla="*/ 5699269 w 6096001"/>
              <a:gd name="connsiteY589" fmla="*/ 4923 h 6858000"/>
              <a:gd name="connsiteX590" fmla="*/ 0 w 6096001"/>
              <a:gd name="connsiteY590" fmla="*/ 5706241 h 6858000"/>
              <a:gd name="connsiteX591" fmla="*/ 0 w 6096001"/>
              <a:gd name="connsiteY591" fmla="*/ 5696393 h 6858000"/>
              <a:gd name="connsiteX592" fmla="*/ 5645115 w 6096001"/>
              <a:gd name="connsiteY592" fmla="*/ 0 h 6858000"/>
              <a:gd name="connsiteX593" fmla="*/ 5650039 w 6096001"/>
              <a:gd name="connsiteY593" fmla="*/ 4923 h 6858000"/>
              <a:gd name="connsiteX594" fmla="*/ 0 w 6096001"/>
              <a:gd name="connsiteY594" fmla="*/ 5656991 h 6858000"/>
              <a:gd name="connsiteX595" fmla="*/ 0 w 6096001"/>
              <a:gd name="connsiteY595" fmla="*/ 5647143 h 6858000"/>
              <a:gd name="connsiteX596" fmla="*/ 5595883 w 6096001"/>
              <a:gd name="connsiteY596" fmla="*/ 0 h 6858000"/>
              <a:gd name="connsiteX597" fmla="*/ 5600807 w 6096001"/>
              <a:gd name="connsiteY597" fmla="*/ 4923 h 6858000"/>
              <a:gd name="connsiteX598" fmla="*/ 0 w 6096001"/>
              <a:gd name="connsiteY598" fmla="*/ 5607742 h 6858000"/>
              <a:gd name="connsiteX599" fmla="*/ 0 w 6096001"/>
              <a:gd name="connsiteY599" fmla="*/ 5597893 h 6858000"/>
              <a:gd name="connsiteX600" fmla="*/ 5546650 w 6096001"/>
              <a:gd name="connsiteY600" fmla="*/ 0 h 6858000"/>
              <a:gd name="connsiteX601" fmla="*/ 5551575 w 6096001"/>
              <a:gd name="connsiteY601" fmla="*/ 4923 h 6858000"/>
              <a:gd name="connsiteX602" fmla="*/ 0 w 6096001"/>
              <a:gd name="connsiteY602" fmla="*/ 5558492 h 6858000"/>
              <a:gd name="connsiteX603" fmla="*/ 0 w 6096001"/>
              <a:gd name="connsiteY603" fmla="*/ 5548644 h 6858000"/>
              <a:gd name="connsiteX604" fmla="*/ 5497418 w 6096001"/>
              <a:gd name="connsiteY604" fmla="*/ 0 h 6858000"/>
              <a:gd name="connsiteX605" fmla="*/ 5502343 w 6096001"/>
              <a:gd name="connsiteY605" fmla="*/ 4923 h 6858000"/>
              <a:gd name="connsiteX606" fmla="*/ 0 w 6096001"/>
              <a:gd name="connsiteY606" fmla="*/ 5509242 h 6858000"/>
              <a:gd name="connsiteX607" fmla="*/ 0 w 6096001"/>
              <a:gd name="connsiteY607" fmla="*/ 5499394 h 6858000"/>
              <a:gd name="connsiteX608" fmla="*/ 5448187 w 6096001"/>
              <a:gd name="connsiteY608" fmla="*/ 0 h 6858000"/>
              <a:gd name="connsiteX609" fmla="*/ 5453109 w 6096001"/>
              <a:gd name="connsiteY609" fmla="*/ 4923 h 6858000"/>
              <a:gd name="connsiteX610" fmla="*/ 0 w 6096001"/>
              <a:gd name="connsiteY610" fmla="*/ 5459993 h 6858000"/>
              <a:gd name="connsiteX611" fmla="*/ 0 w 6096001"/>
              <a:gd name="connsiteY611" fmla="*/ 5450144 h 6858000"/>
              <a:gd name="connsiteX612" fmla="*/ 5398955 w 6096001"/>
              <a:gd name="connsiteY612" fmla="*/ 0 h 6858000"/>
              <a:gd name="connsiteX613" fmla="*/ 5403877 w 6096001"/>
              <a:gd name="connsiteY613" fmla="*/ 4923 h 6858000"/>
              <a:gd name="connsiteX614" fmla="*/ 0 w 6096001"/>
              <a:gd name="connsiteY614" fmla="*/ 5408803 h 6858000"/>
              <a:gd name="connsiteX615" fmla="*/ 0 w 6096001"/>
              <a:gd name="connsiteY615" fmla="*/ 5398956 h 6858000"/>
              <a:gd name="connsiteX616" fmla="*/ 5349724 w 6096001"/>
              <a:gd name="connsiteY616" fmla="*/ 0 h 6858000"/>
              <a:gd name="connsiteX617" fmla="*/ 5354647 w 6096001"/>
              <a:gd name="connsiteY617" fmla="*/ 4923 h 6858000"/>
              <a:gd name="connsiteX618" fmla="*/ 0 w 6096001"/>
              <a:gd name="connsiteY618" fmla="*/ 5359571 h 6858000"/>
              <a:gd name="connsiteX619" fmla="*/ 0 w 6096001"/>
              <a:gd name="connsiteY619" fmla="*/ 5349724 h 6858000"/>
              <a:gd name="connsiteX620" fmla="*/ 5300492 w 6096001"/>
              <a:gd name="connsiteY620" fmla="*/ 0 h 6858000"/>
              <a:gd name="connsiteX621" fmla="*/ 5305415 w 6096001"/>
              <a:gd name="connsiteY621" fmla="*/ 4923 h 6858000"/>
              <a:gd name="connsiteX622" fmla="*/ 0 w 6096001"/>
              <a:gd name="connsiteY622" fmla="*/ 5310339 h 6858000"/>
              <a:gd name="connsiteX623" fmla="*/ 0 w 6096001"/>
              <a:gd name="connsiteY623" fmla="*/ 5300492 h 6858000"/>
              <a:gd name="connsiteX624" fmla="*/ 5251259 w 6096001"/>
              <a:gd name="connsiteY624" fmla="*/ 0 h 6858000"/>
              <a:gd name="connsiteX625" fmla="*/ 5256183 w 6096001"/>
              <a:gd name="connsiteY625" fmla="*/ 4923 h 6858000"/>
              <a:gd name="connsiteX626" fmla="*/ 0 w 6096001"/>
              <a:gd name="connsiteY626" fmla="*/ 5261107 h 6858000"/>
              <a:gd name="connsiteX627" fmla="*/ 0 w 6096001"/>
              <a:gd name="connsiteY627" fmla="*/ 5251261 h 6858000"/>
              <a:gd name="connsiteX628" fmla="*/ 5202027 w 6096001"/>
              <a:gd name="connsiteY628" fmla="*/ 0 h 6858000"/>
              <a:gd name="connsiteX629" fmla="*/ 5206951 w 6096001"/>
              <a:gd name="connsiteY629" fmla="*/ 4923 h 6858000"/>
              <a:gd name="connsiteX630" fmla="*/ 0 w 6096001"/>
              <a:gd name="connsiteY630" fmla="*/ 5211875 h 6858000"/>
              <a:gd name="connsiteX631" fmla="*/ 0 w 6096001"/>
              <a:gd name="connsiteY631" fmla="*/ 5202029 h 6858000"/>
              <a:gd name="connsiteX632" fmla="*/ 5152797 w 6096001"/>
              <a:gd name="connsiteY632" fmla="*/ 0 h 6858000"/>
              <a:gd name="connsiteX633" fmla="*/ 5157719 w 6096001"/>
              <a:gd name="connsiteY633" fmla="*/ 4923 h 6858000"/>
              <a:gd name="connsiteX634" fmla="*/ 0 w 6096001"/>
              <a:gd name="connsiteY634" fmla="*/ 5162643 h 6858000"/>
              <a:gd name="connsiteX635" fmla="*/ 0 w 6096001"/>
              <a:gd name="connsiteY635" fmla="*/ 5152797 h 6858000"/>
              <a:gd name="connsiteX636" fmla="*/ 5103565 w 6096001"/>
              <a:gd name="connsiteY636" fmla="*/ 0 h 6858000"/>
              <a:gd name="connsiteX637" fmla="*/ 5108487 w 6096001"/>
              <a:gd name="connsiteY637" fmla="*/ 4923 h 6858000"/>
              <a:gd name="connsiteX638" fmla="*/ 0 w 6096001"/>
              <a:gd name="connsiteY638" fmla="*/ 5113411 h 6858000"/>
              <a:gd name="connsiteX639" fmla="*/ 0 w 6096001"/>
              <a:gd name="connsiteY639" fmla="*/ 5103565 h 6858000"/>
              <a:gd name="connsiteX640" fmla="*/ 5054333 w 6096001"/>
              <a:gd name="connsiteY640" fmla="*/ 0 h 6858000"/>
              <a:gd name="connsiteX641" fmla="*/ 5059256 w 6096001"/>
              <a:gd name="connsiteY641" fmla="*/ 4923 h 6858000"/>
              <a:gd name="connsiteX642" fmla="*/ 0 w 6096001"/>
              <a:gd name="connsiteY642" fmla="*/ 5064179 h 6858000"/>
              <a:gd name="connsiteX643" fmla="*/ 0 w 6096001"/>
              <a:gd name="connsiteY643" fmla="*/ 5054333 h 6858000"/>
              <a:gd name="connsiteX644" fmla="*/ 5005101 w 6096001"/>
              <a:gd name="connsiteY644" fmla="*/ 0 h 6858000"/>
              <a:gd name="connsiteX645" fmla="*/ 5010024 w 6096001"/>
              <a:gd name="connsiteY645" fmla="*/ 4923 h 6858000"/>
              <a:gd name="connsiteX646" fmla="*/ 0 w 6096001"/>
              <a:gd name="connsiteY646" fmla="*/ 5014948 h 6858000"/>
              <a:gd name="connsiteX647" fmla="*/ 0 w 6096001"/>
              <a:gd name="connsiteY647" fmla="*/ 5005101 h 6858000"/>
              <a:gd name="connsiteX648" fmla="*/ 4955869 w 6096001"/>
              <a:gd name="connsiteY648" fmla="*/ 0 h 6858000"/>
              <a:gd name="connsiteX649" fmla="*/ 4960792 w 6096001"/>
              <a:gd name="connsiteY649" fmla="*/ 4923 h 6858000"/>
              <a:gd name="connsiteX650" fmla="*/ 0 w 6096001"/>
              <a:gd name="connsiteY650" fmla="*/ 4965716 h 6858000"/>
              <a:gd name="connsiteX651" fmla="*/ 0 w 6096001"/>
              <a:gd name="connsiteY651" fmla="*/ 4955869 h 6858000"/>
              <a:gd name="connsiteX652" fmla="*/ 4906635 w 6096001"/>
              <a:gd name="connsiteY652" fmla="*/ 0 h 6858000"/>
              <a:gd name="connsiteX653" fmla="*/ 4911560 w 6096001"/>
              <a:gd name="connsiteY653" fmla="*/ 4923 h 6858000"/>
              <a:gd name="connsiteX654" fmla="*/ 0 w 6096001"/>
              <a:gd name="connsiteY654" fmla="*/ 4916484 h 6858000"/>
              <a:gd name="connsiteX655" fmla="*/ 0 w 6096001"/>
              <a:gd name="connsiteY655" fmla="*/ 4906637 h 6858000"/>
              <a:gd name="connsiteX656" fmla="*/ 4857404 w 6096001"/>
              <a:gd name="connsiteY656" fmla="*/ 0 h 6858000"/>
              <a:gd name="connsiteX657" fmla="*/ 4862329 w 6096001"/>
              <a:gd name="connsiteY657" fmla="*/ 4923 h 6858000"/>
              <a:gd name="connsiteX658" fmla="*/ 0 w 6096001"/>
              <a:gd name="connsiteY658" fmla="*/ 4867252 h 6858000"/>
              <a:gd name="connsiteX659" fmla="*/ 0 w 6096001"/>
              <a:gd name="connsiteY659" fmla="*/ 4857406 h 6858000"/>
              <a:gd name="connsiteX660" fmla="*/ 4808173 w 6096001"/>
              <a:gd name="connsiteY660" fmla="*/ 0 h 6858000"/>
              <a:gd name="connsiteX661" fmla="*/ 4813095 w 6096001"/>
              <a:gd name="connsiteY661" fmla="*/ 4923 h 6858000"/>
              <a:gd name="connsiteX662" fmla="*/ 0 w 6096001"/>
              <a:gd name="connsiteY662" fmla="*/ 4818020 h 6858000"/>
              <a:gd name="connsiteX663" fmla="*/ 0 w 6096001"/>
              <a:gd name="connsiteY663" fmla="*/ 4808174 h 6858000"/>
              <a:gd name="connsiteX664" fmla="*/ 4758941 w 6096001"/>
              <a:gd name="connsiteY664" fmla="*/ 0 h 6858000"/>
              <a:gd name="connsiteX665" fmla="*/ 4763863 w 6096001"/>
              <a:gd name="connsiteY665" fmla="*/ 4923 h 6858000"/>
              <a:gd name="connsiteX666" fmla="*/ 0 w 6096001"/>
              <a:gd name="connsiteY666" fmla="*/ 4768788 h 6858000"/>
              <a:gd name="connsiteX667" fmla="*/ 0 w 6096001"/>
              <a:gd name="connsiteY667" fmla="*/ 4758942 h 6858000"/>
              <a:gd name="connsiteX668" fmla="*/ 4709709 w 6096001"/>
              <a:gd name="connsiteY668" fmla="*/ 0 h 6858000"/>
              <a:gd name="connsiteX669" fmla="*/ 4714633 w 6096001"/>
              <a:gd name="connsiteY669" fmla="*/ 4923 h 6858000"/>
              <a:gd name="connsiteX670" fmla="*/ 0 w 6096001"/>
              <a:gd name="connsiteY670" fmla="*/ 4719556 h 6858000"/>
              <a:gd name="connsiteX671" fmla="*/ 0 w 6096001"/>
              <a:gd name="connsiteY671" fmla="*/ 4709710 h 6858000"/>
              <a:gd name="connsiteX672" fmla="*/ 4660477 w 6096001"/>
              <a:gd name="connsiteY672" fmla="*/ 0 h 6858000"/>
              <a:gd name="connsiteX673" fmla="*/ 4665401 w 6096001"/>
              <a:gd name="connsiteY673" fmla="*/ 4923 h 6858000"/>
              <a:gd name="connsiteX674" fmla="*/ 0 w 6096001"/>
              <a:gd name="connsiteY674" fmla="*/ 4670324 h 6858000"/>
              <a:gd name="connsiteX675" fmla="*/ 0 w 6096001"/>
              <a:gd name="connsiteY675" fmla="*/ 4660478 h 6858000"/>
              <a:gd name="connsiteX676" fmla="*/ 4611245 w 6096001"/>
              <a:gd name="connsiteY676" fmla="*/ 0 h 6858000"/>
              <a:gd name="connsiteX677" fmla="*/ 4616169 w 6096001"/>
              <a:gd name="connsiteY677" fmla="*/ 4923 h 6858000"/>
              <a:gd name="connsiteX678" fmla="*/ 0 w 6096001"/>
              <a:gd name="connsiteY678" fmla="*/ 4621093 h 6858000"/>
              <a:gd name="connsiteX679" fmla="*/ 0 w 6096001"/>
              <a:gd name="connsiteY679" fmla="*/ 4611246 h 6858000"/>
              <a:gd name="connsiteX680" fmla="*/ 4562013 w 6096001"/>
              <a:gd name="connsiteY680" fmla="*/ 0 h 6858000"/>
              <a:gd name="connsiteX681" fmla="*/ 4566937 w 6096001"/>
              <a:gd name="connsiteY681" fmla="*/ 4923 h 6858000"/>
              <a:gd name="connsiteX682" fmla="*/ 0 w 6096001"/>
              <a:gd name="connsiteY682" fmla="*/ 4571861 h 6858000"/>
              <a:gd name="connsiteX683" fmla="*/ 0 w 6096001"/>
              <a:gd name="connsiteY683" fmla="*/ 4562014 h 6858000"/>
              <a:gd name="connsiteX684" fmla="*/ 4512782 w 6096001"/>
              <a:gd name="connsiteY684" fmla="*/ 0 h 6858000"/>
              <a:gd name="connsiteX685" fmla="*/ 4517704 w 6096001"/>
              <a:gd name="connsiteY685" fmla="*/ 4923 h 6858000"/>
              <a:gd name="connsiteX686" fmla="*/ 0 w 6096001"/>
              <a:gd name="connsiteY686" fmla="*/ 4522629 h 6858000"/>
              <a:gd name="connsiteX687" fmla="*/ 0 w 6096001"/>
              <a:gd name="connsiteY687" fmla="*/ 4512782 h 6858000"/>
              <a:gd name="connsiteX688" fmla="*/ 4463550 w 6096001"/>
              <a:gd name="connsiteY688" fmla="*/ 0 h 6858000"/>
              <a:gd name="connsiteX689" fmla="*/ 4468472 w 6096001"/>
              <a:gd name="connsiteY689" fmla="*/ 4923 h 6858000"/>
              <a:gd name="connsiteX690" fmla="*/ 0 w 6096001"/>
              <a:gd name="connsiteY690" fmla="*/ 4473397 h 6858000"/>
              <a:gd name="connsiteX691" fmla="*/ 0 w 6096001"/>
              <a:gd name="connsiteY691" fmla="*/ 4463551 h 6858000"/>
              <a:gd name="connsiteX692" fmla="*/ 4414319 w 6096001"/>
              <a:gd name="connsiteY692" fmla="*/ 0 h 6858000"/>
              <a:gd name="connsiteX693" fmla="*/ 4419241 w 6096001"/>
              <a:gd name="connsiteY693" fmla="*/ 4923 h 6858000"/>
              <a:gd name="connsiteX694" fmla="*/ 0 w 6096001"/>
              <a:gd name="connsiteY694" fmla="*/ 4424165 h 6858000"/>
              <a:gd name="connsiteX695" fmla="*/ 0 w 6096001"/>
              <a:gd name="connsiteY695" fmla="*/ 4414319 h 6858000"/>
              <a:gd name="connsiteX696" fmla="*/ 4365087 w 6096001"/>
              <a:gd name="connsiteY696" fmla="*/ 0 h 6858000"/>
              <a:gd name="connsiteX697" fmla="*/ 4370009 w 6096001"/>
              <a:gd name="connsiteY697" fmla="*/ 4923 h 6858000"/>
              <a:gd name="connsiteX698" fmla="*/ 0 w 6096001"/>
              <a:gd name="connsiteY698" fmla="*/ 4374933 h 6858000"/>
              <a:gd name="connsiteX699" fmla="*/ 0 w 6096001"/>
              <a:gd name="connsiteY699" fmla="*/ 4365087 h 6858000"/>
              <a:gd name="connsiteX700" fmla="*/ 4315855 w 6096001"/>
              <a:gd name="connsiteY700" fmla="*/ 0 h 6858000"/>
              <a:gd name="connsiteX701" fmla="*/ 4320777 w 6096001"/>
              <a:gd name="connsiteY701" fmla="*/ 4923 h 6858000"/>
              <a:gd name="connsiteX702" fmla="*/ 0 w 6096001"/>
              <a:gd name="connsiteY702" fmla="*/ 4325701 h 6858000"/>
              <a:gd name="connsiteX703" fmla="*/ 0 w 6096001"/>
              <a:gd name="connsiteY703" fmla="*/ 4315855 h 6858000"/>
              <a:gd name="connsiteX704" fmla="*/ 4266621 w 6096001"/>
              <a:gd name="connsiteY704" fmla="*/ 0 h 6858000"/>
              <a:gd name="connsiteX705" fmla="*/ 4271546 w 6096001"/>
              <a:gd name="connsiteY705" fmla="*/ 4923 h 6858000"/>
              <a:gd name="connsiteX706" fmla="*/ 0 w 6096001"/>
              <a:gd name="connsiteY706" fmla="*/ 4276469 h 6858000"/>
              <a:gd name="connsiteX707" fmla="*/ 0 w 6096001"/>
              <a:gd name="connsiteY707" fmla="*/ 4266623 h 6858000"/>
              <a:gd name="connsiteX708" fmla="*/ 4217389 w 6096001"/>
              <a:gd name="connsiteY708" fmla="*/ 0 h 6858000"/>
              <a:gd name="connsiteX709" fmla="*/ 4222314 w 6096001"/>
              <a:gd name="connsiteY709" fmla="*/ 4923 h 6858000"/>
              <a:gd name="connsiteX710" fmla="*/ 0 w 6096001"/>
              <a:gd name="connsiteY710" fmla="*/ 4227238 h 6858000"/>
              <a:gd name="connsiteX711" fmla="*/ 0 w 6096001"/>
              <a:gd name="connsiteY711" fmla="*/ 4217391 h 6858000"/>
              <a:gd name="connsiteX712" fmla="*/ 4168159 w 6096001"/>
              <a:gd name="connsiteY712" fmla="*/ 0 h 6858000"/>
              <a:gd name="connsiteX713" fmla="*/ 4173081 w 6096001"/>
              <a:gd name="connsiteY713" fmla="*/ 4923 h 6858000"/>
              <a:gd name="connsiteX714" fmla="*/ 0 w 6096001"/>
              <a:gd name="connsiteY714" fmla="*/ 4178006 h 6858000"/>
              <a:gd name="connsiteX715" fmla="*/ 0 w 6096001"/>
              <a:gd name="connsiteY715" fmla="*/ 4168159 h 6858000"/>
              <a:gd name="connsiteX716" fmla="*/ 4118927 w 6096001"/>
              <a:gd name="connsiteY716" fmla="*/ 0 h 6858000"/>
              <a:gd name="connsiteX717" fmla="*/ 4123849 w 6096001"/>
              <a:gd name="connsiteY717" fmla="*/ 4923 h 6858000"/>
              <a:gd name="connsiteX718" fmla="*/ 0 w 6096001"/>
              <a:gd name="connsiteY718" fmla="*/ 4128774 h 6858000"/>
              <a:gd name="connsiteX719" fmla="*/ 0 w 6096001"/>
              <a:gd name="connsiteY719" fmla="*/ 4118927 h 6858000"/>
              <a:gd name="connsiteX720" fmla="*/ 4069695 w 6096001"/>
              <a:gd name="connsiteY720" fmla="*/ 0 h 6858000"/>
              <a:gd name="connsiteX721" fmla="*/ 4074619 w 6096001"/>
              <a:gd name="connsiteY721" fmla="*/ 4923 h 6858000"/>
              <a:gd name="connsiteX722" fmla="*/ 0 w 6096001"/>
              <a:gd name="connsiteY722" fmla="*/ 4079542 h 6858000"/>
              <a:gd name="connsiteX723" fmla="*/ 0 w 6096001"/>
              <a:gd name="connsiteY723" fmla="*/ 4069695 h 6858000"/>
              <a:gd name="connsiteX724" fmla="*/ 4020463 w 6096001"/>
              <a:gd name="connsiteY724" fmla="*/ 0 h 6858000"/>
              <a:gd name="connsiteX725" fmla="*/ 4025387 w 6096001"/>
              <a:gd name="connsiteY725" fmla="*/ 4923 h 6858000"/>
              <a:gd name="connsiteX726" fmla="*/ 0 w 6096001"/>
              <a:gd name="connsiteY726" fmla="*/ 4030310 h 6858000"/>
              <a:gd name="connsiteX727" fmla="*/ 0 w 6096001"/>
              <a:gd name="connsiteY727" fmla="*/ 4020464 h 6858000"/>
              <a:gd name="connsiteX728" fmla="*/ 3971230 w 6096001"/>
              <a:gd name="connsiteY728" fmla="*/ 0 h 6858000"/>
              <a:gd name="connsiteX729" fmla="*/ 3976155 w 6096001"/>
              <a:gd name="connsiteY729" fmla="*/ 4923 h 6858000"/>
              <a:gd name="connsiteX730" fmla="*/ 0 w 6096001"/>
              <a:gd name="connsiteY730" fmla="*/ 3981078 h 6858000"/>
              <a:gd name="connsiteX731" fmla="*/ 0 w 6096001"/>
              <a:gd name="connsiteY731" fmla="*/ 3971232 h 6858000"/>
              <a:gd name="connsiteX732" fmla="*/ 3921998 w 6096001"/>
              <a:gd name="connsiteY732" fmla="*/ 0 h 6858000"/>
              <a:gd name="connsiteX733" fmla="*/ 3926923 w 6096001"/>
              <a:gd name="connsiteY733" fmla="*/ 4923 h 6858000"/>
              <a:gd name="connsiteX734" fmla="*/ 0 w 6096001"/>
              <a:gd name="connsiteY734" fmla="*/ 3931846 h 6858000"/>
              <a:gd name="connsiteX735" fmla="*/ 0 w 6096001"/>
              <a:gd name="connsiteY735" fmla="*/ 3922000 h 6858000"/>
              <a:gd name="connsiteX736" fmla="*/ 3872768 w 6096001"/>
              <a:gd name="connsiteY736" fmla="*/ 0 h 6858000"/>
              <a:gd name="connsiteX737" fmla="*/ 3877689 w 6096001"/>
              <a:gd name="connsiteY737" fmla="*/ 4923 h 6858000"/>
              <a:gd name="connsiteX738" fmla="*/ 0 w 6096001"/>
              <a:gd name="connsiteY738" fmla="*/ 3882614 h 6858000"/>
              <a:gd name="connsiteX739" fmla="*/ 0 w 6096001"/>
              <a:gd name="connsiteY739" fmla="*/ 3872768 h 6858000"/>
              <a:gd name="connsiteX740" fmla="*/ 3823536 w 6096001"/>
              <a:gd name="connsiteY740" fmla="*/ 0 h 6858000"/>
              <a:gd name="connsiteX741" fmla="*/ 3828458 w 6096001"/>
              <a:gd name="connsiteY741" fmla="*/ 4923 h 6858000"/>
              <a:gd name="connsiteX742" fmla="*/ 0 w 6096001"/>
              <a:gd name="connsiteY742" fmla="*/ 3833382 h 6858000"/>
              <a:gd name="connsiteX743" fmla="*/ 0 w 6096001"/>
              <a:gd name="connsiteY743" fmla="*/ 3823536 h 6858000"/>
              <a:gd name="connsiteX744" fmla="*/ 3774304 w 6096001"/>
              <a:gd name="connsiteY744" fmla="*/ 0 h 6858000"/>
              <a:gd name="connsiteX745" fmla="*/ 3779227 w 6096001"/>
              <a:gd name="connsiteY745" fmla="*/ 4923 h 6858000"/>
              <a:gd name="connsiteX746" fmla="*/ 0 w 6096001"/>
              <a:gd name="connsiteY746" fmla="*/ 3784151 h 6858000"/>
              <a:gd name="connsiteX747" fmla="*/ 0 w 6096001"/>
              <a:gd name="connsiteY747" fmla="*/ 3774304 h 6858000"/>
              <a:gd name="connsiteX748" fmla="*/ 3725072 w 6096001"/>
              <a:gd name="connsiteY748" fmla="*/ 0 h 6858000"/>
              <a:gd name="connsiteX749" fmla="*/ 3729995 w 6096001"/>
              <a:gd name="connsiteY749" fmla="*/ 4923 h 6858000"/>
              <a:gd name="connsiteX750" fmla="*/ 0 w 6096001"/>
              <a:gd name="connsiteY750" fmla="*/ 3734919 h 6858000"/>
              <a:gd name="connsiteX751" fmla="*/ 0 w 6096001"/>
              <a:gd name="connsiteY751" fmla="*/ 3725073 h 6858000"/>
              <a:gd name="connsiteX752" fmla="*/ 3675839 w 6096001"/>
              <a:gd name="connsiteY752" fmla="*/ 0 h 6858000"/>
              <a:gd name="connsiteX753" fmla="*/ 3680763 w 6096001"/>
              <a:gd name="connsiteY753" fmla="*/ 4923 h 6858000"/>
              <a:gd name="connsiteX754" fmla="*/ 0 w 6096001"/>
              <a:gd name="connsiteY754" fmla="*/ 3685687 h 6858000"/>
              <a:gd name="connsiteX755" fmla="*/ 0 w 6096001"/>
              <a:gd name="connsiteY755" fmla="*/ 3675841 h 6858000"/>
              <a:gd name="connsiteX756" fmla="*/ 3626607 w 6096001"/>
              <a:gd name="connsiteY756" fmla="*/ 0 h 6858000"/>
              <a:gd name="connsiteX757" fmla="*/ 3631531 w 6096001"/>
              <a:gd name="connsiteY757" fmla="*/ 4923 h 6858000"/>
              <a:gd name="connsiteX758" fmla="*/ 0 w 6096001"/>
              <a:gd name="connsiteY758" fmla="*/ 3636455 h 6858000"/>
              <a:gd name="connsiteX759" fmla="*/ 0 w 6096001"/>
              <a:gd name="connsiteY759" fmla="*/ 3626608 h 6858000"/>
              <a:gd name="connsiteX760" fmla="*/ 3577377 w 6096001"/>
              <a:gd name="connsiteY760" fmla="*/ 0 h 6858000"/>
              <a:gd name="connsiteX761" fmla="*/ 3582298 w 6096001"/>
              <a:gd name="connsiteY761" fmla="*/ 4923 h 6858000"/>
              <a:gd name="connsiteX762" fmla="*/ 0 w 6096001"/>
              <a:gd name="connsiteY762" fmla="*/ 3587222 h 6858000"/>
              <a:gd name="connsiteX763" fmla="*/ 0 w 6096001"/>
              <a:gd name="connsiteY763" fmla="*/ 3577377 h 6858000"/>
              <a:gd name="connsiteX764" fmla="*/ 3528145 w 6096001"/>
              <a:gd name="connsiteY764" fmla="*/ 0 h 6858000"/>
              <a:gd name="connsiteX765" fmla="*/ 3533067 w 6096001"/>
              <a:gd name="connsiteY765" fmla="*/ 4923 h 6858000"/>
              <a:gd name="connsiteX766" fmla="*/ 0 w 6096001"/>
              <a:gd name="connsiteY766" fmla="*/ 3537990 h 6858000"/>
              <a:gd name="connsiteX767" fmla="*/ 0 w 6096001"/>
              <a:gd name="connsiteY767" fmla="*/ 3528145 h 6858000"/>
              <a:gd name="connsiteX768" fmla="*/ 3478913 w 6096001"/>
              <a:gd name="connsiteY768" fmla="*/ 0 h 6858000"/>
              <a:gd name="connsiteX769" fmla="*/ 3483836 w 6096001"/>
              <a:gd name="connsiteY769" fmla="*/ 4923 h 6858000"/>
              <a:gd name="connsiteX770" fmla="*/ 0 w 6096001"/>
              <a:gd name="connsiteY770" fmla="*/ 3488760 h 6858000"/>
              <a:gd name="connsiteX771" fmla="*/ 0 w 6096001"/>
              <a:gd name="connsiteY771" fmla="*/ 3478913 h 6858000"/>
              <a:gd name="connsiteX772" fmla="*/ 3429681 w 6096001"/>
              <a:gd name="connsiteY772" fmla="*/ 0 h 6858000"/>
              <a:gd name="connsiteX773" fmla="*/ 3434604 w 6096001"/>
              <a:gd name="connsiteY773" fmla="*/ 4923 h 6858000"/>
              <a:gd name="connsiteX774" fmla="*/ 0 w 6096001"/>
              <a:gd name="connsiteY774" fmla="*/ 3439527 h 6858000"/>
              <a:gd name="connsiteX775" fmla="*/ 0 w 6096001"/>
              <a:gd name="connsiteY775" fmla="*/ 3429681 h 6858000"/>
              <a:gd name="connsiteX776" fmla="*/ 3380449 w 6096001"/>
              <a:gd name="connsiteY776" fmla="*/ 0 h 6858000"/>
              <a:gd name="connsiteX777" fmla="*/ 3385372 w 6096001"/>
              <a:gd name="connsiteY777" fmla="*/ 4923 h 6858000"/>
              <a:gd name="connsiteX778" fmla="*/ 0 w 6096001"/>
              <a:gd name="connsiteY778" fmla="*/ 3390296 h 6858000"/>
              <a:gd name="connsiteX779" fmla="*/ 0 w 6096001"/>
              <a:gd name="connsiteY779" fmla="*/ 3380449 h 6858000"/>
              <a:gd name="connsiteX780" fmla="*/ 3331216 w 6096001"/>
              <a:gd name="connsiteY780" fmla="*/ 0 h 6858000"/>
              <a:gd name="connsiteX781" fmla="*/ 3336140 w 6096001"/>
              <a:gd name="connsiteY781" fmla="*/ 4923 h 6858000"/>
              <a:gd name="connsiteX782" fmla="*/ 0 w 6096001"/>
              <a:gd name="connsiteY782" fmla="*/ 3341064 h 6858000"/>
              <a:gd name="connsiteX783" fmla="*/ 0 w 6096001"/>
              <a:gd name="connsiteY783" fmla="*/ 3331216 h 6858000"/>
              <a:gd name="connsiteX784" fmla="*/ 3281984 w 6096001"/>
              <a:gd name="connsiteY784" fmla="*/ 0 h 6858000"/>
              <a:gd name="connsiteX785" fmla="*/ 3286909 w 6096001"/>
              <a:gd name="connsiteY785" fmla="*/ 4923 h 6858000"/>
              <a:gd name="connsiteX786" fmla="*/ 0 w 6096001"/>
              <a:gd name="connsiteY786" fmla="*/ 3291832 h 6858000"/>
              <a:gd name="connsiteX787" fmla="*/ 0 w 6096001"/>
              <a:gd name="connsiteY787" fmla="*/ 3281984 h 6858000"/>
              <a:gd name="connsiteX788" fmla="*/ 3232753 w 6096001"/>
              <a:gd name="connsiteY788" fmla="*/ 0 h 6858000"/>
              <a:gd name="connsiteX789" fmla="*/ 3237675 w 6096001"/>
              <a:gd name="connsiteY789" fmla="*/ 4923 h 6858000"/>
              <a:gd name="connsiteX790" fmla="*/ 0 w 6096001"/>
              <a:gd name="connsiteY790" fmla="*/ 3242599 h 6858000"/>
              <a:gd name="connsiteX791" fmla="*/ 0 w 6096001"/>
              <a:gd name="connsiteY791" fmla="*/ 3232754 h 6858000"/>
              <a:gd name="connsiteX792" fmla="*/ 3183521 w 6096001"/>
              <a:gd name="connsiteY792" fmla="*/ 0 h 6858000"/>
              <a:gd name="connsiteX793" fmla="*/ 3188443 w 6096001"/>
              <a:gd name="connsiteY793" fmla="*/ 4923 h 6858000"/>
              <a:gd name="connsiteX794" fmla="*/ 0 w 6096001"/>
              <a:gd name="connsiteY794" fmla="*/ 3193367 h 6858000"/>
              <a:gd name="connsiteX795" fmla="*/ 0 w 6096001"/>
              <a:gd name="connsiteY795" fmla="*/ 3183522 h 6858000"/>
              <a:gd name="connsiteX796" fmla="*/ 3134288 w 6096001"/>
              <a:gd name="connsiteY796" fmla="*/ 0 h 6858000"/>
              <a:gd name="connsiteX797" fmla="*/ 3139213 w 6096001"/>
              <a:gd name="connsiteY797" fmla="*/ 4923 h 6858000"/>
              <a:gd name="connsiteX798" fmla="*/ 0 w 6096001"/>
              <a:gd name="connsiteY798" fmla="*/ 3144136 h 6858000"/>
              <a:gd name="connsiteX799" fmla="*/ 0 w 6096001"/>
              <a:gd name="connsiteY799" fmla="*/ 3134290 h 6858000"/>
              <a:gd name="connsiteX800" fmla="*/ 3085057 w 6096001"/>
              <a:gd name="connsiteY800" fmla="*/ 0 h 6858000"/>
              <a:gd name="connsiteX801" fmla="*/ 3089980 w 6096001"/>
              <a:gd name="connsiteY801" fmla="*/ 4923 h 6858000"/>
              <a:gd name="connsiteX802" fmla="*/ 0 w 6096001"/>
              <a:gd name="connsiteY802" fmla="*/ 3094903 h 6858000"/>
              <a:gd name="connsiteX803" fmla="*/ 0 w 6096001"/>
              <a:gd name="connsiteY803" fmla="*/ 3085057 h 6858000"/>
              <a:gd name="connsiteX804" fmla="*/ 3035825 w 6096001"/>
              <a:gd name="connsiteY804" fmla="*/ 0 h 6858000"/>
              <a:gd name="connsiteX805" fmla="*/ 3040748 w 6096001"/>
              <a:gd name="connsiteY805" fmla="*/ 4923 h 6858000"/>
              <a:gd name="connsiteX806" fmla="*/ 0 w 6096001"/>
              <a:gd name="connsiteY806" fmla="*/ 3045672 h 6858000"/>
              <a:gd name="connsiteX807" fmla="*/ 0 w 6096001"/>
              <a:gd name="connsiteY807" fmla="*/ 3035825 h 6858000"/>
              <a:gd name="connsiteX808" fmla="*/ 2986593 w 6096001"/>
              <a:gd name="connsiteY808" fmla="*/ 0 h 6858000"/>
              <a:gd name="connsiteX809" fmla="*/ 2991516 w 6096001"/>
              <a:gd name="connsiteY809" fmla="*/ 4923 h 6858000"/>
              <a:gd name="connsiteX810" fmla="*/ 0 w 6096001"/>
              <a:gd name="connsiteY810" fmla="*/ 2996440 h 6858000"/>
              <a:gd name="connsiteX811" fmla="*/ 0 w 6096001"/>
              <a:gd name="connsiteY811" fmla="*/ 2986593 h 6858000"/>
              <a:gd name="connsiteX812" fmla="*/ 2937362 w 6096001"/>
              <a:gd name="connsiteY812" fmla="*/ 0 h 6858000"/>
              <a:gd name="connsiteX813" fmla="*/ 2942284 w 6096001"/>
              <a:gd name="connsiteY813" fmla="*/ 4923 h 6858000"/>
              <a:gd name="connsiteX814" fmla="*/ 0 w 6096001"/>
              <a:gd name="connsiteY814" fmla="*/ 2947207 h 6858000"/>
              <a:gd name="connsiteX815" fmla="*/ 0 w 6096001"/>
              <a:gd name="connsiteY815" fmla="*/ 2937363 h 6858000"/>
              <a:gd name="connsiteX816" fmla="*/ 2888130 w 6096001"/>
              <a:gd name="connsiteY816" fmla="*/ 0 h 6858000"/>
              <a:gd name="connsiteX817" fmla="*/ 2893052 w 6096001"/>
              <a:gd name="connsiteY817" fmla="*/ 4923 h 6858000"/>
              <a:gd name="connsiteX818" fmla="*/ 0 w 6096001"/>
              <a:gd name="connsiteY818" fmla="*/ 2897976 h 6858000"/>
              <a:gd name="connsiteX819" fmla="*/ 0 w 6096001"/>
              <a:gd name="connsiteY819" fmla="*/ 2888131 h 6858000"/>
              <a:gd name="connsiteX820" fmla="*/ 2838897 w 6096001"/>
              <a:gd name="connsiteY820" fmla="*/ 0 h 6858000"/>
              <a:gd name="connsiteX821" fmla="*/ 2843821 w 6096001"/>
              <a:gd name="connsiteY821" fmla="*/ 4923 h 6858000"/>
              <a:gd name="connsiteX822" fmla="*/ 0 w 6096001"/>
              <a:gd name="connsiteY822" fmla="*/ 2848745 h 6858000"/>
              <a:gd name="connsiteX823" fmla="*/ 0 w 6096001"/>
              <a:gd name="connsiteY823" fmla="*/ 2838898 h 6858000"/>
              <a:gd name="connsiteX824" fmla="*/ 2789665 w 6096001"/>
              <a:gd name="connsiteY824" fmla="*/ 0 h 6858000"/>
              <a:gd name="connsiteX825" fmla="*/ 2794590 w 6096001"/>
              <a:gd name="connsiteY825" fmla="*/ 4923 h 6858000"/>
              <a:gd name="connsiteX826" fmla="*/ 0 w 6096001"/>
              <a:gd name="connsiteY826" fmla="*/ 2799513 h 6858000"/>
              <a:gd name="connsiteX827" fmla="*/ 0 w 6096001"/>
              <a:gd name="connsiteY827" fmla="*/ 2789666 h 6858000"/>
              <a:gd name="connsiteX828" fmla="*/ 2740433 w 6096001"/>
              <a:gd name="connsiteY828" fmla="*/ 0 h 6858000"/>
              <a:gd name="connsiteX829" fmla="*/ 2745357 w 6096001"/>
              <a:gd name="connsiteY829" fmla="*/ 4923 h 6858000"/>
              <a:gd name="connsiteX830" fmla="*/ 0 w 6096001"/>
              <a:gd name="connsiteY830" fmla="*/ 2750280 h 6858000"/>
              <a:gd name="connsiteX831" fmla="*/ 0 w 6096001"/>
              <a:gd name="connsiteY831" fmla="*/ 2740434 h 6858000"/>
              <a:gd name="connsiteX832" fmla="*/ 2691201 w 6096001"/>
              <a:gd name="connsiteY832" fmla="*/ 0 h 6858000"/>
              <a:gd name="connsiteX833" fmla="*/ 2696125 w 6096001"/>
              <a:gd name="connsiteY833" fmla="*/ 4923 h 6858000"/>
              <a:gd name="connsiteX834" fmla="*/ 0 w 6096001"/>
              <a:gd name="connsiteY834" fmla="*/ 2701048 h 6858000"/>
              <a:gd name="connsiteX835" fmla="*/ 0 w 6096001"/>
              <a:gd name="connsiteY835" fmla="*/ 2691202 h 6858000"/>
              <a:gd name="connsiteX836" fmla="*/ 2641971 w 6096001"/>
              <a:gd name="connsiteY836" fmla="*/ 0 h 6858000"/>
              <a:gd name="connsiteX837" fmla="*/ 2646893 w 6096001"/>
              <a:gd name="connsiteY837" fmla="*/ 4923 h 6858000"/>
              <a:gd name="connsiteX838" fmla="*/ 0 w 6096001"/>
              <a:gd name="connsiteY838" fmla="*/ 2651816 h 6858000"/>
              <a:gd name="connsiteX839" fmla="*/ 0 w 6096001"/>
              <a:gd name="connsiteY839" fmla="*/ 2641971 h 6858000"/>
              <a:gd name="connsiteX840" fmla="*/ 2592739 w 6096001"/>
              <a:gd name="connsiteY840" fmla="*/ 0 h 6858000"/>
              <a:gd name="connsiteX841" fmla="*/ 2597661 w 6096001"/>
              <a:gd name="connsiteY841" fmla="*/ 4923 h 6858000"/>
              <a:gd name="connsiteX842" fmla="*/ 0 w 6096001"/>
              <a:gd name="connsiteY842" fmla="*/ 2602584 h 6858000"/>
              <a:gd name="connsiteX843" fmla="*/ 0 w 6096001"/>
              <a:gd name="connsiteY843" fmla="*/ 2592739 h 6858000"/>
              <a:gd name="connsiteX844" fmla="*/ 2543506 w 6096001"/>
              <a:gd name="connsiteY844" fmla="*/ 0 h 6858000"/>
              <a:gd name="connsiteX845" fmla="*/ 2548430 w 6096001"/>
              <a:gd name="connsiteY845" fmla="*/ 4923 h 6858000"/>
              <a:gd name="connsiteX846" fmla="*/ 0 w 6096001"/>
              <a:gd name="connsiteY846" fmla="*/ 2553354 h 6858000"/>
              <a:gd name="connsiteX847" fmla="*/ 0 w 6096001"/>
              <a:gd name="connsiteY847" fmla="*/ 2543506 h 6858000"/>
              <a:gd name="connsiteX848" fmla="*/ 2494274 w 6096001"/>
              <a:gd name="connsiteY848" fmla="*/ 0 h 6858000"/>
              <a:gd name="connsiteX849" fmla="*/ 2499199 w 6096001"/>
              <a:gd name="connsiteY849" fmla="*/ 4923 h 6858000"/>
              <a:gd name="connsiteX850" fmla="*/ 0 w 6096001"/>
              <a:gd name="connsiteY850" fmla="*/ 2504122 h 6858000"/>
              <a:gd name="connsiteX851" fmla="*/ 0 w 6096001"/>
              <a:gd name="connsiteY851" fmla="*/ 2494274 h 6858000"/>
              <a:gd name="connsiteX852" fmla="*/ 2445042 w 6096001"/>
              <a:gd name="connsiteY852" fmla="*/ 0 h 6858000"/>
              <a:gd name="connsiteX853" fmla="*/ 2449965 w 6096001"/>
              <a:gd name="connsiteY853" fmla="*/ 4923 h 6858000"/>
              <a:gd name="connsiteX854" fmla="*/ 0 w 6096001"/>
              <a:gd name="connsiteY854" fmla="*/ 2454889 h 6858000"/>
              <a:gd name="connsiteX855" fmla="*/ 0 w 6096001"/>
              <a:gd name="connsiteY855" fmla="*/ 2445043 h 6858000"/>
              <a:gd name="connsiteX856" fmla="*/ 2395810 w 6096001"/>
              <a:gd name="connsiteY856" fmla="*/ 0 h 6858000"/>
              <a:gd name="connsiteX857" fmla="*/ 2400733 w 6096001"/>
              <a:gd name="connsiteY857" fmla="*/ 4923 h 6858000"/>
              <a:gd name="connsiteX858" fmla="*/ 0 w 6096001"/>
              <a:gd name="connsiteY858" fmla="*/ 2405657 h 6858000"/>
              <a:gd name="connsiteX859" fmla="*/ 0 w 6096001"/>
              <a:gd name="connsiteY859" fmla="*/ 2395811 h 6858000"/>
              <a:gd name="connsiteX860" fmla="*/ 2346579 w 6096001"/>
              <a:gd name="connsiteY860" fmla="*/ 0 h 6858000"/>
              <a:gd name="connsiteX861" fmla="*/ 2351501 w 6096001"/>
              <a:gd name="connsiteY861" fmla="*/ 4923 h 6858000"/>
              <a:gd name="connsiteX862" fmla="*/ 0 w 6096001"/>
              <a:gd name="connsiteY862" fmla="*/ 2356425 h 6858000"/>
              <a:gd name="connsiteX863" fmla="*/ 0 w 6096001"/>
              <a:gd name="connsiteY863" fmla="*/ 2346579 h 6858000"/>
              <a:gd name="connsiteX864" fmla="*/ 2297348 w 6096001"/>
              <a:gd name="connsiteY864" fmla="*/ 0 h 6858000"/>
              <a:gd name="connsiteX865" fmla="*/ 2302270 w 6096001"/>
              <a:gd name="connsiteY865" fmla="*/ 4923 h 6858000"/>
              <a:gd name="connsiteX866" fmla="*/ 0 w 6096001"/>
              <a:gd name="connsiteY866" fmla="*/ 2307193 h 6858000"/>
              <a:gd name="connsiteX867" fmla="*/ 0 w 6096001"/>
              <a:gd name="connsiteY867" fmla="*/ 2297348 h 6858000"/>
              <a:gd name="connsiteX868" fmla="*/ 2248115 w 6096001"/>
              <a:gd name="connsiteY868" fmla="*/ 0 h 6858000"/>
              <a:gd name="connsiteX869" fmla="*/ 2253038 w 6096001"/>
              <a:gd name="connsiteY869" fmla="*/ 4923 h 6858000"/>
              <a:gd name="connsiteX870" fmla="*/ 0 w 6096001"/>
              <a:gd name="connsiteY870" fmla="*/ 2257961 h 6858000"/>
              <a:gd name="connsiteX871" fmla="*/ 0 w 6096001"/>
              <a:gd name="connsiteY871" fmla="*/ 2248115 h 6858000"/>
              <a:gd name="connsiteX872" fmla="*/ 2198883 w 6096001"/>
              <a:gd name="connsiteY872" fmla="*/ 0 h 6858000"/>
              <a:gd name="connsiteX873" fmla="*/ 2203807 w 6096001"/>
              <a:gd name="connsiteY873" fmla="*/ 4923 h 6858000"/>
              <a:gd name="connsiteX874" fmla="*/ 0 w 6096001"/>
              <a:gd name="connsiteY874" fmla="*/ 2208731 h 6858000"/>
              <a:gd name="connsiteX875" fmla="*/ 0 w 6096001"/>
              <a:gd name="connsiteY875" fmla="*/ 2198885 h 6858000"/>
              <a:gd name="connsiteX876" fmla="*/ 2148421 w 6096001"/>
              <a:gd name="connsiteY876" fmla="*/ 0 h 6858000"/>
              <a:gd name="connsiteX877" fmla="*/ 2153344 w 6096001"/>
              <a:gd name="connsiteY877" fmla="*/ 4923 h 6858000"/>
              <a:gd name="connsiteX878" fmla="*/ 0 w 6096001"/>
              <a:gd name="connsiteY878" fmla="*/ 2158268 h 6858000"/>
              <a:gd name="connsiteX879" fmla="*/ 0 w 6096001"/>
              <a:gd name="connsiteY879" fmla="*/ 2148421 h 6858000"/>
              <a:gd name="connsiteX880" fmla="*/ 2099189 w 6096001"/>
              <a:gd name="connsiteY880" fmla="*/ 0 h 6858000"/>
              <a:gd name="connsiteX881" fmla="*/ 2104112 w 6096001"/>
              <a:gd name="connsiteY881" fmla="*/ 4923 h 6858000"/>
              <a:gd name="connsiteX882" fmla="*/ 0 w 6096001"/>
              <a:gd name="connsiteY882" fmla="*/ 2109036 h 6858000"/>
              <a:gd name="connsiteX883" fmla="*/ 0 w 6096001"/>
              <a:gd name="connsiteY883" fmla="*/ 2099189 h 6858000"/>
              <a:gd name="connsiteX884" fmla="*/ 2049958 w 6096001"/>
              <a:gd name="connsiteY884" fmla="*/ 0 h 6858000"/>
              <a:gd name="connsiteX885" fmla="*/ 2054880 w 6096001"/>
              <a:gd name="connsiteY885" fmla="*/ 4923 h 6858000"/>
              <a:gd name="connsiteX886" fmla="*/ 0 w 6096001"/>
              <a:gd name="connsiteY886" fmla="*/ 2059804 h 6858000"/>
              <a:gd name="connsiteX887" fmla="*/ 0 w 6096001"/>
              <a:gd name="connsiteY887" fmla="*/ 2049959 h 6858000"/>
              <a:gd name="connsiteX888" fmla="*/ 2000725 w 6096001"/>
              <a:gd name="connsiteY888" fmla="*/ 0 h 6858000"/>
              <a:gd name="connsiteX889" fmla="*/ 2005649 w 6096001"/>
              <a:gd name="connsiteY889" fmla="*/ 4923 h 6858000"/>
              <a:gd name="connsiteX890" fmla="*/ 0 w 6096001"/>
              <a:gd name="connsiteY890" fmla="*/ 2010572 h 6858000"/>
              <a:gd name="connsiteX891" fmla="*/ 0 w 6096001"/>
              <a:gd name="connsiteY891" fmla="*/ 2000725 h 6858000"/>
              <a:gd name="connsiteX892" fmla="*/ 1951493 w 6096001"/>
              <a:gd name="connsiteY892" fmla="*/ 0 h 6858000"/>
              <a:gd name="connsiteX893" fmla="*/ 1956418 w 6096001"/>
              <a:gd name="connsiteY893" fmla="*/ 4923 h 6858000"/>
              <a:gd name="connsiteX894" fmla="*/ 0 w 6096001"/>
              <a:gd name="connsiteY894" fmla="*/ 1961341 h 6858000"/>
              <a:gd name="connsiteX895" fmla="*/ 0 w 6096001"/>
              <a:gd name="connsiteY895" fmla="*/ 1951494 h 6858000"/>
              <a:gd name="connsiteX896" fmla="*/ 1902262 w 6096001"/>
              <a:gd name="connsiteY896" fmla="*/ 0 h 6858000"/>
              <a:gd name="connsiteX897" fmla="*/ 1907185 w 6096001"/>
              <a:gd name="connsiteY897" fmla="*/ 4923 h 6858000"/>
              <a:gd name="connsiteX898" fmla="*/ 0 w 6096001"/>
              <a:gd name="connsiteY898" fmla="*/ 1912108 h 6858000"/>
              <a:gd name="connsiteX899" fmla="*/ 0 w 6096001"/>
              <a:gd name="connsiteY899" fmla="*/ 1902262 h 6858000"/>
              <a:gd name="connsiteX900" fmla="*/ 1853030 w 6096001"/>
              <a:gd name="connsiteY900" fmla="*/ 0 h 6858000"/>
              <a:gd name="connsiteX901" fmla="*/ 1857953 w 6096001"/>
              <a:gd name="connsiteY901" fmla="*/ 4923 h 6858000"/>
              <a:gd name="connsiteX902" fmla="*/ 0 w 6096001"/>
              <a:gd name="connsiteY902" fmla="*/ 1862876 h 6858000"/>
              <a:gd name="connsiteX903" fmla="*/ 0 w 6096001"/>
              <a:gd name="connsiteY903" fmla="*/ 1853030 h 6858000"/>
              <a:gd name="connsiteX904" fmla="*/ 1803798 w 6096001"/>
              <a:gd name="connsiteY904" fmla="*/ 0 h 6858000"/>
              <a:gd name="connsiteX905" fmla="*/ 1808722 w 6096001"/>
              <a:gd name="connsiteY905" fmla="*/ 4923 h 6858000"/>
              <a:gd name="connsiteX906" fmla="*/ 0 w 6096001"/>
              <a:gd name="connsiteY906" fmla="*/ 1813644 h 6858000"/>
              <a:gd name="connsiteX907" fmla="*/ 0 w 6096001"/>
              <a:gd name="connsiteY907" fmla="*/ 1803798 h 6858000"/>
              <a:gd name="connsiteX908" fmla="*/ 1754567 w 6096001"/>
              <a:gd name="connsiteY908" fmla="*/ 0 h 6858000"/>
              <a:gd name="connsiteX909" fmla="*/ 1759489 w 6096001"/>
              <a:gd name="connsiteY909" fmla="*/ 4923 h 6858000"/>
              <a:gd name="connsiteX910" fmla="*/ 0 w 6096001"/>
              <a:gd name="connsiteY910" fmla="*/ 1764413 h 6858000"/>
              <a:gd name="connsiteX911" fmla="*/ 0 w 6096001"/>
              <a:gd name="connsiteY911" fmla="*/ 1754567 h 6858000"/>
              <a:gd name="connsiteX912" fmla="*/ 1705335 w 6096001"/>
              <a:gd name="connsiteY912" fmla="*/ 0 h 6858000"/>
              <a:gd name="connsiteX913" fmla="*/ 1710257 w 6096001"/>
              <a:gd name="connsiteY913" fmla="*/ 4923 h 6858000"/>
              <a:gd name="connsiteX914" fmla="*/ 0 w 6096001"/>
              <a:gd name="connsiteY914" fmla="*/ 1715181 h 6858000"/>
              <a:gd name="connsiteX915" fmla="*/ 0 w 6096001"/>
              <a:gd name="connsiteY915" fmla="*/ 1705336 h 6858000"/>
              <a:gd name="connsiteX916" fmla="*/ 1656102 w 6096001"/>
              <a:gd name="connsiteY916" fmla="*/ 0 h 6858000"/>
              <a:gd name="connsiteX917" fmla="*/ 1661027 w 6096001"/>
              <a:gd name="connsiteY917" fmla="*/ 4923 h 6858000"/>
              <a:gd name="connsiteX918" fmla="*/ 0 w 6096001"/>
              <a:gd name="connsiteY918" fmla="*/ 1665950 h 6858000"/>
              <a:gd name="connsiteX919" fmla="*/ 0 w 6096001"/>
              <a:gd name="connsiteY919" fmla="*/ 1656102 h 6858000"/>
              <a:gd name="connsiteX920" fmla="*/ 1606870 w 6096001"/>
              <a:gd name="connsiteY920" fmla="*/ 0 h 6858000"/>
              <a:gd name="connsiteX921" fmla="*/ 1611795 w 6096001"/>
              <a:gd name="connsiteY921" fmla="*/ 4923 h 6858000"/>
              <a:gd name="connsiteX922" fmla="*/ 0 w 6096001"/>
              <a:gd name="connsiteY922" fmla="*/ 1616718 h 6858000"/>
              <a:gd name="connsiteX923" fmla="*/ 0 w 6096001"/>
              <a:gd name="connsiteY923" fmla="*/ 1606870 h 6858000"/>
              <a:gd name="connsiteX924" fmla="*/ 1557638 w 6096001"/>
              <a:gd name="connsiteY924" fmla="*/ 0 h 6858000"/>
              <a:gd name="connsiteX925" fmla="*/ 1562562 w 6096001"/>
              <a:gd name="connsiteY925" fmla="*/ 4923 h 6858000"/>
              <a:gd name="connsiteX926" fmla="*/ 0 w 6096001"/>
              <a:gd name="connsiteY926" fmla="*/ 1567485 h 6858000"/>
              <a:gd name="connsiteX927" fmla="*/ 0 w 6096001"/>
              <a:gd name="connsiteY927" fmla="*/ 1557639 h 6858000"/>
              <a:gd name="connsiteX928" fmla="*/ 1508407 w 6096001"/>
              <a:gd name="connsiteY928" fmla="*/ 0 h 6858000"/>
              <a:gd name="connsiteX929" fmla="*/ 1513330 w 6096001"/>
              <a:gd name="connsiteY929" fmla="*/ 4923 h 6858000"/>
              <a:gd name="connsiteX930" fmla="*/ 0 w 6096001"/>
              <a:gd name="connsiteY930" fmla="*/ 1518253 h 6858000"/>
              <a:gd name="connsiteX931" fmla="*/ 0 w 6096001"/>
              <a:gd name="connsiteY931" fmla="*/ 1508407 h 6858000"/>
              <a:gd name="connsiteX932" fmla="*/ 1459176 w 6096001"/>
              <a:gd name="connsiteY932" fmla="*/ 0 h 6858000"/>
              <a:gd name="connsiteX933" fmla="*/ 1464098 w 6096001"/>
              <a:gd name="connsiteY933" fmla="*/ 4923 h 6858000"/>
              <a:gd name="connsiteX934" fmla="*/ 0 w 6096001"/>
              <a:gd name="connsiteY934" fmla="*/ 1469021 h 6858000"/>
              <a:gd name="connsiteX935" fmla="*/ 0 w 6096001"/>
              <a:gd name="connsiteY935" fmla="*/ 1459176 h 6858000"/>
              <a:gd name="connsiteX936" fmla="*/ 1409944 w 6096001"/>
              <a:gd name="connsiteY936" fmla="*/ 0 h 6858000"/>
              <a:gd name="connsiteX937" fmla="*/ 1414866 w 6096001"/>
              <a:gd name="connsiteY937" fmla="*/ 4923 h 6858000"/>
              <a:gd name="connsiteX938" fmla="*/ 0 w 6096001"/>
              <a:gd name="connsiteY938" fmla="*/ 1419789 h 6858000"/>
              <a:gd name="connsiteX939" fmla="*/ 0 w 6096001"/>
              <a:gd name="connsiteY939" fmla="*/ 1409944 h 6858000"/>
              <a:gd name="connsiteX940" fmla="*/ 1360711 w 6096001"/>
              <a:gd name="connsiteY940" fmla="*/ 0 h 6858000"/>
              <a:gd name="connsiteX941" fmla="*/ 1365635 w 6096001"/>
              <a:gd name="connsiteY941" fmla="*/ 4923 h 6858000"/>
              <a:gd name="connsiteX942" fmla="*/ 0 w 6096001"/>
              <a:gd name="connsiteY942" fmla="*/ 1370559 h 6858000"/>
              <a:gd name="connsiteX943" fmla="*/ 0 w 6096001"/>
              <a:gd name="connsiteY943" fmla="*/ 1360711 h 6858000"/>
              <a:gd name="connsiteX944" fmla="*/ 1311479 w 6096001"/>
              <a:gd name="connsiteY944" fmla="*/ 0 h 6858000"/>
              <a:gd name="connsiteX945" fmla="*/ 1316404 w 6096001"/>
              <a:gd name="connsiteY945" fmla="*/ 4923 h 6858000"/>
              <a:gd name="connsiteX946" fmla="*/ 0 w 6096001"/>
              <a:gd name="connsiteY946" fmla="*/ 1321327 h 6858000"/>
              <a:gd name="connsiteX947" fmla="*/ 0 w 6096001"/>
              <a:gd name="connsiteY947" fmla="*/ 1311479 h 6858000"/>
              <a:gd name="connsiteX948" fmla="*/ 1262248 w 6096001"/>
              <a:gd name="connsiteY948" fmla="*/ 0 h 6858000"/>
              <a:gd name="connsiteX949" fmla="*/ 1267170 w 6096001"/>
              <a:gd name="connsiteY949" fmla="*/ 4923 h 6858000"/>
              <a:gd name="connsiteX950" fmla="*/ 0 w 6096001"/>
              <a:gd name="connsiteY950" fmla="*/ 1272094 h 6858000"/>
              <a:gd name="connsiteX951" fmla="*/ 0 w 6096001"/>
              <a:gd name="connsiteY951" fmla="*/ 1262247 h 6858000"/>
              <a:gd name="connsiteX952" fmla="*/ 1213015 w 6096001"/>
              <a:gd name="connsiteY952" fmla="*/ 0 h 6858000"/>
              <a:gd name="connsiteX953" fmla="*/ 1217939 w 6096001"/>
              <a:gd name="connsiteY953" fmla="*/ 4923 h 6858000"/>
              <a:gd name="connsiteX954" fmla="*/ 0 w 6096001"/>
              <a:gd name="connsiteY954" fmla="*/ 1222862 h 6858000"/>
              <a:gd name="connsiteX955" fmla="*/ 0 w 6096001"/>
              <a:gd name="connsiteY955" fmla="*/ 1213016 h 6858000"/>
              <a:gd name="connsiteX956" fmla="*/ 1163783 w 6096001"/>
              <a:gd name="connsiteY956" fmla="*/ 0 h 6858000"/>
              <a:gd name="connsiteX957" fmla="*/ 1168707 w 6096001"/>
              <a:gd name="connsiteY957" fmla="*/ 4923 h 6858000"/>
              <a:gd name="connsiteX958" fmla="*/ 0 w 6096001"/>
              <a:gd name="connsiteY958" fmla="*/ 1173630 h 6858000"/>
              <a:gd name="connsiteX959" fmla="*/ 0 w 6096001"/>
              <a:gd name="connsiteY959" fmla="*/ 1163784 h 6858000"/>
              <a:gd name="connsiteX960" fmla="*/ 1114553 w 6096001"/>
              <a:gd name="connsiteY960" fmla="*/ 0 h 6858000"/>
              <a:gd name="connsiteX961" fmla="*/ 1119475 w 6096001"/>
              <a:gd name="connsiteY961" fmla="*/ 4923 h 6858000"/>
              <a:gd name="connsiteX962" fmla="*/ 0 w 6096001"/>
              <a:gd name="connsiteY962" fmla="*/ 1124398 h 6858000"/>
              <a:gd name="connsiteX963" fmla="*/ 0 w 6096001"/>
              <a:gd name="connsiteY963" fmla="*/ 1114553 h 6858000"/>
              <a:gd name="connsiteX964" fmla="*/ 1065320 w 6096001"/>
              <a:gd name="connsiteY964" fmla="*/ 0 h 6858000"/>
              <a:gd name="connsiteX965" fmla="*/ 1070243 w 6096001"/>
              <a:gd name="connsiteY965" fmla="*/ 4923 h 6858000"/>
              <a:gd name="connsiteX966" fmla="*/ 0 w 6096001"/>
              <a:gd name="connsiteY966" fmla="*/ 1075166 h 6858000"/>
              <a:gd name="connsiteX967" fmla="*/ 0 w 6096001"/>
              <a:gd name="connsiteY967" fmla="*/ 1065320 h 6858000"/>
              <a:gd name="connsiteX968" fmla="*/ 1016088 w 6096001"/>
              <a:gd name="connsiteY968" fmla="*/ 0 h 6858000"/>
              <a:gd name="connsiteX969" fmla="*/ 1021012 w 6096001"/>
              <a:gd name="connsiteY969" fmla="*/ 4923 h 6858000"/>
              <a:gd name="connsiteX970" fmla="*/ 0 w 6096001"/>
              <a:gd name="connsiteY970" fmla="*/ 1025936 h 6858000"/>
              <a:gd name="connsiteX971" fmla="*/ 0 w 6096001"/>
              <a:gd name="connsiteY971" fmla="*/ 1016088 h 6858000"/>
              <a:gd name="connsiteX972" fmla="*/ 966856 w 6096001"/>
              <a:gd name="connsiteY972" fmla="*/ 0 h 6858000"/>
              <a:gd name="connsiteX973" fmla="*/ 971779 w 6096001"/>
              <a:gd name="connsiteY973" fmla="*/ 4923 h 6858000"/>
              <a:gd name="connsiteX974" fmla="*/ 0 w 6096001"/>
              <a:gd name="connsiteY974" fmla="*/ 976702 h 6858000"/>
              <a:gd name="connsiteX975" fmla="*/ 0 w 6096001"/>
              <a:gd name="connsiteY975" fmla="*/ 966856 h 6858000"/>
              <a:gd name="connsiteX976" fmla="*/ 917624 w 6096001"/>
              <a:gd name="connsiteY976" fmla="*/ 0 h 6858000"/>
              <a:gd name="connsiteX977" fmla="*/ 922547 w 6096001"/>
              <a:gd name="connsiteY977" fmla="*/ 4923 h 6858000"/>
              <a:gd name="connsiteX978" fmla="*/ 0 w 6096001"/>
              <a:gd name="connsiteY978" fmla="*/ 927471 h 6858000"/>
              <a:gd name="connsiteX979" fmla="*/ 0 w 6096001"/>
              <a:gd name="connsiteY979" fmla="*/ 917624 h 6858000"/>
              <a:gd name="connsiteX980" fmla="*/ 868392 w 6096001"/>
              <a:gd name="connsiteY980" fmla="*/ 0 h 6858000"/>
              <a:gd name="connsiteX981" fmla="*/ 873315 w 6096001"/>
              <a:gd name="connsiteY981" fmla="*/ 4923 h 6858000"/>
              <a:gd name="connsiteX982" fmla="*/ 0 w 6096001"/>
              <a:gd name="connsiteY982" fmla="*/ 878239 h 6858000"/>
              <a:gd name="connsiteX983" fmla="*/ 0 w 6096001"/>
              <a:gd name="connsiteY983" fmla="*/ 868392 h 6858000"/>
              <a:gd name="connsiteX984" fmla="*/ 819162 w 6096001"/>
              <a:gd name="connsiteY984" fmla="*/ 0 h 6858000"/>
              <a:gd name="connsiteX985" fmla="*/ 824084 w 6096001"/>
              <a:gd name="connsiteY985" fmla="*/ 4923 h 6858000"/>
              <a:gd name="connsiteX986" fmla="*/ 0 w 6096001"/>
              <a:gd name="connsiteY986" fmla="*/ 829007 h 6858000"/>
              <a:gd name="connsiteX987" fmla="*/ 0 w 6096001"/>
              <a:gd name="connsiteY987" fmla="*/ 819162 h 6858000"/>
              <a:gd name="connsiteX988" fmla="*/ 769930 w 6096001"/>
              <a:gd name="connsiteY988" fmla="*/ 0 h 6858000"/>
              <a:gd name="connsiteX989" fmla="*/ 774852 w 6096001"/>
              <a:gd name="connsiteY989" fmla="*/ 4923 h 6858000"/>
              <a:gd name="connsiteX990" fmla="*/ 0 w 6096001"/>
              <a:gd name="connsiteY990" fmla="*/ 779775 h 6858000"/>
              <a:gd name="connsiteX991" fmla="*/ 0 w 6096001"/>
              <a:gd name="connsiteY991" fmla="*/ 769930 h 6858000"/>
              <a:gd name="connsiteX992" fmla="*/ 720697 w 6096001"/>
              <a:gd name="connsiteY992" fmla="*/ 0 h 6858000"/>
              <a:gd name="connsiteX993" fmla="*/ 725621 w 6096001"/>
              <a:gd name="connsiteY993" fmla="*/ 4923 h 6858000"/>
              <a:gd name="connsiteX994" fmla="*/ 0 w 6096001"/>
              <a:gd name="connsiteY994" fmla="*/ 730544 h 6858000"/>
              <a:gd name="connsiteX995" fmla="*/ 0 w 6096001"/>
              <a:gd name="connsiteY995" fmla="*/ 720697 h 6858000"/>
              <a:gd name="connsiteX996" fmla="*/ 671465 w 6096001"/>
              <a:gd name="connsiteY996" fmla="*/ 0 h 6858000"/>
              <a:gd name="connsiteX997" fmla="*/ 676389 w 6096001"/>
              <a:gd name="connsiteY997" fmla="*/ 4923 h 6858000"/>
              <a:gd name="connsiteX998" fmla="*/ 0 w 6096001"/>
              <a:gd name="connsiteY998" fmla="*/ 681312 h 6858000"/>
              <a:gd name="connsiteX999" fmla="*/ 0 w 6096001"/>
              <a:gd name="connsiteY999" fmla="*/ 671465 h 6858000"/>
              <a:gd name="connsiteX1000" fmla="*/ 622233 w 6096001"/>
              <a:gd name="connsiteY1000" fmla="*/ 0 h 6858000"/>
              <a:gd name="connsiteX1001" fmla="*/ 627156 w 6096001"/>
              <a:gd name="connsiteY1001" fmla="*/ 4923 h 6858000"/>
              <a:gd name="connsiteX1002" fmla="*/ 0 w 6096001"/>
              <a:gd name="connsiteY1002" fmla="*/ 632079 h 6858000"/>
              <a:gd name="connsiteX1003" fmla="*/ 0 w 6096001"/>
              <a:gd name="connsiteY1003" fmla="*/ 622233 h 6858000"/>
              <a:gd name="connsiteX1004" fmla="*/ 573001 w 6096001"/>
              <a:gd name="connsiteY1004" fmla="*/ 0 h 6858000"/>
              <a:gd name="connsiteX1005" fmla="*/ 577925 w 6096001"/>
              <a:gd name="connsiteY1005" fmla="*/ 4923 h 6858000"/>
              <a:gd name="connsiteX1006" fmla="*/ 0 w 6096001"/>
              <a:gd name="connsiteY1006" fmla="*/ 582847 h 6858000"/>
              <a:gd name="connsiteX1007" fmla="*/ 0 w 6096001"/>
              <a:gd name="connsiteY1007" fmla="*/ 573001 h 6858000"/>
              <a:gd name="connsiteX1008" fmla="*/ 523770 w 6096001"/>
              <a:gd name="connsiteY1008" fmla="*/ 0 h 6858000"/>
              <a:gd name="connsiteX1009" fmla="*/ 528692 w 6096001"/>
              <a:gd name="connsiteY1009" fmla="*/ 4923 h 6858000"/>
              <a:gd name="connsiteX1010" fmla="*/ 0 w 6096001"/>
              <a:gd name="connsiteY1010" fmla="*/ 533616 h 6858000"/>
              <a:gd name="connsiteX1011" fmla="*/ 0 w 6096001"/>
              <a:gd name="connsiteY1011" fmla="*/ 523771 h 6858000"/>
              <a:gd name="connsiteX1012" fmla="*/ 474539 w 6096001"/>
              <a:gd name="connsiteY1012" fmla="*/ 0 h 6858000"/>
              <a:gd name="connsiteX1013" fmla="*/ 479461 w 6096001"/>
              <a:gd name="connsiteY1013" fmla="*/ 4923 h 6858000"/>
              <a:gd name="connsiteX1014" fmla="*/ 0 w 6096001"/>
              <a:gd name="connsiteY1014" fmla="*/ 484384 h 6858000"/>
              <a:gd name="connsiteX1015" fmla="*/ 0 w 6096001"/>
              <a:gd name="connsiteY1015" fmla="*/ 474539 h 6858000"/>
              <a:gd name="connsiteX1016" fmla="*/ 425305 w 6096001"/>
              <a:gd name="connsiteY1016" fmla="*/ 0 h 6858000"/>
              <a:gd name="connsiteX1017" fmla="*/ 430230 w 6096001"/>
              <a:gd name="connsiteY1017" fmla="*/ 4923 h 6858000"/>
              <a:gd name="connsiteX1018" fmla="*/ 0 w 6096001"/>
              <a:gd name="connsiteY1018" fmla="*/ 435153 h 6858000"/>
              <a:gd name="connsiteX1019" fmla="*/ 0 w 6096001"/>
              <a:gd name="connsiteY1019" fmla="*/ 425306 h 6858000"/>
              <a:gd name="connsiteX1020" fmla="*/ 376074 w 6096001"/>
              <a:gd name="connsiteY1020" fmla="*/ 0 h 6858000"/>
              <a:gd name="connsiteX1021" fmla="*/ 380997 w 6096001"/>
              <a:gd name="connsiteY1021" fmla="*/ 4923 h 6858000"/>
              <a:gd name="connsiteX1022" fmla="*/ 0 w 6096001"/>
              <a:gd name="connsiteY1022" fmla="*/ 385920 h 6858000"/>
              <a:gd name="connsiteX1023" fmla="*/ 0 w 6096001"/>
              <a:gd name="connsiteY1023" fmla="*/ 376074 h 6858000"/>
              <a:gd name="connsiteX1024" fmla="*/ 326842 w 6096001"/>
              <a:gd name="connsiteY1024" fmla="*/ 0 h 6858000"/>
              <a:gd name="connsiteX1025" fmla="*/ 331765 w 6096001"/>
              <a:gd name="connsiteY1025" fmla="*/ 4923 h 6858000"/>
              <a:gd name="connsiteX1026" fmla="*/ 0 w 6096001"/>
              <a:gd name="connsiteY1026" fmla="*/ 336688 h 6858000"/>
              <a:gd name="connsiteX1027" fmla="*/ 0 w 6096001"/>
              <a:gd name="connsiteY1027" fmla="*/ 326842 h 6858000"/>
              <a:gd name="connsiteX1028" fmla="*/ 277610 w 6096001"/>
              <a:gd name="connsiteY1028" fmla="*/ 0 h 6858000"/>
              <a:gd name="connsiteX1029" fmla="*/ 282533 w 6096001"/>
              <a:gd name="connsiteY1029" fmla="*/ 4923 h 6858000"/>
              <a:gd name="connsiteX1030" fmla="*/ 0 w 6096001"/>
              <a:gd name="connsiteY1030" fmla="*/ 287456 h 6858000"/>
              <a:gd name="connsiteX1031" fmla="*/ 0 w 6096001"/>
              <a:gd name="connsiteY1031" fmla="*/ 277610 h 6858000"/>
              <a:gd name="connsiteX1032" fmla="*/ 228378 w 6096001"/>
              <a:gd name="connsiteY1032" fmla="*/ 0 h 6858000"/>
              <a:gd name="connsiteX1033" fmla="*/ 233301 w 6096001"/>
              <a:gd name="connsiteY1033" fmla="*/ 4923 h 6858000"/>
              <a:gd name="connsiteX1034" fmla="*/ 0 w 6096001"/>
              <a:gd name="connsiteY1034" fmla="*/ 238224 h 6858000"/>
              <a:gd name="connsiteX1035" fmla="*/ 0 w 6096001"/>
              <a:gd name="connsiteY1035" fmla="*/ 228378 h 6858000"/>
              <a:gd name="connsiteX1036" fmla="*/ 179146 w 6096001"/>
              <a:gd name="connsiteY1036" fmla="*/ 0 h 6858000"/>
              <a:gd name="connsiteX1037" fmla="*/ 184069 w 6096001"/>
              <a:gd name="connsiteY1037" fmla="*/ 4923 h 6858000"/>
              <a:gd name="connsiteX1038" fmla="*/ 0 w 6096001"/>
              <a:gd name="connsiteY1038" fmla="*/ 188992 h 6858000"/>
              <a:gd name="connsiteX1039" fmla="*/ 0 w 6096001"/>
              <a:gd name="connsiteY1039" fmla="*/ 179146 h 6858000"/>
              <a:gd name="connsiteX1040" fmla="*/ 129914 w 6096001"/>
              <a:gd name="connsiteY1040" fmla="*/ 0 h 6858000"/>
              <a:gd name="connsiteX1041" fmla="*/ 134837 w 6096001"/>
              <a:gd name="connsiteY1041" fmla="*/ 4923 h 6858000"/>
              <a:gd name="connsiteX1042" fmla="*/ 0 w 6096001"/>
              <a:gd name="connsiteY1042" fmla="*/ 139761 h 6858000"/>
              <a:gd name="connsiteX1043" fmla="*/ 0 w 6096001"/>
              <a:gd name="connsiteY1043" fmla="*/ 129914 h 6858000"/>
              <a:gd name="connsiteX1044" fmla="*/ 80682 w 6096001"/>
              <a:gd name="connsiteY1044" fmla="*/ 0 h 6858000"/>
              <a:gd name="connsiteX1045" fmla="*/ 85606 w 6096001"/>
              <a:gd name="connsiteY1045" fmla="*/ 4923 h 6858000"/>
              <a:gd name="connsiteX1046" fmla="*/ 0 w 6096001"/>
              <a:gd name="connsiteY1046" fmla="*/ 90529 h 6858000"/>
              <a:gd name="connsiteX1047" fmla="*/ 0 w 6096001"/>
              <a:gd name="connsiteY1047" fmla="*/ 80682 h 6858000"/>
              <a:gd name="connsiteX1048" fmla="*/ 31451 w 6096001"/>
              <a:gd name="connsiteY1048" fmla="*/ 0 h 6858000"/>
              <a:gd name="connsiteX1049" fmla="*/ 36374 w 6096001"/>
              <a:gd name="connsiteY1049" fmla="*/ 4923 h 6858000"/>
              <a:gd name="connsiteX1050" fmla="*/ 0 w 6096001"/>
              <a:gd name="connsiteY1050" fmla="*/ 41297 h 6858000"/>
              <a:gd name="connsiteX1051" fmla="*/ 0 w 6096001"/>
              <a:gd name="connsiteY1051" fmla="*/ 314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Lst>
            <a:rect l="l" t="t" r="r" b="b"/>
            <a:pathLst>
              <a:path w="6096001" h="6858000">
                <a:moveTo>
                  <a:pt x="6096001" y="6839121"/>
                </a:moveTo>
                <a:lnTo>
                  <a:pt x="6096001" y="6848970"/>
                </a:lnTo>
                <a:lnTo>
                  <a:pt x="6086972" y="6858000"/>
                </a:lnTo>
                <a:lnTo>
                  <a:pt x="6082047" y="6853077"/>
                </a:lnTo>
                <a:close/>
                <a:moveTo>
                  <a:pt x="6096001" y="6789880"/>
                </a:moveTo>
                <a:lnTo>
                  <a:pt x="6096001" y="6799729"/>
                </a:lnTo>
                <a:lnTo>
                  <a:pt x="6037740" y="6858000"/>
                </a:lnTo>
                <a:lnTo>
                  <a:pt x="6032815" y="6853077"/>
                </a:lnTo>
                <a:close/>
                <a:moveTo>
                  <a:pt x="6096001" y="6740639"/>
                </a:moveTo>
                <a:lnTo>
                  <a:pt x="6096001" y="6750488"/>
                </a:lnTo>
                <a:lnTo>
                  <a:pt x="5988508" y="6858000"/>
                </a:lnTo>
                <a:lnTo>
                  <a:pt x="5983583" y="6853077"/>
                </a:lnTo>
                <a:close/>
                <a:moveTo>
                  <a:pt x="6096001" y="6691398"/>
                </a:moveTo>
                <a:lnTo>
                  <a:pt x="6096001" y="6701246"/>
                </a:lnTo>
                <a:lnTo>
                  <a:pt x="5939275" y="6858000"/>
                </a:lnTo>
                <a:lnTo>
                  <a:pt x="5934351" y="6853077"/>
                </a:lnTo>
                <a:close/>
                <a:moveTo>
                  <a:pt x="6096001" y="6642158"/>
                </a:moveTo>
                <a:lnTo>
                  <a:pt x="6096001" y="6652006"/>
                </a:lnTo>
                <a:lnTo>
                  <a:pt x="5890043" y="6858000"/>
                </a:lnTo>
                <a:lnTo>
                  <a:pt x="5885119" y="6853077"/>
                </a:lnTo>
                <a:close/>
                <a:moveTo>
                  <a:pt x="6096001" y="6592918"/>
                </a:moveTo>
                <a:lnTo>
                  <a:pt x="6096001" y="6602767"/>
                </a:lnTo>
                <a:lnTo>
                  <a:pt x="5840813" y="6858000"/>
                </a:lnTo>
                <a:lnTo>
                  <a:pt x="5835888" y="6853077"/>
                </a:lnTo>
                <a:close/>
                <a:moveTo>
                  <a:pt x="6096001" y="6543677"/>
                </a:moveTo>
                <a:lnTo>
                  <a:pt x="6096001" y="6553526"/>
                </a:lnTo>
                <a:lnTo>
                  <a:pt x="5791581" y="6858000"/>
                </a:lnTo>
                <a:lnTo>
                  <a:pt x="5786656" y="6853077"/>
                </a:lnTo>
                <a:close/>
                <a:moveTo>
                  <a:pt x="6096001" y="6494372"/>
                </a:moveTo>
                <a:lnTo>
                  <a:pt x="6096001" y="6504222"/>
                </a:lnTo>
                <a:lnTo>
                  <a:pt x="5742349" y="6858000"/>
                </a:lnTo>
                <a:lnTo>
                  <a:pt x="5737424" y="6853077"/>
                </a:lnTo>
                <a:close/>
                <a:moveTo>
                  <a:pt x="6096001" y="6445123"/>
                </a:moveTo>
                <a:lnTo>
                  <a:pt x="6096001" y="6454972"/>
                </a:lnTo>
                <a:lnTo>
                  <a:pt x="5693117" y="6858000"/>
                </a:lnTo>
                <a:lnTo>
                  <a:pt x="5688193" y="6853077"/>
                </a:lnTo>
                <a:close/>
                <a:moveTo>
                  <a:pt x="6096001" y="6395872"/>
                </a:moveTo>
                <a:lnTo>
                  <a:pt x="6096001" y="6405722"/>
                </a:lnTo>
                <a:lnTo>
                  <a:pt x="5643885" y="6858000"/>
                </a:lnTo>
                <a:lnTo>
                  <a:pt x="5638959" y="6853077"/>
                </a:lnTo>
                <a:close/>
                <a:moveTo>
                  <a:pt x="6096001" y="6346622"/>
                </a:moveTo>
                <a:lnTo>
                  <a:pt x="6096001" y="6356472"/>
                </a:lnTo>
                <a:lnTo>
                  <a:pt x="5594652" y="6858000"/>
                </a:lnTo>
                <a:lnTo>
                  <a:pt x="5589727" y="6853077"/>
                </a:lnTo>
                <a:close/>
                <a:moveTo>
                  <a:pt x="6096001" y="6297374"/>
                </a:moveTo>
                <a:lnTo>
                  <a:pt x="6096001" y="6307222"/>
                </a:lnTo>
                <a:lnTo>
                  <a:pt x="5545420" y="6858000"/>
                </a:lnTo>
                <a:lnTo>
                  <a:pt x="5540497" y="6853077"/>
                </a:lnTo>
                <a:close/>
                <a:moveTo>
                  <a:pt x="6096001" y="6248125"/>
                </a:moveTo>
                <a:lnTo>
                  <a:pt x="6096001" y="6257973"/>
                </a:lnTo>
                <a:lnTo>
                  <a:pt x="5496189" y="6858000"/>
                </a:lnTo>
                <a:lnTo>
                  <a:pt x="5491265" y="6853077"/>
                </a:lnTo>
                <a:close/>
                <a:moveTo>
                  <a:pt x="6096001" y="6198875"/>
                </a:moveTo>
                <a:lnTo>
                  <a:pt x="6096001" y="6208724"/>
                </a:lnTo>
                <a:lnTo>
                  <a:pt x="5446957" y="6858000"/>
                </a:lnTo>
                <a:lnTo>
                  <a:pt x="5442033" y="6853077"/>
                </a:lnTo>
                <a:close/>
                <a:moveTo>
                  <a:pt x="6096001" y="6149625"/>
                </a:moveTo>
                <a:lnTo>
                  <a:pt x="6096001" y="6159474"/>
                </a:lnTo>
                <a:lnTo>
                  <a:pt x="5397725" y="6858000"/>
                </a:lnTo>
                <a:lnTo>
                  <a:pt x="5392801" y="6853077"/>
                </a:lnTo>
                <a:close/>
                <a:moveTo>
                  <a:pt x="6096001" y="6100376"/>
                </a:moveTo>
                <a:lnTo>
                  <a:pt x="6096001" y="6110224"/>
                </a:lnTo>
                <a:lnTo>
                  <a:pt x="5348493" y="6858000"/>
                </a:lnTo>
                <a:lnTo>
                  <a:pt x="5343569" y="6853077"/>
                </a:lnTo>
                <a:close/>
                <a:moveTo>
                  <a:pt x="6096001" y="6051125"/>
                </a:moveTo>
                <a:lnTo>
                  <a:pt x="6096001" y="6060974"/>
                </a:lnTo>
                <a:lnTo>
                  <a:pt x="5299261" y="6858000"/>
                </a:lnTo>
                <a:lnTo>
                  <a:pt x="5294336" y="6853077"/>
                </a:lnTo>
                <a:close/>
                <a:moveTo>
                  <a:pt x="6096001" y="6001875"/>
                </a:moveTo>
                <a:lnTo>
                  <a:pt x="6096001" y="6011725"/>
                </a:lnTo>
                <a:lnTo>
                  <a:pt x="5250029" y="6858000"/>
                </a:lnTo>
                <a:lnTo>
                  <a:pt x="5245104" y="6853077"/>
                </a:lnTo>
                <a:close/>
                <a:moveTo>
                  <a:pt x="6096001" y="5952627"/>
                </a:moveTo>
                <a:lnTo>
                  <a:pt x="6096001" y="5962476"/>
                </a:lnTo>
                <a:lnTo>
                  <a:pt x="5200798" y="6858000"/>
                </a:lnTo>
                <a:lnTo>
                  <a:pt x="5195873" y="6853077"/>
                </a:lnTo>
                <a:close/>
                <a:moveTo>
                  <a:pt x="6096001" y="5903377"/>
                </a:moveTo>
                <a:lnTo>
                  <a:pt x="6096001" y="5913226"/>
                </a:lnTo>
                <a:lnTo>
                  <a:pt x="5151566" y="6858000"/>
                </a:lnTo>
                <a:lnTo>
                  <a:pt x="5146641" y="6853077"/>
                </a:lnTo>
                <a:close/>
                <a:moveTo>
                  <a:pt x="6096001" y="5854128"/>
                </a:moveTo>
                <a:lnTo>
                  <a:pt x="6096001" y="5863977"/>
                </a:lnTo>
                <a:lnTo>
                  <a:pt x="5102335" y="6858000"/>
                </a:lnTo>
                <a:lnTo>
                  <a:pt x="5097410" y="6853077"/>
                </a:lnTo>
                <a:close/>
                <a:moveTo>
                  <a:pt x="6096001" y="5804878"/>
                </a:moveTo>
                <a:lnTo>
                  <a:pt x="6096001" y="5814728"/>
                </a:lnTo>
                <a:lnTo>
                  <a:pt x="5053103" y="6858000"/>
                </a:lnTo>
                <a:lnTo>
                  <a:pt x="5048178" y="6853077"/>
                </a:lnTo>
                <a:close/>
                <a:moveTo>
                  <a:pt x="6096001" y="5755628"/>
                </a:moveTo>
                <a:lnTo>
                  <a:pt x="6096001" y="5765476"/>
                </a:lnTo>
                <a:lnTo>
                  <a:pt x="5003869" y="6858000"/>
                </a:lnTo>
                <a:lnTo>
                  <a:pt x="4998945" y="6853077"/>
                </a:lnTo>
                <a:close/>
                <a:moveTo>
                  <a:pt x="6096001" y="5706378"/>
                </a:moveTo>
                <a:lnTo>
                  <a:pt x="6096001" y="5716227"/>
                </a:lnTo>
                <a:lnTo>
                  <a:pt x="4954637" y="6858000"/>
                </a:lnTo>
                <a:lnTo>
                  <a:pt x="4949713" y="6853077"/>
                </a:lnTo>
                <a:close/>
                <a:moveTo>
                  <a:pt x="6096001" y="5657130"/>
                </a:moveTo>
                <a:lnTo>
                  <a:pt x="6096001" y="5666978"/>
                </a:lnTo>
                <a:lnTo>
                  <a:pt x="4905407" y="6858000"/>
                </a:lnTo>
                <a:lnTo>
                  <a:pt x="4900483" y="6853077"/>
                </a:lnTo>
                <a:close/>
                <a:moveTo>
                  <a:pt x="6096001" y="5607880"/>
                </a:moveTo>
                <a:lnTo>
                  <a:pt x="6096001" y="5617729"/>
                </a:lnTo>
                <a:lnTo>
                  <a:pt x="4856175" y="6858000"/>
                </a:lnTo>
                <a:lnTo>
                  <a:pt x="4851251" y="6853077"/>
                </a:lnTo>
                <a:close/>
                <a:moveTo>
                  <a:pt x="6096001" y="5558631"/>
                </a:moveTo>
                <a:lnTo>
                  <a:pt x="6096001" y="5568479"/>
                </a:lnTo>
                <a:lnTo>
                  <a:pt x="4806943" y="6858000"/>
                </a:lnTo>
                <a:lnTo>
                  <a:pt x="4802019" y="6853077"/>
                </a:lnTo>
                <a:close/>
                <a:moveTo>
                  <a:pt x="6096001" y="5509381"/>
                </a:moveTo>
                <a:lnTo>
                  <a:pt x="6096001" y="5519230"/>
                </a:lnTo>
                <a:lnTo>
                  <a:pt x="4757711" y="6858000"/>
                </a:lnTo>
                <a:lnTo>
                  <a:pt x="4752787" y="6853077"/>
                </a:lnTo>
                <a:close/>
                <a:moveTo>
                  <a:pt x="6096001" y="5460130"/>
                </a:moveTo>
                <a:lnTo>
                  <a:pt x="6096001" y="5469980"/>
                </a:lnTo>
                <a:lnTo>
                  <a:pt x="4708479" y="6858000"/>
                </a:lnTo>
                <a:lnTo>
                  <a:pt x="4703553" y="6853077"/>
                </a:lnTo>
                <a:close/>
                <a:moveTo>
                  <a:pt x="6096001" y="5410880"/>
                </a:moveTo>
                <a:lnTo>
                  <a:pt x="6096001" y="5420730"/>
                </a:lnTo>
                <a:lnTo>
                  <a:pt x="4659246" y="6858000"/>
                </a:lnTo>
                <a:lnTo>
                  <a:pt x="4654321" y="6853077"/>
                </a:lnTo>
                <a:close/>
                <a:moveTo>
                  <a:pt x="6096001" y="5361631"/>
                </a:moveTo>
                <a:lnTo>
                  <a:pt x="6096001" y="5371480"/>
                </a:lnTo>
                <a:lnTo>
                  <a:pt x="4610015" y="6858000"/>
                </a:lnTo>
                <a:lnTo>
                  <a:pt x="4605090" y="6853077"/>
                </a:lnTo>
                <a:close/>
                <a:moveTo>
                  <a:pt x="6096001" y="5312382"/>
                </a:moveTo>
                <a:lnTo>
                  <a:pt x="6096001" y="5322232"/>
                </a:lnTo>
                <a:lnTo>
                  <a:pt x="4560784" y="6858000"/>
                </a:lnTo>
                <a:lnTo>
                  <a:pt x="4555859" y="6853077"/>
                </a:lnTo>
                <a:close/>
                <a:moveTo>
                  <a:pt x="6096001" y="5263132"/>
                </a:moveTo>
                <a:lnTo>
                  <a:pt x="6096001" y="5272982"/>
                </a:lnTo>
                <a:lnTo>
                  <a:pt x="4511552" y="6858000"/>
                </a:lnTo>
                <a:lnTo>
                  <a:pt x="4506627" y="6853077"/>
                </a:lnTo>
                <a:close/>
                <a:moveTo>
                  <a:pt x="6096001" y="5213883"/>
                </a:moveTo>
                <a:lnTo>
                  <a:pt x="6096001" y="5223732"/>
                </a:lnTo>
                <a:lnTo>
                  <a:pt x="4462320" y="6858000"/>
                </a:lnTo>
                <a:lnTo>
                  <a:pt x="4457395" y="6853077"/>
                </a:lnTo>
                <a:close/>
                <a:moveTo>
                  <a:pt x="6096001" y="5164634"/>
                </a:moveTo>
                <a:lnTo>
                  <a:pt x="6096001" y="5174483"/>
                </a:lnTo>
                <a:lnTo>
                  <a:pt x="4413088" y="6858000"/>
                </a:lnTo>
                <a:lnTo>
                  <a:pt x="4408163" y="6853077"/>
                </a:lnTo>
                <a:close/>
                <a:moveTo>
                  <a:pt x="6096001" y="5115384"/>
                </a:moveTo>
                <a:lnTo>
                  <a:pt x="6096001" y="5125232"/>
                </a:lnTo>
                <a:lnTo>
                  <a:pt x="4363855" y="6858000"/>
                </a:lnTo>
                <a:lnTo>
                  <a:pt x="4358931" y="6853077"/>
                </a:lnTo>
                <a:close/>
                <a:moveTo>
                  <a:pt x="6096001" y="5066134"/>
                </a:moveTo>
                <a:lnTo>
                  <a:pt x="6096001" y="5075982"/>
                </a:lnTo>
                <a:lnTo>
                  <a:pt x="4314623" y="6858000"/>
                </a:lnTo>
                <a:lnTo>
                  <a:pt x="4309699" y="6853077"/>
                </a:lnTo>
                <a:close/>
                <a:moveTo>
                  <a:pt x="6096001" y="5016885"/>
                </a:moveTo>
                <a:lnTo>
                  <a:pt x="6096001" y="5026734"/>
                </a:lnTo>
                <a:lnTo>
                  <a:pt x="4265393" y="6858000"/>
                </a:lnTo>
                <a:lnTo>
                  <a:pt x="4260468" y="6853077"/>
                </a:lnTo>
                <a:close/>
                <a:moveTo>
                  <a:pt x="6096001" y="4967636"/>
                </a:moveTo>
                <a:lnTo>
                  <a:pt x="6096001" y="4977484"/>
                </a:lnTo>
                <a:lnTo>
                  <a:pt x="4216161" y="6858000"/>
                </a:lnTo>
                <a:lnTo>
                  <a:pt x="4211236" y="6853077"/>
                </a:lnTo>
                <a:close/>
                <a:moveTo>
                  <a:pt x="6096001" y="4918386"/>
                </a:moveTo>
                <a:lnTo>
                  <a:pt x="6096001" y="4928235"/>
                </a:lnTo>
                <a:lnTo>
                  <a:pt x="4166929" y="6858000"/>
                </a:lnTo>
                <a:lnTo>
                  <a:pt x="4162004" y="6853077"/>
                </a:lnTo>
                <a:close/>
                <a:moveTo>
                  <a:pt x="6096001" y="4869137"/>
                </a:moveTo>
                <a:lnTo>
                  <a:pt x="6096001" y="4878985"/>
                </a:lnTo>
                <a:lnTo>
                  <a:pt x="4117697" y="6858000"/>
                </a:lnTo>
                <a:lnTo>
                  <a:pt x="4112773" y="6853077"/>
                </a:lnTo>
                <a:close/>
                <a:moveTo>
                  <a:pt x="6096001" y="4819886"/>
                </a:moveTo>
                <a:lnTo>
                  <a:pt x="6096001" y="4829735"/>
                </a:lnTo>
                <a:lnTo>
                  <a:pt x="4068465" y="6858000"/>
                </a:lnTo>
                <a:lnTo>
                  <a:pt x="4063539" y="6853077"/>
                </a:lnTo>
                <a:close/>
                <a:moveTo>
                  <a:pt x="6096001" y="4770637"/>
                </a:moveTo>
                <a:lnTo>
                  <a:pt x="6096001" y="4780485"/>
                </a:lnTo>
                <a:lnTo>
                  <a:pt x="4019232" y="6858000"/>
                </a:lnTo>
                <a:lnTo>
                  <a:pt x="4014307" y="6853077"/>
                </a:lnTo>
                <a:close/>
                <a:moveTo>
                  <a:pt x="6096001" y="4721388"/>
                </a:moveTo>
                <a:lnTo>
                  <a:pt x="6096001" y="4731235"/>
                </a:lnTo>
                <a:lnTo>
                  <a:pt x="3970000" y="6858000"/>
                </a:lnTo>
                <a:lnTo>
                  <a:pt x="3965077" y="6853077"/>
                </a:lnTo>
                <a:close/>
                <a:moveTo>
                  <a:pt x="6096001" y="4672139"/>
                </a:moveTo>
                <a:lnTo>
                  <a:pt x="6096001" y="4681986"/>
                </a:lnTo>
                <a:lnTo>
                  <a:pt x="3920769" y="6858000"/>
                </a:lnTo>
                <a:lnTo>
                  <a:pt x="3915845" y="6853077"/>
                </a:lnTo>
                <a:close/>
                <a:moveTo>
                  <a:pt x="6096001" y="4622889"/>
                </a:moveTo>
                <a:lnTo>
                  <a:pt x="6096001" y="4632736"/>
                </a:lnTo>
                <a:lnTo>
                  <a:pt x="3871537" y="6858000"/>
                </a:lnTo>
                <a:lnTo>
                  <a:pt x="3866613" y="6853077"/>
                </a:lnTo>
                <a:close/>
                <a:moveTo>
                  <a:pt x="6096001" y="4573639"/>
                </a:moveTo>
                <a:lnTo>
                  <a:pt x="6096001" y="4583488"/>
                </a:lnTo>
                <a:lnTo>
                  <a:pt x="3822306" y="6858000"/>
                </a:lnTo>
                <a:lnTo>
                  <a:pt x="3817381" y="6853077"/>
                </a:lnTo>
                <a:close/>
                <a:moveTo>
                  <a:pt x="6096001" y="4524389"/>
                </a:moveTo>
                <a:lnTo>
                  <a:pt x="6096001" y="4534238"/>
                </a:lnTo>
                <a:lnTo>
                  <a:pt x="3773074" y="6858000"/>
                </a:lnTo>
                <a:lnTo>
                  <a:pt x="3768149" y="6853077"/>
                </a:lnTo>
                <a:close/>
                <a:moveTo>
                  <a:pt x="6096001" y="4475141"/>
                </a:moveTo>
                <a:lnTo>
                  <a:pt x="6096001" y="4484988"/>
                </a:lnTo>
                <a:lnTo>
                  <a:pt x="3723841" y="6858000"/>
                </a:lnTo>
                <a:lnTo>
                  <a:pt x="3718919" y="6853077"/>
                </a:lnTo>
                <a:close/>
                <a:moveTo>
                  <a:pt x="6096001" y="4425892"/>
                </a:moveTo>
                <a:lnTo>
                  <a:pt x="6096001" y="4435738"/>
                </a:lnTo>
                <a:lnTo>
                  <a:pt x="3674609" y="6858000"/>
                </a:lnTo>
                <a:lnTo>
                  <a:pt x="3669687" y="6853077"/>
                </a:lnTo>
                <a:close/>
                <a:moveTo>
                  <a:pt x="6096001" y="4376642"/>
                </a:moveTo>
                <a:lnTo>
                  <a:pt x="6096001" y="4386489"/>
                </a:lnTo>
                <a:lnTo>
                  <a:pt x="3625378" y="6858000"/>
                </a:lnTo>
                <a:lnTo>
                  <a:pt x="3620455" y="6853077"/>
                </a:lnTo>
                <a:close/>
                <a:moveTo>
                  <a:pt x="6096001" y="4327392"/>
                </a:moveTo>
                <a:lnTo>
                  <a:pt x="6096001" y="4337239"/>
                </a:lnTo>
                <a:lnTo>
                  <a:pt x="3576146" y="6858000"/>
                </a:lnTo>
                <a:lnTo>
                  <a:pt x="3571223" y="6853077"/>
                </a:lnTo>
                <a:close/>
                <a:moveTo>
                  <a:pt x="6096001" y="4278142"/>
                </a:moveTo>
                <a:lnTo>
                  <a:pt x="6096001" y="4287990"/>
                </a:lnTo>
                <a:lnTo>
                  <a:pt x="3526915" y="6858000"/>
                </a:lnTo>
                <a:lnTo>
                  <a:pt x="3521990" y="6853077"/>
                </a:lnTo>
                <a:close/>
                <a:moveTo>
                  <a:pt x="6096001" y="4228892"/>
                </a:moveTo>
                <a:lnTo>
                  <a:pt x="6096001" y="4238741"/>
                </a:lnTo>
                <a:lnTo>
                  <a:pt x="3477683" y="6858000"/>
                </a:lnTo>
                <a:lnTo>
                  <a:pt x="3472758" y="6853077"/>
                </a:lnTo>
                <a:close/>
                <a:moveTo>
                  <a:pt x="6096001" y="4179643"/>
                </a:moveTo>
                <a:lnTo>
                  <a:pt x="6096001" y="4189490"/>
                </a:lnTo>
                <a:lnTo>
                  <a:pt x="3428449" y="6858000"/>
                </a:lnTo>
                <a:lnTo>
                  <a:pt x="3423527" y="6853077"/>
                </a:lnTo>
                <a:close/>
                <a:moveTo>
                  <a:pt x="6096001" y="4130394"/>
                </a:moveTo>
                <a:lnTo>
                  <a:pt x="6096001" y="4140240"/>
                </a:lnTo>
                <a:lnTo>
                  <a:pt x="3379217" y="6858000"/>
                </a:lnTo>
                <a:lnTo>
                  <a:pt x="3374296" y="6853077"/>
                </a:lnTo>
                <a:close/>
                <a:moveTo>
                  <a:pt x="6096001" y="4081144"/>
                </a:moveTo>
                <a:lnTo>
                  <a:pt x="6096001" y="4090992"/>
                </a:lnTo>
                <a:lnTo>
                  <a:pt x="3329987" y="6858000"/>
                </a:lnTo>
                <a:lnTo>
                  <a:pt x="3325064" y="6853077"/>
                </a:lnTo>
                <a:close/>
                <a:moveTo>
                  <a:pt x="6096001" y="4031895"/>
                </a:moveTo>
                <a:lnTo>
                  <a:pt x="6096001" y="4041742"/>
                </a:lnTo>
                <a:lnTo>
                  <a:pt x="3280755" y="6858000"/>
                </a:lnTo>
                <a:lnTo>
                  <a:pt x="3275832" y="6853077"/>
                </a:lnTo>
                <a:close/>
                <a:moveTo>
                  <a:pt x="6096001" y="3982645"/>
                </a:moveTo>
                <a:lnTo>
                  <a:pt x="6096001" y="3992492"/>
                </a:lnTo>
                <a:lnTo>
                  <a:pt x="3231523" y="6858000"/>
                </a:lnTo>
                <a:lnTo>
                  <a:pt x="3226600" y="6853077"/>
                </a:lnTo>
                <a:close/>
                <a:moveTo>
                  <a:pt x="6096001" y="3933395"/>
                </a:moveTo>
                <a:lnTo>
                  <a:pt x="6096001" y="3943243"/>
                </a:lnTo>
                <a:lnTo>
                  <a:pt x="3182291" y="6858000"/>
                </a:lnTo>
                <a:lnTo>
                  <a:pt x="3177367" y="6853077"/>
                </a:lnTo>
                <a:close/>
                <a:moveTo>
                  <a:pt x="6096001" y="3884145"/>
                </a:moveTo>
                <a:lnTo>
                  <a:pt x="6096001" y="3893993"/>
                </a:lnTo>
                <a:lnTo>
                  <a:pt x="3133058" y="6858000"/>
                </a:lnTo>
                <a:lnTo>
                  <a:pt x="3128135" y="6853077"/>
                </a:lnTo>
                <a:close/>
                <a:moveTo>
                  <a:pt x="6096001" y="3834897"/>
                </a:moveTo>
                <a:lnTo>
                  <a:pt x="6096001" y="3844743"/>
                </a:lnTo>
                <a:lnTo>
                  <a:pt x="3083826" y="6858000"/>
                </a:lnTo>
                <a:lnTo>
                  <a:pt x="3078905" y="6853077"/>
                </a:lnTo>
                <a:close/>
                <a:moveTo>
                  <a:pt x="6096001" y="3785646"/>
                </a:moveTo>
                <a:lnTo>
                  <a:pt x="6096001" y="3795494"/>
                </a:lnTo>
                <a:lnTo>
                  <a:pt x="3034595" y="6858000"/>
                </a:lnTo>
                <a:lnTo>
                  <a:pt x="3029671" y="6853077"/>
                </a:lnTo>
                <a:close/>
                <a:moveTo>
                  <a:pt x="6096001" y="3736396"/>
                </a:moveTo>
                <a:lnTo>
                  <a:pt x="6096001" y="3746244"/>
                </a:lnTo>
                <a:lnTo>
                  <a:pt x="2985364" y="6858000"/>
                </a:lnTo>
                <a:lnTo>
                  <a:pt x="2980439" y="6853077"/>
                </a:lnTo>
                <a:close/>
                <a:moveTo>
                  <a:pt x="6096001" y="3687146"/>
                </a:moveTo>
                <a:lnTo>
                  <a:pt x="6096001" y="3696994"/>
                </a:lnTo>
                <a:lnTo>
                  <a:pt x="2936131" y="6858000"/>
                </a:lnTo>
                <a:lnTo>
                  <a:pt x="2931207" y="6853077"/>
                </a:lnTo>
                <a:close/>
                <a:moveTo>
                  <a:pt x="6096001" y="3637898"/>
                </a:moveTo>
                <a:lnTo>
                  <a:pt x="6096001" y="3647745"/>
                </a:lnTo>
                <a:lnTo>
                  <a:pt x="2886899" y="6858000"/>
                </a:lnTo>
                <a:lnTo>
                  <a:pt x="2881976" y="6853077"/>
                </a:lnTo>
                <a:close/>
                <a:moveTo>
                  <a:pt x="6096001" y="3588648"/>
                </a:moveTo>
                <a:lnTo>
                  <a:pt x="6096001" y="3598495"/>
                </a:lnTo>
                <a:lnTo>
                  <a:pt x="2837667" y="6858000"/>
                </a:lnTo>
                <a:lnTo>
                  <a:pt x="2832744" y="6853077"/>
                </a:lnTo>
                <a:close/>
                <a:moveTo>
                  <a:pt x="6096001" y="3539399"/>
                </a:moveTo>
                <a:lnTo>
                  <a:pt x="6096001" y="3549246"/>
                </a:lnTo>
                <a:lnTo>
                  <a:pt x="2788435" y="6858000"/>
                </a:lnTo>
                <a:lnTo>
                  <a:pt x="2783513" y="6853077"/>
                </a:lnTo>
                <a:close/>
                <a:moveTo>
                  <a:pt x="6096001" y="3489522"/>
                </a:moveTo>
                <a:lnTo>
                  <a:pt x="6096001" y="3499368"/>
                </a:lnTo>
                <a:lnTo>
                  <a:pt x="2737972" y="6858000"/>
                </a:lnTo>
                <a:lnTo>
                  <a:pt x="2733050" y="6853077"/>
                </a:lnTo>
                <a:close/>
                <a:moveTo>
                  <a:pt x="6096001" y="3440280"/>
                </a:moveTo>
                <a:lnTo>
                  <a:pt x="6096001" y="3450127"/>
                </a:lnTo>
                <a:lnTo>
                  <a:pt x="2688741" y="6858000"/>
                </a:lnTo>
                <a:lnTo>
                  <a:pt x="2683817" y="6853077"/>
                </a:lnTo>
                <a:close/>
                <a:moveTo>
                  <a:pt x="6096001" y="3391040"/>
                </a:moveTo>
                <a:lnTo>
                  <a:pt x="6096001" y="3400887"/>
                </a:lnTo>
                <a:lnTo>
                  <a:pt x="2639509" y="6858000"/>
                </a:lnTo>
                <a:lnTo>
                  <a:pt x="2634585" y="6853077"/>
                </a:lnTo>
                <a:close/>
                <a:moveTo>
                  <a:pt x="6096001" y="3341799"/>
                </a:moveTo>
                <a:lnTo>
                  <a:pt x="6096001" y="3351645"/>
                </a:lnTo>
                <a:lnTo>
                  <a:pt x="2590276" y="6858000"/>
                </a:lnTo>
                <a:lnTo>
                  <a:pt x="2585353" y="6853077"/>
                </a:lnTo>
                <a:close/>
                <a:moveTo>
                  <a:pt x="6096001" y="3292559"/>
                </a:moveTo>
                <a:lnTo>
                  <a:pt x="6096001" y="3302404"/>
                </a:lnTo>
                <a:lnTo>
                  <a:pt x="2541044" y="6858000"/>
                </a:lnTo>
                <a:lnTo>
                  <a:pt x="2536121" y="6853077"/>
                </a:lnTo>
                <a:close/>
                <a:moveTo>
                  <a:pt x="6096001" y="3243318"/>
                </a:moveTo>
                <a:lnTo>
                  <a:pt x="6096001" y="3253165"/>
                </a:lnTo>
                <a:lnTo>
                  <a:pt x="2491813" y="6858000"/>
                </a:lnTo>
                <a:lnTo>
                  <a:pt x="2486889" y="6853077"/>
                </a:lnTo>
                <a:close/>
                <a:moveTo>
                  <a:pt x="6096001" y="3194078"/>
                </a:moveTo>
                <a:lnTo>
                  <a:pt x="6096001" y="3203924"/>
                </a:lnTo>
                <a:lnTo>
                  <a:pt x="2442581" y="6858000"/>
                </a:lnTo>
                <a:lnTo>
                  <a:pt x="2437659" y="6853077"/>
                </a:lnTo>
                <a:close/>
                <a:moveTo>
                  <a:pt x="6096001" y="3144836"/>
                </a:moveTo>
                <a:lnTo>
                  <a:pt x="6096001" y="3154683"/>
                </a:lnTo>
                <a:lnTo>
                  <a:pt x="2393349" y="6858000"/>
                </a:lnTo>
                <a:lnTo>
                  <a:pt x="2388425" y="6853077"/>
                </a:lnTo>
                <a:close/>
                <a:moveTo>
                  <a:pt x="6096001" y="3095595"/>
                </a:moveTo>
                <a:lnTo>
                  <a:pt x="6096001" y="3105443"/>
                </a:lnTo>
                <a:lnTo>
                  <a:pt x="2344118" y="6858000"/>
                </a:lnTo>
                <a:lnTo>
                  <a:pt x="2339193" y="6853077"/>
                </a:lnTo>
                <a:close/>
                <a:moveTo>
                  <a:pt x="6096001" y="3046355"/>
                </a:moveTo>
                <a:lnTo>
                  <a:pt x="6096001" y="3056201"/>
                </a:lnTo>
                <a:lnTo>
                  <a:pt x="2294885" y="6858000"/>
                </a:lnTo>
                <a:lnTo>
                  <a:pt x="2289962" y="6853077"/>
                </a:lnTo>
                <a:close/>
                <a:moveTo>
                  <a:pt x="6096001" y="2997114"/>
                </a:moveTo>
                <a:lnTo>
                  <a:pt x="6096001" y="3006960"/>
                </a:lnTo>
                <a:lnTo>
                  <a:pt x="2245654" y="6858000"/>
                </a:lnTo>
                <a:lnTo>
                  <a:pt x="2240730" y="6853077"/>
                </a:lnTo>
                <a:close/>
                <a:moveTo>
                  <a:pt x="6096001" y="2947873"/>
                </a:moveTo>
                <a:lnTo>
                  <a:pt x="6096001" y="2957719"/>
                </a:lnTo>
                <a:lnTo>
                  <a:pt x="2196421" y="6858000"/>
                </a:lnTo>
                <a:lnTo>
                  <a:pt x="2191499" y="6853077"/>
                </a:lnTo>
                <a:close/>
                <a:moveTo>
                  <a:pt x="6096001" y="2898633"/>
                </a:moveTo>
                <a:lnTo>
                  <a:pt x="6096001" y="2908479"/>
                </a:lnTo>
                <a:lnTo>
                  <a:pt x="2147189" y="6858000"/>
                </a:lnTo>
                <a:lnTo>
                  <a:pt x="2142268" y="6853077"/>
                </a:lnTo>
                <a:close/>
                <a:moveTo>
                  <a:pt x="6096001" y="2849393"/>
                </a:moveTo>
                <a:lnTo>
                  <a:pt x="6096001" y="2859239"/>
                </a:lnTo>
                <a:lnTo>
                  <a:pt x="2097958" y="6858000"/>
                </a:lnTo>
                <a:lnTo>
                  <a:pt x="2093036" y="6853077"/>
                </a:lnTo>
                <a:close/>
                <a:moveTo>
                  <a:pt x="6096001" y="2800151"/>
                </a:moveTo>
                <a:lnTo>
                  <a:pt x="6096001" y="2809998"/>
                </a:lnTo>
                <a:lnTo>
                  <a:pt x="2048727" y="6858000"/>
                </a:lnTo>
                <a:lnTo>
                  <a:pt x="2043803" y="6853077"/>
                </a:lnTo>
                <a:close/>
                <a:moveTo>
                  <a:pt x="6096001" y="2750911"/>
                </a:moveTo>
                <a:lnTo>
                  <a:pt x="6096001" y="2760757"/>
                </a:lnTo>
                <a:lnTo>
                  <a:pt x="1999495" y="6858000"/>
                </a:lnTo>
                <a:lnTo>
                  <a:pt x="1994571" y="6853077"/>
                </a:lnTo>
                <a:close/>
                <a:moveTo>
                  <a:pt x="6096001" y="2701670"/>
                </a:moveTo>
                <a:lnTo>
                  <a:pt x="6096001" y="2711516"/>
                </a:lnTo>
                <a:lnTo>
                  <a:pt x="1950262" y="6858000"/>
                </a:lnTo>
                <a:lnTo>
                  <a:pt x="1945339" y="6853077"/>
                </a:lnTo>
                <a:close/>
                <a:moveTo>
                  <a:pt x="6096001" y="2652429"/>
                </a:moveTo>
                <a:lnTo>
                  <a:pt x="6096001" y="2662275"/>
                </a:lnTo>
                <a:lnTo>
                  <a:pt x="1901030" y="6858000"/>
                </a:lnTo>
                <a:lnTo>
                  <a:pt x="1896107" y="6853077"/>
                </a:lnTo>
                <a:close/>
                <a:moveTo>
                  <a:pt x="6096001" y="2603189"/>
                </a:moveTo>
                <a:lnTo>
                  <a:pt x="6096001" y="2613035"/>
                </a:lnTo>
                <a:lnTo>
                  <a:pt x="1851798" y="6858000"/>
                </a:lnTo>
                <a:lnTo>
                  <a:pt x="1846876" y="6853077"/>
                </a:lnTo>
                <a:close/>
                <a:moveTo>
                  <a:pt x="6096001" y="2553948"/>
                </a:moveTo>
                <a:lnTo>
                  <a:pt x="6096001" y="2563794"/>
                </a:lnTo>
                <a:lnTo>
                  <a:pt x="1802566" y="6858000"/>
                </a:lnTo>
                <a:lnTo>
                  <a:pt x="1797644" y="6853077"/>
                </a:lnTo>
                <a:close/>
                <a:moveTo>
                  <a:pt x="6096001" y="2504707"/>
                </a:moveTo>
                <a:lnTo>
                  <a:pt x="6096001" y="2514553"/>
                </a:lnTo>
                <a:lnTo>
                  <a:pt x="1753336" y="6858000"/>
                </a:lnTo>
                <a:lnTo>
                  <a:pt x="1748411" y="6853077"/>
                </a:lnTo>
                <a:close/>
                <a:moveTo>
                  <a:pt x="6096001" y="2455466"/>
                </a:moveTo>
                <a:lnTo>
                  <a:pt x="6096001" y="2465313"/>
                </a:lnTo>
                <a:lnTo>
                  <a:pt x="1704104" y="6858000"/>
                </a:lnTo>
                <a:lnTo>
                  <a:pt x="1699180" y="6853077"/>
                </a:lnTo>
                <a:close/>
                <a:moveTo>
                  <a:pt x="6096001" y="2406226"/>
                </a:moveTo>
                <a:lnTo>
                  <a:pt x="6096001" y="2416072"/>
                </a:lnTo>
                <a:lnTo>
                  <a:pt x="1654871" y="6858000"/>
                </a:lnTo>
                <a:lnTo>
                  <a:pt x="1649948" y="6853077"/>
                </a:lnTo>
                <a:close/>
                <a:moveTo>
                  <a:pt x="6096001" y="2356985"/>
                </a:moveTo>
                <a:lnTo>
                  <a:pt x="6096001" y="2366831"/>
                </a:lnTo>
                <a:lnTo>
                  <a:pt x="1605639" y="6858000"/>
                </a:lnTo>
                <a:lnTo>
                  <a:pt x="1600716" y="6853077"/>
                </a:lnTo>
                <a:close/>
                <a:moveTo>
                  <a:pt x="6096001" y="2307744"/>
                </a:moveTo>
                <a:lnTo>
                  <a:pt x="6096001" y="2317590"/>
                </a:lnTo>
                <a:lnTo>
                  <a:pt x="1556407" y="6858000"/>
                </a:lnTo>
                <a:lnTo>
                  <a:pt x="1551484" y="6853077"/>
                </a:lnTo>
                <a:close/>
                <a:moveTo>
                  <a:pt x="6096001" y="2258503"/>
                </a:moveTo>
                <a:lnTo>
                  <a:pt x="6096001" y="2268349"/>
                </a:lnTo>
                <a:lnTo>
                  <a:pt x="1507175" y="6858000"/>
                </a:lnTo>
                <a:lnTo>
                  <a:pt x="1502253" y="6853077"/>
                </a:lnTo>
                <a:close/>
                <a:moveTo>
                  <a:pt x="6096001" y="2209263"/>
                </a:moveTo>
                <a:lnTo>
                  <a:pt x="6096001" y="2219109"/>
                </a:lnTo>
                <a:lnTo>
                  <a:pt x="1457943" y="6858000"/>
                </a:lnTo>
                <a:lnTo>
                  <a:pt x="1453020" y="6853077"/>
                </a:lnTo>
                <a:close/>
                <a:moveTo>
                  <a:pt x="6096001" y="2160022"/>
                </a:moveTo>
                <a:lnTo>
                  <a:pt x="6096001" y="2169869"/>
                </a:lnTo>
                <a:lnTo>
                  <a:pt x="1408713" y="6858000"/>
                </a:lnTo>
                <a:lnTo>
                  <a:pt x="1403788" y="6853077"/>
                </a:lnTo>
                <a:close/>
                <a:moveTo>
                  <a:pt x="6096001" y="2110781"/>
                </a:moveTo>
                <a:lnTo>
                  <a:pt x="6096001" y="2120628"/>
                </a:lnTo>
                <a:lnTo>
                  <a:pt x="1359480" y="6858000"/>
                </a:lnTo>
                <a:lnTo>
                  <a:pt x="1354556" y="6853077"/>
                </a:lnTo>
                <a:close/>
                <a:moveTo>
                  <a:pt x="6096001" y="2061540"/>
                </a:moveTo>
                <a:lnTo>
                  <a:pt x="6096001" y="2071387"/>
                </a:lnTo>
                <a:lnTo>
                  <a:pt x="1310248" y="6858000"/>
                </a:lnTo>
                <a:lnTo>
                  <a:pt x="1305324" y="6853077"/>
                </a:lnTo>
                <a:close/>
                <a:moveTo>
                  <a:pt x="6096001" y="2012300"/>
                </a:moveTo>
                <a:lnTo>
                  <a:pt x="6096001" y="2022146"/>
                </a:lnTo>
                <a:lnTo>
                  <a:pt x="1261016" y="6858000"/>
                </a:lnTo>
                <a:lnTo>
                  <a:pt x="1256093" y="6853077"/>
                </a:lnTo>
                <a:close/>
                <a:moveTo>
                  <a:pt x="6096001" y="1963059"/>
                </a:moveTo>
                <a:lnTo>
                  <a:pt x="6096001" y="1972905"/>
                </a:lnTo>
                <a:lnTo>
                  <a:pt x="1211784" y="6858000"/>
                </a:lnTo>
                <a:lnTo>
                  <a:pt x="1206862" y="6853077"/>
                </a:lnTo>
                <a:close/>
                <a:moveTo>
                  <a:pt x="6096001" y="1913819"/>
                </a:moveTo>
                <a:lnTo>
                  <a:pt x="6096001" y="1923665"/>
                </a:lnTo>
                <a:lnTo>
                  <a:pt x="1162552" y="6858000"/>
                </a:lnTo>
                <a:lnTo>
                  <a:pt x="1157630" y="6853077"/>
                </a:lnTo>
                <a:close/>
                <a:moveTo>
                  <a:pt x="6096001" y="1864577"/>
                </a:moveTo>
                <a:lnTo>
                  <a:pt x="6096001" y="1874424"/>
                </a:lnTo>
                <a:lnTo>
                  <a:pt x="1113321" y="6858000"/>
                </a:lnTo>
                <a:lnTo>
                  <a:pt x="1108397" y="6853077"/>
                </a:lnTo>
                <a:close/>
                <a:moveTo>
                  <a:pt x="6096001" y="1815337"/>
                </a:moveTo>
                <a:lnTo>
                  <a:pt x="6096001" y="1825183"/>
                </a:lnTo>
                <a:lnTo>
                  <a:pt x="1064090" y="6858000"/>
                </a:lnTo>
                <a:lnTo>
                  <a:pt x="1059165" y="6853077"/>
                </a:lnTo>
                <a:close/>
                <a:moveTo>
                  <a:pt x="6096001" y="1766096"/>
                </a:moveTo>
                <a:lnTo>
                  <a:pt x="6096001" y="1775942"/>
                </a:lnTo>
                <a:lnTo>
                  <a:pt x="1014857" y="6858000"/>
                </a:lnTo>
                <a:lnTo>
                  <a:pt x="1009933" y="6853077"/>
                </a:lnTo>
                <a:close/>
                <a:moveTo>
                  <a:pt x="6096001" y="1716855"/>
                </a:moveTo>
                <a:lnTo>
                  <a:pt x="6096001" y="1726701"/>
                </a:lnTo>
                <a:lnTo>
                  <a:pt x="965625" y="6858000"/>
                </a:lnTo>
                <a:lnTo>
                  <a:pt x="960701" y="6853077"/>
                </a:lnTo>
                <a:close/>
                <a:moveTo>
                  <a:pt x="6096001" y="1667614"/>
                </a:moveTo>
                <a:lnTo>
                  <a:pt x="6096001" y="1677460"/>
                </a:lnTo>
                <a:lnTo>
                  <a:pt x="916393" y="6858000"/>
                </a:lnTo>
                <a:lnTo>
                  <a:pt x="911471" y="6853077"/>
                </a:lnTo>
                <a:close/>
                <a:moveTo>
                  <a:pt x="6096001" y="1618374"/>
                </a:moveTo>
                <a:lnTo>
                  <a:pt x="6096001" y="1628220"/>
                </a:lnTo>
                <a:lnTo>
                  <a:pt x="867161" y="6858000"/>
                </a:lnTo>
                <a:lnTo>
                  <a:pt x="862239" y="6853077"/>
                </a:lnTo>
                <a:close/>
                <a:moveTo>
                  <a:pt x="6096001" y="1569133"/>
                </a:moveTo>
                <a:lnTo>
                  <a:pt x="6096001" y="1578980"/>
                </a:lnTo>
                <a:lnTo>
                  <a:pt x="817930" y="6858000"/>
                </a:lnTo>
                <a:lnTo>
                  <a:pt x="813006" y="6853077"/>
                </a:lnTo>
                <a:close/>
                <a:moveTo>
                  <a:pt x="6096001" y="1519892"/>
                </a:moveTo>
                <a:lnTo>
                  <a:pt x="6096001" y="1529739"/>
                </a:lnTo>
                <a:lnTo>
                  <a:pt x="768698" y="6858000"/>
                </a:lnTo>
                <a:lnTo>
                  <a:pt x="763774" y="6853077"/>
                </a:lnTo>
                <a:close/>
                <a:moveTo>
                  <a:pt x="6096001" y="1470652"/>
                </a:moveTo>
                <a:lnTo>
                  <a:pt x="6096001" y="1480498"/>
                </a:lnTo>
                <a:lnTo>
                  <a:pt x="719465" y="6858000"/>
                </a:lnTo>
                <a:lnTo>
                  <a:pt x="714542" y="6853077"/>
                </a:lnTo>
                <a:close/>
                <a:moveTo>
                  <a:pt x="6096001" y="1421412"/>
                </a:moveTo>
                <a:lnTo>
                  <a:pt x="6096001" y="1431258"/>
                </a:lnTo>
                <a:lnTo>
                  <a:pt x="670233" y="6858000"/>
                </a:lnTo>
                <a:lnTo>
                  <a:pt x="665310" y="6853077"/>
                </a:lnTo>
                <a:close/>
                <a:moveTo>
                  <a:pt x="6096001" y="1372171"/>
                </a:moveTo>
                <a:lnTo>
                  <a:pt x="6096001" y="1382017"/>
                </a:lnTo>
                <a:lnTo>
                  <a:pt x="621001" y="6858000"/>
                </a:lnTo>
                <a:lnTo>
                  <a:pt x="616078" y="6853077"/>
                </a:lnTo>
                <a:close/>
                <a:moveTo>
                  <a:pt x="6096001" y="1322930"/>
                </a:moveTo>
                <a:lnTo>
                  <a:pt x="6096001" y="1332776"/>
                </a:lnTo>
                <a:lnTo>
                  <a:pt x="571770" y="6858000"/>
                </a:lnTo>
                <a:lnTo>
                  <a:pt x="566848" y="6853077"/>
                </a:lnTo>
                <a:close/>
                <a:moveTo>
                  <a:pt x="6096001" y="1272686"/>
                </a:moveTo>
                <a:lnTo>
                  <a:pt x="6096001" y="1282535"/>
                </a:lnTo>
                <a:lnTo>
                  <a:pt x="522538" y="6858000"/>
                </a:lnTo>
                <a:lnTo>
                  <a:pt x="517615" y="6853077"/>
                </a:lnTo>
                <a:close/>
                <a:moveTo>
                  <a:pt x="6096001" y="1223436"/>
                </a:moveTo>
                <a:lnTo>
                  <a:pt x="6096001" y="1233285"/>
                </a:lnTo>
                <a:lnTo>
                  <a:pt x="473307" y="6858000"/>
                </a:lnTo>
                <a:lnTo>
                  <a:pt x="468383" y="6853077"/>
                </a:lnTo>
                <a:close/>
                <a:moveTo>
                  <a:pt x="6096001" y="1174187"/>
                </a:moveTo>
                <a:lnTo>
                  <a:pt x="6096001" y="1184035"/>
                </a:lnTo>
                <a:lnTo>
                  <a:pt x="424074" y="6858000"/>
                </a:lnTo>
                <a:lnTo>
                  <a:pt x="419151" y="6853077"/>
                </a:lnTo>
                <a:close/>
                <a:moveTo>
                  <a:pt x="6096001" y="1124937"/>
                </a:moveTo>
                <a:lnTo>
                  <a:pt x="6096001" y="1134786"/>
                </a:lnTo>
                <a:lnTo>
                  <a:pt x="374842" y="6858000"/>
                </a:lnTo>
                <a:lnTo>
                  <a:pt x="369919" y="6853077"/>
                </a:lnTo>
                <a:close/>
                <a:moveTo>
                  <a:pt x="6096001" y="1075688"/>
                </a:moveTo>
                <a:lnTo>
                  <a:pt x="6096001" y="1085536"/>
                </a:lnTo>
                <a:lnTo>
                  <a:pt x="325610" y="6858000"/>
                </a:lnTo>
                <a:lnTo>
                  <a:pt x="320687" y="6853077"/>
                </a:lnTo>
                <a:close/>
                <a:moveTo>
                  <a:pt x="6096001" y="1026438"/>
                </a:moveTo>
                <a:lnTo>
                  <a:pt x="6096001" y="1036286"/>
                </a:lnTo>
                <a:lnTo>
                  <a:pt x="276378" y="6858000"/>
                </a:lnTo>
                <a:lnTo>
                  <a:pt x="271455" y="6853077"/>
                </a:lnTo>
                <a:close/>
                <a:moveTo>
                  <a:pt x="6096001" y="977189"/>
                </a:moveTo>
                <a:lnTo>
                  <a:pt x="6096001" y="987037"/>
                </a:lnTo>
                <a:lnTo>
                  <a:pt x="227147" y="6858000"/>
                </a:lnTo>
                <a:lnTo>
                  <a:pt x="222223" y="6853077"/>
                </a:lnTo>
                <a:close/>
                <a:moveTo>
                  <a:pt x="6096001" y="927939"/>
                </a:moveTo>
                <a:lnTo>
                  <a:pt x="6096001" y="937787"/>
                </a:lnTo>
                <a:lnTo>
                  <a:pt x="177915" y="6858000"/>
                </a:lnTo>
                <a:lnTo>
                  <a:pt x="172991" y="6853077"/>
                </a:lnTo>
                <a:close/>
                <a:moveTo>
                  <a:pt x="6096001" y="878690"/>
                </a:moveTo>
                <a:lnTo>
                  <a:pt x="6096001" y="888537"/>
                </a:lnTo>
                <a:lnTo>
                  <a:pt x="128683" y="6858000"/>
                </a:lnTo>
                <a:lnTo>
                  <a:pt x="123760" y="6853077"/>
                </a:lnTo>
                <a:close/>
                <a:moveTo>
                  <a:pt x="6096001" y="829441"/>
                </a:moveTo>
                <a:lnTo>
                  <a:pt x="6096001" y="839288"/>
                </a:lnTo>
                <a:lnTo>
                  <a:pt x="79451" y="6858000"/>
                </a:lnTo>
                <a:lnTo>
                  <a:pt x="74528" y="6853077"/>
                </a:lnTo>
                <a:close/>
                <a:moveTo>
                  <a:pt x="6096001" y="780191"/>
                </a:moveTo>
                <a:lnTo>
                  <a:pt x="6096001" y="790039"/>
                </a:lnTo>
                <a:lnTo>
                  <a:pt x="30219" y="6858000"/>
                </a:lnTo>
                <a:lnTo>
                  <a:pt x="25296" y="6853077"/>
                </a:lnTo>
                <a:close/>
                <a:moveTo>
                  <a:pt x="6096001" y="730941"/>
                </a:moveTo>
                <a:lnTo>
                  <a:pt x="6096001" y="740789"/>
                </a:lnTo>
                <a:lnTo>
                  <a:pt x="0" y="6838981"/>
                </a:lnTo>
                <a:lnTo>
                  <a:pt x="0" y="6829134"/>
                </a:lnTo>
                <a:close/>
                <a:moveTo>
                  <a:pt x="6096001" y="681692"/>
                </a:moveTo>
                <a:lnTo>
                  <a:pt x="6096001" y="691539"/>
                </a:lnTo>
                <a:lnTo>
                  <a:pt x="0" y="6789731"/>
                </a:lnTo>
                <a:lnTo>
                  <a:pt x="0" y="6779883"/>
                </a:lnTo>
                <a:close/>
                <a:moveTo>
                  <a:pt x="6096001" y="632442"/>
                </a:moveTo>
                <a:lnTo>
                  <a:pt x="6096001" y="642290"/>
                </a:lnTo>
                <a:lnTo>
                  <a:pt x="0" y="6740483"/>
                </a:lnTo>
                <a:lnTo>
                  <a:pt x="0" y="6730633"/>
                </a:lnTo>
                <a:close/>
                <a:moveTo>
                  <a:pt x="6096001" y="583192"/>
                </a:moveTo>
                <a:lnTo>
                  <a:pt x="6096001" y="593041"/>
                </a:lnTo>
                <a:lnTo>
                  <a:pt x="0" y="6691232"/>
                </a:lnTo>
                <a:lnTo>
                  <a:pt x="0" y="6681383"/>
                </a:lnTo>
                <a:close/>
                <a:moveTo>
                  <a:pt x="6096001" y="533942"/>
                </a:moveTo>
                <a:lnTo>
                  <a:pt x="6096001" y="543791"/>
                </a:lnTo>
                <a:lnTo>
                  <a:pt x="0" y="6641982"/>
                </a:lnTo>
                <a:lnTo>
                  <a:pt x="0" y="6632134"/>
                </a:lnTo>
                <a:close/>
                <a:moveTo>
                  <a:pt x="6096001" y="484693"/>
                </a:moveTo>
                <a:lnTo>
                  <a:pt x="6096001" y="494542"/>
                </a:lnTo>
                <a:lnTo>
                  <a:pt x="0" y="6592732"/>
                </a:lnTo>
                <a:lnTo>
                  <a:pt x="0" y="6582885"/>
                </a:lnTo>
                <a:close/>
                <a:moveTo>
                  <a:pt x="6096001" y="435443"/>
                </a:moveTo>
                <a:lnTo>
                  <a:pt x="6096001" y="445292"/>
                </a:lnTo>
                <a:lnTo>
                  <a:pt x="0" y="6543484"/>
                </a:lnTo>
                <a:lnTo>
                  <a:pt x="0" y="6533635"/>
                </a:lnTo>
                <a:close/>
                <a:moveTo>
                  <a:pt x="6096001" y="386193"/>
                </a:moveTo>
                <a:lnTo>
                  <a:pt x="6096001" y="396042"/>
                </a:lnTo>
                <a:lnTo>
                  <a:pt x="0" y="6494234"/>
                </a:lnTo>
                <a:lnTo>
                  <a:pt x="0" y="6484386"/>
                </a:lnTo>
                <a:close/>
                <a:moveTo>
                  <a:pt x="6096001" y="336945"/>
                </a:moveTo>
                <a:lnTo>
                  <a:pt x="6096001" y="346793"/>
                </a:lnTo>
                <a:lnTo>
                  <a:pt x="0" y="6444984"/>
                </a:lnTo>
                <a:lnTo>
                  <a:pt x="0" y="6435136"/>
                </a:lnTo>
                <a:close/>
                <a:moveTo>
                  <a:pt x="6096001" y="287695"/>
                </a:moveTo>
                <a:lnTo>
                  <a:pt x="6096001" y="297543"/>
                </a:lnTo>
                <a:lnTo>
                  <a:pt x="0" y="6395735"/>
                </a:lnTo>
                <a:lnTo>
                  <a:pt x="0" y="6385886"/>
                </a:lnTo>
                <a:close/>
                <a:moveTo>
                  <a:pt x="6096001" y="238445"/>
                </a:moveTo>
                <a:lnTo>
                  <a:pt x="6096001" y="248293"/>
                </a:lnTo>
                <a:lnTo>
                  <a:pt x="0" y="6346485"/>
                </a:lnTo>
                <a:lnTo>
                  <a:pt x="0" y="6336636"/>
                </a:lnTo>
                <a:close/>
                <a:moveTo>
                  <a:pt x="6096001" y="189196"/>
                </a:moveTo>
                <a:lnTo>
                  <a:pt x="6096001" y="199043"/>
                </a:lnTo>
                <a:lnTo>
                  <a:pt x="0" y="6297235"/>
                </a:lnTo>
                <a:lnTo>
                  <a:pt x="0" y="6287387"/>
                </a:lnTo>
                <a:close/>
                <a:moveTo>
                  <a:pt x="6096001" y="139946"/>
                </a:moveTo>
                <a:lnTo>
                  <a:pt x="6096001" y="149795"/>
                </a:lnTo>
                <a:lnTo>
                  <a:pt x="0" y="6247986"/>
                </a:lnTo>
                <a:lnTo>
                  <a:pt x="0" y="6238137"/>
                </a:lnTo>
                <a:close/>
                <a:moveTo>
                  <a:pt x="6096001" y="90697"/>
                </a:moveTo>
                <a:lnTo>
                  <a:pt x="6096001" y="100546"/>
                </a:lnTo>
                <a:lnTo>
                  <a:pt x="0" y="6198736"/>
                </a:lnTo>
                <a:lnTo>
                  <a:pt x="0" y="6188889"/>
                </a:lnTo>
                <a:close/>
                <a:moveTo>
                  <a:pt x="6096001" y="41447"/>
                </a:moveTo>
                <a:lnTo>
                  <a:pt x="6096001" y="51296"/>
                </a:lnTo>
                <a:lnTo>
                  <a:pt x="0" y="6149486"/>
                </a:lnTo>
                <a:lnTo>
                  <a:pt x="0" y="6139639"/>
                </a:lnTo>
                <a:close/>
                <a:moveTo>
                  <a:pt x="6088202" y="0"/>
                </a:moveTo>
                <a:lnTo>
                  <a:pt x="6093124" y="4923"/>
                </a:lnTo>
                <a:lnTo>
                  <a:pt x="0" y="6100238"/>
                </a:lnTo>
                <a:lnTo>
                  <a:pt x="0" y="6090389"/>
                </a:lnTo>
                <a:close/>
                <a:moveTo>
                  <a:pt x="6038970" y="0"/>
                </a:moveTo>
                <a:lnTo>
                  <a:pt x="6043892" y="4923"/>
                </a:lnTo>
                <a:lnTo>
                  <a:pt x="0" y="6050988"/>
                </a:lnTo>
                <a:lnTo>
                  <a:pt x="0" y="6041139"/>
                </a:lnTo>
                <a:close/>
                <a:moveTo>
                  <a:pt x="5989738" y="0"/>
                </a:moveTo>
                <a:lnTo>
                  <a:pt x="5994661" y="4923"/>
                </a:lnTo>
                <a:lnTo>
                  <a:pt x="0" y="6001738"/>
                </a:lnTo>
                <a:lnTo>
                  <a:pt x="0" y="5991890"/>
                </a:lnTo>
                <a:close/>
                <a:moveTo>
                  <a:pt x="5940507" y="0"/>
                </a:moveTo>
                <a:lnTo>
                  <a:pt x="5945429" y="4923"/>
                </a:lnTo>
                <a:lnTo>
                  <a:pt x="0" y="5952489"/>
                </a:lnTo>
                <a:lnTo>
                  <a:pt x="0" y="5942640"/>
                </a:lnTo>
                <a:close/>
                <a:moveTo>
                  <a:pt x="5891275" y="0"/>
                </a:moveTo>
                <a:lnTo>
                  <a:pt x="5896197" y="4923"/>
                </a:lnTo>
                <a:lnTo>
                  <a:pt x="0" y="5903239"/>
                </a:lnTo>
                <a:lnTo>
                  <a:pt x="0" y="5893391"/>
                </a:lnTo>
                <a:close/>
                <a:moveTo>
                  <a:pt x="5842041" y="0"/>
                </a:moveTo>
                <a:lnTo>
                  <a:pt x="5846966" y="4923"/>
                </a:lnTo>
                <a:lnTo>
                  <a:pt x="0" y="5853989"/>
                </a:lnTo>
                <a:lnTo>
                  <a:pt x="0" y="5844142"/>
                </a:lnTo>
                <a:close/>
                <a:moveTo>
                  <a:pt x="5792809" y="0"/>
                </a:moveTo>
                <a:lnTo>
                  <a:pt x="5797734" y="4923"/>
                </a:lnTo>
                <a:lnTo>
                  <a:pt x="0" y="5804741"/>
                </a:lnTo>
                <a:lnTo>
                  <a:pt x="0" y="5794892"/>
                </a:lnTo>
                <a:close/>
                <a:moveTo>
                  <a:pt x="5743579" y="0"/>
                </a:moveTo>
                <a:lnTo>
                  <a:pt x="5748501" y="4923"/>
                </a:lnTo>
                <a:lnTo>
                  <a:pt x="0" y="5755491"/>
                </a:lnTo>
                <a:lnTo>
                  <a:pt x="0" y="5745642"/>
                </a:lnTo>
                <a:close/>
                <a:moveTo>
                  <a:pt x="5694347" y="0"/>
                </a:moveTo>
                <a:lnTo>
                  <a:pt x="5699269" y="4923"/>
                </a:lnTo>
                <a:lnTo>
                  <a:pt x="0" y="5706241"/>
                </a:lnTo>
                <a:lnTo>
                  <a:pt x="0" y="5696393"/>
                </a:lnTo>
                <a:close/>
                <a:moveTo>
                  <a:pt x="5645115" y="0"/>
                </a:moveTo>
                <a:lnTo>
                  <a:pt x="5650039" y="4923"/>
                </a:lnTo>
                <a:lnTo>
                  <a:pt x="0" y="5656991"/>
                </a:lnTo>
                <a:lnTo>
                  <a:pt x="0" y="5647143"/>
                </a:lnTo>
                <a:close/>
                <a:moveTo>
                  <a:pt x="5595883" y="0"/>
                </a:moveTo>
                <a:lnTo>
                  <a:pt x="5600807" y="4923"/>
                </a:lnTo>
                <a:lnTo>
                  <a:pt x="0" y="5607742"/>
                </a:lnTo>
                <a:lnTo>
                  <a:pt x="0" y="5597893"/>
                </a:lnTo>
                <a:close/>
                <a:moveTo>
                  <a:pt x="5546650" y="0"/>
                </a:moveTo>
                <a:lnTo>
                  <a:pt x="5551575" y="4923"/>
                </a:lnTo>
                <a:lnTo>
                  <a:pt x="0" y="5558492"/>
                </a:lnTo>
                <a:lnTo>
                  <a:pt x="0" y="5548644"/>
                </a:lnTo>
                <a:close/>
                <a:moveTo>
                  <a:pt x="5497418" y="0"/>
                </a:moveTo>
                <a:lnTo>
                  <a:pt x="5502343" y="4923"/>
                </a:lnTo>
                <a:lnTo>
                  <a:pt x="0" y="5509242"/>
                </a:lnTo>
                <a:lnTo>
                  <a:pt x="0" y="5499394"/>
                </a:lnTo>
                <a:close/>
                <a:moveTo>
                  <a:pt x="5448187" y="0"/>
                </a:moveTo>
                <a:lnTo>
                  <a:pt x="5453109" y="4923"/>
                </a:lnTo>
                <a:lnTo>
                  <a:pt x="0" y="5459993"/>
                </a:lnTo>
                <a:lnTo>
                  <a:pt x="0" y="5450144"/>
                </a:lnTo>
                <a:close/>
                <a:moveTo>
                  <a:pt x="5398955" y="0"/>
                </a:moveTo>
                <a:lnTo>
                  <a:pt x="5403877" y="4923"/>
                </a:lnTo>
                <a:lnTo>
                  <a:pt x="0" y="5408803"/>
                </a:lnTo>
                <a:lnTo>
                  <a:pt x="0" y="5398956"/>
                </a:lnTo>
                <a:close/>
                <a:moveTo>
                  <a:pt x="5349724" y="0"/>
                </a:moveTo>
                <a:lnTo>
                  <a:pt x="5354647" y="4923"/>
                </a:lnTo>
                <a:lnTo>
                  <a:pt x="0" y="5359571"/>
                </a:lnTo>
                <a:lnTo>
                  <a:pt x="0" y="5349724"/>
                </a:lnTo>
                <a:close/>
                <a:moveTo>
                  <a:pt x="5300492" y="0"/>
                </a:moveTo>
                <a:lnTo>
                  <a:pt x="5305415" y="4923"/>
                </a:lnTo>
                <a:lnTo>
                  <a:pt x="0" y="5310339"/>
                </a:lnTo>
                <a:lnTo>
                  <a:pt x="0" y="5300492"/>
                </a:lnTo>
                <a:close/>
                <a:moveTo>
                  <a:pt x="5251259" y="0"/>
                </a:moveTo>
                <a:lnTo>
                  <a:pt x="5256183" y="4923"/>
                </a:lnTo>
                <a:lnTo>
                  <a:pt x="0" y="5261107"/>
                </a:lnTo>
                <a:lnTo>
                  <a:pt x="0" y="5251261"/>
                </a:lnTo>
                <a:close/>
                <a:moveTo>
                  <a:pt x="5202027" y="0"/>
                </a:moveTo>
                <a:lnTo>
                  <a:pt x="5206951" y="4923"/>
                </a:lnTo>
                <a:lnTo>
                  <a:pt x="0" y="5211875"/>
                </a:lnTo>
                <a:lnTo>
                  <a:pt x="0" y="5202029"/>
                </a:lnTo>
                <a:close/>
                <a:moveTo>
                  <a:pt x="5152797" y="0"/>
                </a:moveTo>
                <a:lnTo>
                  <a:pt x="5157719" y="4923"/>
                </a:lnTo>
                <a:lnTo>
                  <a:pt x="0" y="5162643"/>
                </a:lnTo>
                <a:lnTo>
                  <a:pt x="0" y="5152797"/>
                </a:lnTo>
                <a:close/>
                <a:moveTo>
                  <a:pt x="5103565" y="0"/>
                </a:moveTo>
                <a:lnTo>
                  <a:pt x="5108487" y="4923"/>
                </a:lnTo>
                <a:lnTo>
                  <a:pt x="0" y="5113411"/>
                </a:lnTo>
                <a:lnTo>
                  <a:pt x="0" y="5103565"/>
                </a:lnTo>
                <a:close/>
                <a:moveTo>
                  <a:pt x="5054333" y="0"/>
                </a:moveTo>
                <a:lnTo>
                  <a:pt x="5059256" y="4923"/>
                </a:lnTo>
                <a:lnTo>
                  <a:pt x="0" y="5064179"/>
                </a:lnTo>
                <a:lnTo>
                  <a:pt x="0" y="5054333"/>
                </a:lnTo>
                <a:close/>
                <a:moveTo>
                  <a:pt x="5005101" y="0"/>
                </a:moveTo>
                <a:lnTo>
                  <a:pt x="5010024" y="4923"/>
                </a:lnTo>
                <a:lnTo>
                  <a:pt x="0" y="5014948"/>
                </a:lnTo>
                <a:lnTo>
                  <a:pt x="0" y="5005101"/>
                </a:lnTo>
                <a:close/>
                <a:moveTo>
                  <a:pt x="4955869" y="0"/>
                </a:moveTo>
                <a:lnTo>
                  <a:pt x="4960792" y="4923"/>
                </a:lnTo>
                <a:lnTo>
                  <a:pt x="0" y="4965716"/>
                </a:lnTo>
                <a:lnTo>
                  <a:pt x="0" y="4955869"/>
                </a:lnTo>
                <a:close/>
                <a:moveTo>
                  <a:pt x="4906635" y="0"/>
                </a:moveTo>
                <a:lnTo>
                  <a:pt x="4911560" y="4923"/>
                </a:lnTo>
                <a:lnTo>
                  <a:pt x="0" y="4916484"/>
                </a:lnTo>
                <a:lnTo>
                  <a:pt x="0" y="4906637"/>
                </a:lnTo>
                <a:close/>
                <a:moveTo>
                  <a:pt x="4857404" y="0"/>
                </a:moveTo>
                <a:lnTo>
                  <a:pt x="4862329" y="4923"/>
                </a:lnTo>
                <a:lnTo>
                  <a:pt x="0" y="4867252"/>
                </a:lnTo>
                <a:lnTo>
                  <a:pt x="0" y="4857406"/>
                </a:lnTo>
                <a:close/>
                <a:moveTo>
                  <a:pt x="4808173" y="0"/>
                </a:moveTo>
                <a:lnTo>
                  <a:pt x="4813095" y="4923"/>
                </a:lnTo>
                <a:lnTo>
                  <a:pt x="0" y="4818020"/>
                </a:lnTo>
                <a:lnTo>
                  <a:pt x="0" y="4808174"/>
                </a:lnTo>
                <a:close/>
                <a:moveTo>
                  <a:pt x="4758941" y="0"/>
                </a:moveTo>
                <a:lnTo>
                  <a:pt x="4763863" y="4923"/>
                </a:lnTo>
                <a:lnTo>
                  <a:pt x="0" y="4768788"/>
                </a:lnTo>
                <a:lnTo>
                  <a:pt x="0" y="4758942"/>
                </a:lnTo>
                <a:close/>
                <a:moveTo>
                  <a:pt x="4709709" y="0"/>
                </a:moveTo>
                <a:lnTo>
                  <a:pt x="4714633" y="4923"/>
                </a:lnTo>
                <a:lnTo>
                  <a:pt x="0" y="4719556"/>
                </a:lnTo>
                <a:lnTo>
                  <a:pt x="0" y="4709710"/>
                </a:lnTo>
                <a:close/>
                <a:moveTo>
                  <a:pt x="4660477" y="0"/>
                </a:moveTo>
                <a:lnTo>
                  <a:pt x="4665401" y="4923"/>
                </a:lnTo>
                <a:lnTo>
                  <a:pt x="0" y="4670324"/>
                </a:lnTo>
                <a:lnTo>
                  <a:pt x="0" y="4660478"/>
                </a:lnTo>
                <a:close/>
                <a:moveTo>
                  <a:pt x="4611245" y="0"/>
                </a:moveTo>
                <a:lnTo>
                  <a:pt x="4616169" y="4923"/>
                </a:lnTo>
                <a:lnTo>
                  <a:pt x="0" y="4621093"/>
                </a:lnTo>
                <a:lnTo>
                  <a:pt x="0" y="4611246"/>
                </a:lnTo>
                <a:close/>
                <a:moveTo>
                  <a:pt x="4562013" y="0"/>
                </a:moveTo>
                <a:lnTo>
                  <a:pt x="4566937" y="4923"/>
                </a:lnTo>
                <a:lnTo>
                  <a:pt x="0" y="4571861"/>
                </a:lnTo>
                <a:lnTo>
                  <a:pt x="0" y="4562014"/>
                </a:lnTo>
                <a:close/>
                <a:moveTo>
                  <a:pt x="4512782" y="0"/>
                </a:moveTo>
                <a:lnTo>
                  <a:pt x="4517704" y="4923"/>
                </a:lnTo>
                <a:lnTo>
                  <a:pt x="0" y="4522629"/>
                </a:lnTo>
                <a:lnTo>
                  <a:pt x="0" y="4512782"/>
                </a:lnTo>
                <a:close/>
                <a:moveTo>
                  <a:pt x="4463550" y="0"/>
                </a:moveTo>
                <a:lnTo>
                  <a:pt x="4468472" y="4923"/>
                </a:lnTo>
                <a:lnTo>
                  <a:pt x="0" y="4473397"/>
                </a:lnTo>
                <a:lnTo>
                  <a:pt x="0" y="4463551"/>
                </a:lnTo>
                <a:close/>
                <a:moveTo>
                  <a:pt x="4414319" y="0"/>
                </a:moveTo>
                <a:lnTo>
                  <a:pt x="4419241" y="4923"/>
                </a:lnTo>
                <a:lnTo>
                  <a:pt x="0" y="4424165"/>
                </a:lnTo>
                <a:lnTo>
                  <a:pt x="0" y="4414319"/>
                </a:lnTo>
                <a:close/>
                <a:moveTo>
                  <a:pt x="4365087" y="0"/>
                </a:moveTo>
                <a:lnTo>
                  <a:pt x="4370009" y="4923"/>
                </a:lnTo>
                <a:lnTo>
                  <a:pt x="0" y="4374933"/>
                </a:lnTo>
                <a:lnTo>
                  <a:pt x="0" y="4365087"/>
                </a:lnTo>
                <a:close/>
                <a:moveTo>
                  <a:pt x="4315855" y="0"/>
                </a:moveTo>
                <a:lnTo>
                  <a:pt x="4320777" y="4923"/>
                </a:lnTo>
                <a:lnTo>
                  <a:pt x="0" y="4325701"/>
                </a:lnTo>
                <a:lnTo>
                  <a:pt x="0" y="4315855"/>
                </a:lnTo>
                <a:close/>
                <a:moveTo>
                  <a:pt x="4266621" y="0"/>
                </a:moveTo>
                <a:lnTo>
                  <a:pt x="4271546" y="4923"/>
                </a:lnTo>
                <a:lnTo>
                  <a:pt x="0" y="4276469"/>
                </a:lnTo>
                <a:lnTo>
                  <a:pt x="0" y="4266623"/>
                </a:lnTo>
                <a:close/>
                <a:moveTo>
                  <a:pt x="4217389" y="0"/>
                </a:moveTo>
                <a:lnTo>
                  <a:pt x="4222314" y="4923"/>
                </a:lnTo>
                <a:lnTo>
                  <a:pt x="0" y="4227238"/>
                </a:lnTo>
                <a:lnTo>
                  <a:pt x="0" y="4217391"/>
                </a:lnTo>
                <a:close/>
                <a:moveTo>
                  <a:pt x="4168159" y="0"/>
                </a:moveTo>
                <a:lnTo>
                  <a:pt x="4173081" y="4923"/>
                </a:lnTo>
                <a:lnTo>
                  <a:pt x="0" y="4178006"/>
                </a:lnTo>
                <a:lnTo>
                  <a:pt x="0" y="4168159"/>
                </a:lnTo>
                <a:close/>
                <a:moveTo>
                  <a:pt x="4118927" y="0"/>
                </a:moveTo>
                <a:lnTo>
                  <a:pt x="4123849" y="4923"/>
                </a:lnTo>
                <a:lnTo>
                  <a:pt x="0" y="4128774"/>
                </a:lnTo>
                <a:lnTo>
                  <a:pt x="0" y="4118927"/>
                </a:lnTo>
                <a:close/>
                <a:moveTo>
                  <a:pt x="4069695" y="0"/>
                </a:moveTo>
                <a:lnTo>
                  <a:pt x="4074619" y="4923"/>
                </a:lnTo>
                <a:lnTo>
                  <a:pt x="0" y="4079542"/>
                </a:lnTo>
                <a:lnTo>
                  <a:pt x="0" y="4069695"/>
                </a:lnTo>
                <a:close/>
                <a:moveTo>
                  <a:pt x="4020463" y="0"/>
                </a:moveTo>
                <a:lnTo>
                  <a:pt x="4025387" y="4923"/>
                </a:lnTo>
                <a:lnTo>
                  <a:pt x="0" y="4030310"/>
                </a:lnTo>
                <a:lnTo>
                  <a:pt x="0" y="4020464"/>
                </a:lnTo>
                <a:close/>
                <a:moveTo>
                  <a:pt x="3971230" y="0"/>
                </a:moveTo>
                <a:lnTo>
                  <a:pt x="3976155" y="4923"/>
                </a:lnTo>
                <a:lnTo>
                  <a:pt x="0" y="3981078"/>
                </a:lnTo>
                <a:lnTo>
                  <a:pt x="0" y="3971232"/>
                </a:lnTo>
                <a:close/>
                <a:moveTo>
                  <a:pt x="3921998" y="0"/>
                </a:moveTo>
                <a:lnTo>
                  <a:pt x="3926923" y="4923"/>
                </a:lnTo>
                <a:lnTo>
                  <a:pt x="0" y="3931846"/>
                </a:lnTo>
                <a:lnTo>
                  <a:pt x="0" y="3922000"/>
                </a:lnTo>
                <a:close/>
                <a:moveTo>
                  <a:pt x="3872768" y="0"/>
                </a:moveTo>
                <a:lnTo>
                  <a:pt x="3877689" y="4923"/>
                </a:lnTo>
                <a:lnTo>
                  <a:pt x="0" y="3882614"/>
                </a:lnTo>
                <a:lnTo>
                  <a:pt x="0" y="3872768"/>
                </a:lnTo>
                <a:close/>
                <a:moveTo>
                  <a:pt x="3823536" y="0"/>
                </a:moveTo>
                <a:lnTo>
                  <a:pt x="3828458" y="4923"/>
                </a:lnTo>
                <a:lnTo>
                  <a:pt x="0" y="3833382"/>
                </a:lnTo>
                <a:lnTo>
                  <a:pt x="0" y="3823536"/>
                </a:lnTo>
                <a:close/>
                <a:moveTo>
                  <a:pt x="3774304" y="0"/>
                </a:moveTo>
                <a:lnTo>
                  <a:pt x="3779227" y="4923"/>
                </a:lnTo>
                <a:lnTo>
                  <a:pt x="0" y="3784151"/>
                </a:lnTo>
                <a:lnTo>
                  <a:pt x="0" y="3774304"/>
                </a:lnTo>
                <a:close/>
                <a:moveTo>
                  <a:pt x="3725072" y="0"/>
                </a:moveTo>
                <a:lnTo>
                  <a:pt x="3729995" y="4923"/>
                </a:lnTo>
                <a:lnTo>
                  <a:pt x="0" y="3734919"/>
                </a:lnTo>
                <a:lnTo>
                  <a:pt x="0" y="3725073"/>
                </a:lnTo>
                <a:close/>
                <a:moveTo>
                  <a:pt x="3675839" y="0"/>
                </a:moveTo>
                <a:lnTo>
                  <a:pt x="3680763" y="4923"/>
                </a:lnTo>
                <a:lnTo>
                  <a:pt x="0" y="3685687"/>
                </a:lnTo>
                <a:lnTo>
                  <a:pt x="0" y="3675841"/>
                </a:lnTo>
                <a:close/>
                <a:moveTo>
                  <a:pt x="3626607" y="0"/>
                </a:moveTo>
                <a:lnTo>
                  <a:pt x="3631531" y="4923"/>
                </a:lnTo>
                <a:lnTo>
                  <a:pt x="0" y="3636455"/>
                </a:lnTo>
                <a:lnTo>
                  <a:pt x="0" y="3626608"/>
                </a:lnTo>
                <a:close/>
                <a:moveTo>
                  <a:pt x="3577377" y="0"/>
                </a:moveTo>
                <a:lnTo>
                  <a:pt x="3582298" y="4923"/>
                </a:lnTo>
                <a:lnTo>
                  <a:pt x="0" y="3587222"/>
                </a:lnTo>
                <a:lnTo>
                  <a:pt x="0" y="3577377"/>
                </a:lnTo>
                <a:close/>
                <a:moveTo>
                  <a:pt x="3528145" y="0"/>
                </a:moveTo>
                <a:lnTo>
                  <a:pt x="3533067" y="4923"/>
                </a:lnTo>
                <a:lnTo>
                  <a:pt x="0" y="3537990"/>
                </a:lnTo>
                <a:lnTo>
                  <a:pt x="0" y="3528145"/>
                </a:lnTo>
                <a:close/>
                <a:moveTo>
                  <a:pt x="3478913" y="0"/>
                </a:moveTo>
                <a:lnTo>
                  <a:pt x="3483836" y="4923"/>
                </a:lnTo>
                <a:lnTo>
                  <a:pt x="0" y="3488760"/>
                </a:lnTo>
                <a:lnTo>
                  <a:pt x="0" y="3478913"/>
                </a:lnTo>
                <a:close/>
                <a:moveTo>
                  <a:pt x="3429681" y="0"/>
                </a:moveTo>
                <a:lnTo>
                  <a:pt x="3434604" y="4923"/>
                </a:lnTo>
                <a:lnTo>
                  <a:pt x="0" y="3439527"/>
                </a:lnTo>
                <a:lnTo>
                  <a:pt x="0" y="3429681"/>
                </a:lnTo>
                <a:close/>
                <a:moveTo>
                  <a:pt x="3380449" y="0"/>
                </a:moveTo>
                <a:lnTo>
                  <a:pt x="3385372" y="4923"/>
                </a:lnTo>
                <a:lnTo>
                  <a:pt x="0" y="3390296"/>
                </a:lnTo>
                <a:lnTo>
                  <a:pt x="0" y="3380449"/>
                </a:lnTo>
                <a:close/>
                <a:moveTo>
                  <a:pt x="3331216" y="0"/>
                </a:moveTo>
                <a:lnTo>
                  <a:pt x="3336140" y="4923"/>
                </a:lnTo>
                <a:lnTo>
                  <a:pt x="0" y="3341064"/>
                </a:lnTo>
                <a:lnTo>
                  <a:pt x="0" y="3331216"/>
                </a:lnTo>
                <a:close/>
                <a:moveTo>
                  <a:pt x="3281984" y="0"/>
                </a:moveTo>
                <a:lnTo>
                  <a:pt x="3286909" y="4923"/>
                </a:lnTo>
                <a:lnTo>
                  <a:pt x="0" y="3291832"/>
                </a:lnTo>
                <a:lnTo>
                  <a:pt x="0" y="3281984"/>
                </a:lnTo>
                <a:close/>
                <a:moveTo>
                  <a:pt x="3232753" y="0"/>
                </a:moveTo>
                <a:lnTo>
                  <a:pt x="3237675" y="4923"/>
                </a:lnTo>
                <a:lnTo>
                  <a:pt x="0" y="3242599"/>
                </a:lnTo>
                <a:lnTo>
                  <a:pt x="0" y="3232754"/>
                </a:lnTo>
                <a:close/>
                <a:moveTo>
                  <a:pt x="3183521" y="0"/>
                </a:moveTo>
                <a:lnTo>
                  <a:pt x="3188443" y="4923"/>
                </a:lnTo>
                <a:lnTo>
                  <a:pt x="0" y="3193367"/>
                </a:lnTo>
                <a:lnTo>
                  <a:pt x="0" y="3183522"/>
                </a:lnTo>
                <a:close/>
                <a:moveTo>
                  <a:pt x="3134288" y="0"/>
                </a:moveTo>
                <a:lnTo>
                  <a:pt x="3139213" y="4923"/>
                </a:lnTo>
                <a:lnTo>
                  <a:pt x="0" y="3144136"/>
                </a:lnTo>
                <a:lnTo>
                  <a:pt x="0" y="3134290"/>
                </a:lnTo>
                <a:close/>
                <a:moveTo>
                  <a:pt x="3085057" y="0"/>
                </a:moveTo>
                <a:lnTo>
                  <a:pt x="3089980" y="4923"/>
                </a:lnTo>
                <a:lnTo>
                  <a:pt x="0" y="3094903"/>
                </a:lnTo>
                <a:lnTo>
                  <a:pt x="0" y="3085057"/>
                </a:lnTo>
                <a:close/>
                <a:moveTo>
                  <a:pt x="3035825" y="0"/>
                </a:moveTo>
                <a:lnTo>
                  <a:pt x="3040748" y="4923"/>
                </a:lnTo>
                <a:lnTo>
                  <a:pt x="0" y="3045672"/>
                </a:lnTo>
                <a:lnTo>
                  <a:pt x="0" y="3035825"/>
                </a:lnTo>
                <a:close/>
                <a:moveTo>
                  <a:pt x="2986593" y="0"/>
                </a:moveTo>
                <a:lnTo>
                  <a:pt x="2991516" y="4923"/>
                </a:lnTo>
                <a:lnTo>
                  <a:pt x="0" y="2996440"/>
                </a:lnTo>
                <a:lnTo>
                  <a:pt x="0" y="2986593"/>
                </a:lnTo>
                <a:close/>
                <a:moveTo>
                  <a:pt x="2937362" y="0"/>
                </a:moveTo>
                <a:lnTo>
                  <a:pt x="2942284" y="4923"/>
                </a:lnTo>
                <a:lnTo>
                  <a:pt x="0" y="2947207"/>
                </a:lnTo>
                <a:lnTo>
                  <a:pt x="0" y="2937363"/>
                </a:lnTo>
                <a:close/>
                <a:moveTo>
                  <a:pt x="2888130" y="0"/>
                </a:moveTo>
                <a:lnTo>
                  <a:pt x="2893052" y="4923"/>
                </a:lnTo>
                <a:lnTo>
                  <a:pt x="0" y="2897976"/>
                </a:lnTo>
                <a:lnTo>
                  <a:pt x="0" y="2888131"/>
                </a:lnTo>
                <a:close/>
                <a:moveTo>
                  <a:pt x="2838897" y="0"/>
                </a:moveTo>
                <a:lnTo>
                  <a:pt x="2843821" y="4923"/>
                </a:lnTo>
                <a:lnTo>
                  <a:pt x="0" y="2848745"/>
                </a:lnTo>
                <a:lnTo>
                  <a:pt x="0" y="2838898"/>
                </a:lnTo>
                <a:close/>
                <a:moveTo>
                  <a:pt x="2789665" y="0"/>
                </a:moveTo>
                <a:lnTo>
                  <a:pt x="2794590" y="4923"/>
                </a:lnTo>
                <a:lnTo>
                  <a:pt x="0" y="2799513"/>
                </a:lnTo>
                <a:lnTo>
                  <a:pt x="0" y="2789666"/>
                </a:lnTo>
                <a:close/>
                <a:moveTo>
                  <a:pt x="2740433" y="0"/>
                </a:moveTo>
                <a:lnTo>
                  <a:pt x="2745357" y="4923"/>
                </a:lnTo>
                <a:lnTo>
                  <a:pt x="0" y="2750280"/>
                </a:lnTo>
                <a:lnTo>
                  <a:pt x="0" y="2740434"/>
                </a:lnTo>
                <a:close/>
                <a:moveTo>
                  <a:pt x="2691201" y="0"/>
                </a:moveTo>
                <a:lnTo>
                  <a:pt x="2696125" y="4923"/>
                </a:lnTo>
                <a:lnTo>
                  <a:pt x="0" y="2701048"/>
                </a:lnTo>
                <a:lnTo>
                  <a:pt x="0" y="2691202"/>
                </a:lnTo>
                <a:close/>
                <a:moveTo>
                  <a:pt x="2641971" y="0"/>
                </a:moveTo>
                <a:lnTo>
                  <a:pt x="2646893" y="4923"/>
                </a:lnTo>
                <a:lnTo>
                  <a:pt x="0" y="2651816"/>
                </a:lnTo>
                <a:lnTo>
                  <a:pt x="0" y="2641971"/>
                </a:lnTo>
                <a:close/>
                <a:moveTo>
                  <a:pt x="2592739" y="0"/>
                </a:moveTo>
                <a:lnTo>
                  <a:pt x="2597661" y="4923"/>
                </a:lnTo>
                <a:lnTo>
                  <a:pt x="0" y="2602584"/>
                </a:lnTo>
                <a:lnTo>
                  <a:pt x="0" y="2592739"/>
                </a:lnTo>
                <a:close/>
                <a:moveTo>
                  <a:pt x="2543506" y="0"/>
                </a:moveTo>
                <a:lnTo>
                  <a:pt x="2548430" y="4923"/>
                </a:lnTo>
                <a:lnTo>
                  <a:pt x="0" y="2553354"/>
                </a:lnTo>
                <a:lnTo>
                  <a:pt x="0" y="2543506"/>
                </a:lnTo>
                <a:close/>
                <a:moveTo>
                  <a:pt x="2494274" y="0"/>
                </a:moveTo>
                <a:lnTo>
                  <a:pt x="2499199" y="4923"/>
                </a:lnTo>
                <a:lnTo>
                  <a:pt x="0" y="2504122"/>
                </a:lnTo>
                <a:lnTo>
                  <a:pt x="0" y="2494274"/>
                </a:lnTo>
                <a:close/>
                <a:moveTo>
                  <a:pt x="2445042" y="0"/>
                </a:moveTo>
                <a:lnTo>
                  <a:pt x="2449965" y="4923"/>
                </a:lnTo>
                <a:lnTo>
                  <a:pt x="0" y="2454889"/>
                </a:lnTo>
                <a:lnTo>
                  <a:pt x="0" y="2445043"/>
                </a:lnTo>
                <a:close/>
                <a:moveTo>
                  <a:pt x="2395810" y="0"/>
                </a:moveTo>
                <a:lnTo>
                  <a:pt x="2400733" y="4923"/>
                </a:lnTo>
                <a:lnTo>
                  <a:pt x="0" y="2405657"/>
                </a:lnTo>
                <a:lnTo>
                  <a:pt x="0" y="2395811"/>
                </a:lnTo>
                <a:close/>
                <a:moveTo>
                  <a:pt x="2346579" y="0"/>
                </a:moveTo>
                <a:lnTo>
                  <a:pt x="2351501" y="4923"/>
                </a:lnTo>
                <a:lnTo>
                  <a:pt x="0" y="2356425"/>
                </a:lnTo>
                <a:lnTo>
                  <a:pt x="0" y="2346579"/>
                </a:lnTo>
                <a:close/>
                <a:moveTo>
                  <a:pt x="2297348" y="0"/>
                </a:moveTo>
                <a:lnTo>
                  <a:pt x="2302270" y="4923"/>
                </a:lnTo>
                <a:lnTo>
                  <a:pt x="0" y="2307193"/>
                </a:lnTo>
                <a:lnTo>
                  <a:pt x="0" y="2297348"/>
                </a:lnTo>
                <a:close/>
                <a:moveTo>
                  <a:pt x="2248115" y="0"/>
                </a:moveTo>
                <a:lnTo>
                  <a:pt x="2253038" y="4923"/>
                </a:lnTo>
                <a:lnTo>
                  <a:pt x="0" y="2257961"/>
                </a:lnTo>
                <a:lnTo>
                  <a:pt x="0" y="2248115"/>
                </a:lnTo>
                <a:close/>
                <a:moveTo>
                  <a:pt x="2198883" y="0"/>
                </a:moveTo>
                <a:lnTo>
                  <a:pt x="2203807" y="4923"/>
                </a:lnTo>
                <a:lnTo>
                  <a:pt x="0" y="2208731"/>
                </a:lnTo>
                <a:lnTo>
                  <a:pt x="0" y="2198885"/>
                </a:lnTo>
                <a:close/>
                <a:moveTo>
                  <a:pt x="2148421" y="0"/>
                </a:moveTo>
                <a:lnTo>
                  <a:pt x="2153344" y="4923"/>
                </a:lnTo>
                <a:lnTo>
                  <a:pt x="0" y="2158268"/>
                </a:lnTo>
                <a:lnTo>
                  <a:pt x="0" y="2148421"/>
                </a:lnTo>
                <a:close/>
                <a:moveTo>
                  <a:pt x="2099189" y="0"/>
                </a:moveTo>
                <a:lnTo>
                  <a:pt x="2104112" y="4923"/>
                </a:lnTo>
                <a:lnTo>
                  <a:pt x="0" y="2109036"/>
                </a:lnTo>
                <a:lnTo>
                  <a:pt x="0" y="2099189"/>
                </a:lnTo>
                <a:close/>
                <a:moveTo>
                  <a:pt x="2049958" y="0"/>
                </a:moveTo>
                <a:lnTo>
                  <a:pt x="2054880" y="4923"/>
                </a:lnTo>
                <a:lnTo>
                  <a:pt x="0" y="2059804"/>
                </a:lnTo>
                <a:lnTo>
                  <a:pt x="0" y="2049959"/>
                </a:lnTo>
                <a:close/>
                <a:moveTo>
                  <a:pt x="2000725" y="0"/>
                </a:moveTo>
                <a:lnTo>
                  <a:pt x="2005649" y="4923"/>
                </a:lnTo>
                <a:lnTo>
                  <a:pt x="0" y="2010572"/>
                </a:lnTo>
                <a:lnTo>
                  <a:pt x="0" y="2000725"/>
                </a:lnTo>
                <a:close/>
                <a:moveTo>
                  <a:pt x="1951493" y="0"/>
                </a:moveTo>
                <a:lnTo>
                  <a:pt x="1956418" y="4923"/>
                </a:lnTo>
                <a:lnTo>
                  <a:pt x="0" y="1961341"/>
                </a:lnTo>
                <a:lnTo>
                  <a:pt x="0" y="1951494"/>
                </a:lnTo>
                <a:close/>
                <a:moveTo>
                  <a:pt x="1902262" y="0"/>
                </a:moveTo>
                <a:lnTo>
                  <a:pt x="1907185" y="4923"/>
                </a:lnTo>
                <a:lnTo>
                  <a:pt x="0" y="1912108"/>
                </a:lnTo>
                <a:lnTo>
                  <a:pt x="0" y="1902262"/>
                </a:lnTo>
                <a:close/>
                <a:moveTo>
                  <a:pt x="1853030" y="0"/>
                </a:moveTo>
                <a:lnTo>
                  <a:pt x="1857953" y="4923"/>
                </a:lnTo>
                <a:lnTo>
                  <a:pt x="0" y="1862876"/>
                </a:lnTo>
                <a:lnTo>
                  <a:pt x="0" y="1853030"/>
                </a:lnTo>
                <a:close/>
                <a:moveTo>
                  <a:pt x="1803798" y="0"/>
                </a:moveTo>
                <a:lnTo>
                  <a:pt x="1808722" y="4923"/>
                </a:lnTo>
                <a:lnTo>
                  <a:pt x="0" y="1813644"/>
                </a:lnTo>
                <a:lnTo>
                  <a:pt x="0" y="1803798"/>
                </a:lnTo>
                <a:close/>
                <a:moveTo>
                  <a:pt x="1754567" y="0"/>
                </a:moveTo>
                <a:lnTo>
                  <a:pt x="1759489" y="4923"/>
                </a:lnTo>
                <a:lnTo>
                  <a:pt x="0" y="1764413"/>
                </a:lnTo>
                <a:lnTo>
                  <a:pt x="0" y="1754567"/>
                </a:lnTo>
                <a:close/>
                <a:moveTo>
                  <a:pt x="1705335" y="0"/>
                </a:moveTo>
                <a:lnTo>
                  <a:pt x="1710257" y="4923"/>
                </a:lnTo>
                <a:lnTo>
                  <a:pt x="0" y="1715181"/>
                </a:lnTo>
                <a:lnTo>
                  <a:pt x="0" y="1705336"/>
                </a:lnTo>
                <a:close/>
                <a:moveTo>
                  <a:pt x="1656102" y="0"/>
                </a:moveTo>
                <a:lnTo>
                  <a:pt x="1661027" y="4923"/>
                </a:lnTo>
                <a:lnTo>
                  <a:pt x="0" y="1665950"/>
                </a:lnTo>
                <a:lnTo>
                  <a:pt x="0" y="1656102"/>
                </a:lnTo>
                <a:close/>
                <a:moveTo>
                  <a:pt x="1606870" y="0"/>
                </a:moveTo>
                <a:lnTo>
                  <a:pt x="1611795" y="4923"/>
                </a:lnTo>
                <a:lnTo>
                  <a:pt x="0" y="1616718"/>
                </a:lnTo>
                <a:lnTo>
                  <a:pt x="0" y="1606870"/>
                </a:lnTo>
                <a:close/>
                <a:moveTo>
                  <a:pt x="1557638" y="0"/>
                </a:moveTo>
                <a:lnTo>
                  <a:pt x="1562562" y="4923"/>
                </a:lnTo>
                <a:lnTo>
                  <a:pt x="0" y="1567485"/>
                </a:lnTo>
                <a:lnTo>
                  <a:pt x="0" y="1557639"/>
                </a:lnTo>
                <a:close/>
                <a:moveTo>
                  <a:pt x="1508407" y="0"/>
                </a:moveTo>
                <a:lnTo>
                  <a:pt x="1513330" y="4923"/>
                </a:lnTo>
                <a:lnTo>
                  <a:pt x="0" y="1518253"/>
                </a:lnTo>
                <a:lnTo>
                  <a:pt x="0" y="1508407"/>
                </a:lnTo>
                <a:close/>
                <a:moveTo>
                  <a:pt x="1459176" y="0"/>
                </a:moveTo>
                <a:lnTo>
                  <a:pt x="1464098" y="4923"/>
                </a:lnTo>
                <a:lnTo>
                  <a:pt x="0" y="1469021"/>
                </a:lnTo>
                <a:lnTo>
                  <a:pt x="0" y="1459176"/>
                </a:lnTo>
                <a:close/>
                <a:moveTo>
                  <a:pt x="1409944" y="0"/>
                </a:moveTo>
                <a:lnTo>
                  <a:pt x="1414866" y="4923"/>
                </a:lnTo>
                <a:lnTo>
                  <a:pt x="0" y="1419789"/>
                </a:lnTo>
                <a:lnTo>
                  <a:pt x="0" y="1409944"/>
                </a:lnTo>
                <a:close/>
                <a:moveTo>
                  <a:pt x="1360711" y="0"/>
                </a:moveTo>
                <a:lnTo>
                  <a:pt x="1365635" y="4923"/>
                </a:lnTo>
                <a:lnTo>
                  <a:pt x="0" y="1370559"/>
                </a:lnTo>
                <a:lnTo>
                  <a:pt x="0" y="1360711"/>
                </a:lnTo>
                <a:close/>
                <a:moveTo>
                  <a:pt x="1311479" y="0"/>
                </a:moveTo>
                <a:lnTo>
                  <a:pt x="1316404" y="4923"/>
                </a:lnTo>
                <a:lnTo>
                  <a:pt x="0" y="1321327"/>
                </a:lnTo>
                <a:lnTo>
                  <a:pt x="0" y="1311479"/>
                </a:lnTo>
                <a:close/>
                <a:moveTo>
                  <a:pt x="1262248" y="0"/>
                </a:moveTo>
                <a:lnTo>
                  <a:pt x="1267170" y="4923"/>
                </a:lnTo>
                <a:lnTo>
                  <a:pt x="0" y="1272094"/>
                </a:lnTo>
                <a:lnTo>
                  <a:pt x="0" y="1262247"/>
                </a:lnTo>
                <a:close/>
                <a:moveTo>
                  <a:pt x="1213015" y="0"/>
                </a:moveTo>
                <a:lnTo>
                  <a:pt x="1217939" y="4923"/>
                </a:lnTo>
                <a:lnTo>
                  <a:pt x="0" y="1222862"/>
                </a:lnTo>
                <a:lnTo>
                  <a:pt x="0" y="1213016"/>
                </a:lnTo>
                <a:close/>
                <a:moveTo>
                  <a:pt x="1163783" y="0"/>
                </a:moveTo>
                <a:lnTo>
                  <a:pt x="1168707" y="4923"/>
                </a:lnTo>
                <a:lnTo>
                  <a:pt x="0" y="1173630"/>
                </a:lnTo>
                <a:lnTo>
                  <a:pt x="0" y="1163784"/>
                </a:lnTo>
                <a:close/>
                <a:moveTo>
                  <a:pt x="1114553" y="0"/>
                </a:moveTo>
                <a:lnTo>
                  <a:pt x="1119475" y="4923"/>
                </a:lnTo>
                <a:lnTo>
                  <a:pt x="0" y="1124398"/>
                </a:lnTo>
                <a:lnTo>
                  <a:pt x="0" y="1114553"/>
                </a:lnTo>
                <a:close/>
                <a:moveTo>
                  <a:pt x="1065320" y="0"/>
                </a:moveTo>
                <a:lnTo>
                  <a:pt x="1070243" y="4923"/>
                </a:lnTo>
                <a:lnTo>
                  <a:pt x="0" y="1075166"/>
                </a:lnTo>
                <a:lnTo>
                  <a:pt x="0" y="1065320"/>
                </a:lnTo>
                <a:close/>
                <a:moveTo>
                  <a:pt x="1016088" y="0"/>
                </a:moveTo>
                <a:lnTo>
                  <a:pt x="1021012" y="4923"/>
                </a:lnTo>
                <a:lnTo>
                  <a:pt x="0" y="1025936"/>
                </a:lnTo>
                <a:lnTo>
                  <a:pt x="0" y="1016088"/>
                </a:lnTo>
                <a:close/>
                <a:moveTo>
                  <a:pt x="966856" y="0"/>
                </a:moveTo>
                <a:lnTo>
                  <a:pt x="971779" y="4923"/>
                </a:lnTo>
                <a:lnTo>
                  <a:pt x="0" y="976702"/>
                </a:lnTo>
                <a:lnTo>
                  <a:pt x="0" y="966856"/>
                </a:lnTo>
                <a:close/>
                <a:moveTo>
                  <a:pt x="917624" y="0"/>
                </a:moveTo>
                <a:lnTo>
                  <a:pt x="922547" y="4923"/>
                </a:lnTo>
                <a:lnTo>
                  <a:pt x="0" y="927471"/>
                </a:lnTo>
                <a:lnTo>
                  <a:pt x="0" y="917624"/>
                </a:lnTo>
                <a:close/>
                <a:moveTo>
                  <a:pt x="868392" y="0"/>
                </a:moveTo>
                <a:lnTo>
                  <a:pt x="873315" y="4923"/>
                </a:lnTo>
                <a:lnTo>
                  <a:pt x="0" y="878239"/>
                </a:lnTo>
                <a:lnTo>
                  <a:pt x="0" y="868392"/>
                </a:lnTo>
                <a:close/>
                <a:moveTo>
                  <a:pt x="819162" y="0"/>
                </a:moveTo>
                <a:lnTo>
                  <a:pt x="824084" y="4923"/>
                </a:lnTo>
                <a:lnTo>
                  <a:pt x="0" y="829007"/>
                </a:lnTo>
                <a:lnTo>
                  <a:pt x="0" y="819162"/>
                </a:lnTo>
                <a:close/>
                <a:moveTo>
                  <a:pt x="769930" y="0"/>
                </a:moveTo>
                <a:lnTo>
                  <a:pt x="774852" y="4923"/>
                </a:lnTo>
                <a:lnTo>
                  <a:pt x="0" y="779775"/>
                </a:lnTo>
                <a:lnTo>
                  <a:pt x="0" y="769930"/>
                </a:lnTo>
                <a:close/>
                <a:moveTo>
                  <a:pt x="720697" y="0"/>
                </a:moveTo>
                <a:lnTo>
                  <a:pt x="725621" y="4923"/>
                </a:lnTo>
                <a:lnTo>
                  <a:pt x="0" y="730544"/>
                </a:lnTo>
                <a:lnTo>
                  <a:pt x="0" y="720697"/>
                </a:lnTo>
                <a:close/>
                <a:moveTo>
                  <a:pt x="671465" y="0"/>
                </a:moveTo>
                <a:lnTo>
                  <a:pt x="676389" y="4923"/>
                </a:lnTo>
                <a:lnTo>
                  <a:pt x="0" y="681312"/>
                </a:lnTo>
                <a:lnTo>
                  <a:pt x="0" y="671465"/>
                </a:lnTo>
                <a:close/>
                <a:moveTo>
                  <a:pt x="622233" y="0"/>
                </a:moveTo>
                <a:lnTo>
                  <a:pt x="627156" y="4923"/>
                </a:lnTo>
                <a:lnTo>
                  <a:pt x="0" y="632079"/>
                </a:lnTo>
                <a:lnTo>
                  <a:pt x="0" y="622233"/>
                </a:lnTo>
                <a:close/>
                <a:moveTo>
                  <a:pt x="573001" y="0"/>
                </a:moveTo>
                <a:lnTo>
                  <a:pt x="577925" y="4923"/>
                </a:lnTo>
                <a:lnTo>
                  <a:pt x="0" y="582847"/>
                </a:lnTo>
                <a:lnTo>
                  <a:pt x="0" y="573001"/>
                </a:lnTo>
                <a:close/>
                <a:moveTo>
                  <a:pt x="523770" y="0"/>
                </a:moveTo>
                <a:lnTo>
                  <a:pt x="528692" y="4923"/>
                </a:lnTo>
                <a:lnTo>
                  <a:pt x="0" y="533616"/>
                </a:lnTo>
                <a:lnTo>
                  <a:pt x="0" y="523771"/>
                </a:lnTo>
                <a:close/>
                <a:moveTo>
                  <a:pt x="474539" y="0"/>
                </a:moveTo>
                <a:lnTo>
                  <a:pt x="479461" y="4923"/>
                </a:lnTo>
                <a:lnTo>
                  <a:pt x="0" y="484384"/>
                </a:lnTo>
                <a:lnTo>
                  <a:pt x="0" y="474539"/>
                </a:lnTo>
                <a:close/>
                <a:moveTo>
                  <a:pt x="425305" y="0"/>
                </a:moveTo>
                <a:lnTo>
                  <a:pt x="430230" y="4923"/>
                </a:lnTo>
                <a:lnTo>
                  <a:pt x="0" y="435153"/>
                </a:lnTo>
                <a:lnTo>
                  <a:pt x="0" y="425306"/>
                </a:lnTo>
                <a:close/>
                <a:moveTo>
                  <a:pt x="376074" y="0"/>
                </a:moveTo>
                <a:lnTo>
                  <a:pt x="380997" y="4923"/>
                </a:lnTo>
                <a:lnTo>
                  <a:pt x="0" y="385920"/>
                </a:lnTo>
                <a:lnTo>
                  <a:pt x="0" y="376074"/>
                </a:lnTo>
                <a:close/>
                <a:moveTo>
                  <a:pt x="326842" y="0"/>
                </a:moveTo>
                <a:lnTo>
                  <a:pt x="331765" y="4923"/>
                </a:lnTo>
                <a:lnTo>
                  <a:pt x="0" y="336688"/>
                </a:lnTo>
                <a:lnTo>
                  <a:pt x="0" y="326842"/>
                </a:lnTo>
                <a:close/>
                <a:moveTo>
                  <a:pt x="277610" y="0"/>
                </a:moveTo>
                <a:lnTo>
                  <a:pt x="282533" y="4923"/>
                </a:lnTo>
                <a:lnTo>
                  <a:pt x="0" y="287456"/>
                </a:lnTo>
                <a:lnTo>
                  <a:pt x="0" y="277610"/>
                </a:lnTo>
                <a:close/>
                <a:moveTo>
                  <a:pt x="228378" y="0"/>
                </a:moveTo>
                <a:lnTo>
                  <a:pt x="233301" y="4923"/>
                </a:lnTo>
                <a:lnTo>
                  <a:pt x="0" y="238224"/>
                </a:lnTo>
                <a:lnTo>
                  <a:pt x="0" y="228378"/>
                </a:lnTo>
                <a:close/>
                <a:moveTo>
                  <a:pt x="179146" y="0"/>
                </a:moveTo>
                <a:lnTo>
                  <a:pt x="184069" y="4923"/>
                </a:lnTo>
                <a:lnTo>
                  <a:pt x="0" y="188992"/>
                </a:lnTo>
                <a:lnTo>
                  <a:pt x="0" y="179146"/>
                </a:lnTo>
                <a:close/>
                <a:moveTo>
                  <a:pt x="129914" y="0"/>
                </a:moveTo>
                <a:lnTo>
                  <a:pt x="134837" y="4923"/>
                </a:lnTo>
                <a:lnTo>
                  <a:pt x="0" y="139761"/>
                </a:lnTo>
                <a:lnTo>
                  <a:pt x="0" y="129914"/>
                </a:lnTo>
                <a:close/>
                <a:moveTo>
                  <a:pt x="80682" y="0"/>
                </a:moveTo>
                <a:lnTo>
                  <a:pt x="85606" y="4923"/>
                </a:lnTo>
                <a:lnTo>
                  <a:pt x="0" y="90529"/>
                </a:lnTo>
                <a:lnTo>
                  <a:pt x="0" y="80682"/>
                </a:lnTo>
                <a:close/>
                <a:moveTo>
                  <a:pt x="31451" y="0"/>
                </a:moveTo>
                <a:lnTo>
                  <a:pt x="36374" y="4923"/>
                </a:lnTo>
                <a:lnTo>
                  <a:pt x="0" y="41297"/>
                </a:lnTo>
                <a:lnTo>
                  <a:pt x="0" y="31451"/>
                </a:lnTo>
                <a:close/>
              </a:path>
            </a:pathLst>
          </a:custGeom>
          <a:solidFill>
            <a:schemeClr val="tx2"/>
          </a:solidFill>
          <a:ln w="9525" cap="flat">
            <a:noFill/>
            <a:prstDash val="solid"/>
            <a:miter/>
          </a:ln>
        </p:spPr>
        <p:txBody>
          <a:bodyPr wrap="square" rtlCol="0" anchor="ctr">
            <a:noAutofit/>
          </a:bodyPr>
          <a:lstStyle/>
          <a:p>
            <a:endParaRPr lang="en-GB"/>
          </a:p>
        </p:txBody>
      </p:sp>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79" name="Tijdelijke aanduiding voor afbeelding 90">
            <a:extLst>
              <a:ext uri="{FF2B5EF4-FFF2-40B4-BE49-F238E27FC236}">
                <a16:creationId xmlns:a16="http://schemas.microsoft.com/office/drawing/2014/main" id="{EACB2B71-68AD-1546-B307-210ABA05B2B2}"/>
              </a:ext>
            </a:extLst>
          </p:cNvPr>
          <p:cNvSpPr>
            <a:spLocks noGrp="1"/>
          </p:cNvSpPr>
          <p:nvPr>
            <p:ph type="pic" sz="quarter" idx="15" hasCustomPrompt="1"/>
          </p:nvPr>
        </p:nvSpPr>
        <p:spPr>
          <a:xfrm>
            <a:off x="330098" y="5249349"/>
            <a:ext cx="1930600" cy="1278551"/>
          </a:xfrm>
          <a:prstGeom prst="rect">
            <a:avLst/>
          </a:prstGeom>
        </p:spPr>
        <p:txBody>
          <a:bodyPr/>
          <a:lstStyle>
            <a:lvl1pPr>
              <a:defRPr/>
            </a:lvl1pPr>
          </a:lstStyle>
          <a:p>
            <a:r>
              <a:rPr lang="nl-BE"/>
              <a:t>Logo</a:t>
            </a:r>
          </a:p>
        </p:txBody>
      </p:sp>
      <p:sp>
        <p:nvSpPr>
          <p:cNvPr id="145" name="Tijdelijke aanduiding voor afbeelding 177">
            <a:extLst>
              <a:ext uri="{FF2B5EF4-FFF2-40B4-BE49-F238E27FC236}">
                <a16:creationId xmlns:a16="http://schemas.microsoft.com/office/drawing/2014/main" id="{F017EBE6-CE42-CC4B-B51C-B4570BF6B0FF}"/>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3532606 w 9601201"/>
              <a:gd name="connsiteY1" fmla="*/ 0 h 4194895"/>
              <a:gd name="connsiteX2" fmla="*/ 3505200 w 9601201"/>
              <a:gd name="connsiteY2" fmla="*/ 27406 h 4194895"/>
              <a:gd name="connsiteX3" fmla="*/ 3505200 w 9601201"/>
              <a:gd name="connsiteY3" fmla="*/ 37252 h 4194895"/>
              <a:gd name="connsiteX4" fmla="*/ 3542452 w 9601201"/>
              <a:gd name="connsiteY4" fmla="*/ 0 h 4194895"/>
              <a:gd name="connsiteX5" fmla="*/ 3581838 w 9601201"/>
              <a:gd name="connsiteY5" fmla="*/ 0 h 4194895"/>
              <a:gd name="connsiteX6" fmla="*/ 3505200 w 9601201"/>
              <a:gd name="connsiteY6" fmla="*/ 76638 h 4194895"/>
              <a:gd name="connsiteX7" fmla="*/ 3505200 w 9601201"/>
              <a:gd name="connsiteY7" fmla="*/ 86484 h 4194895"/>
              <a:gd name="connsiteX8" fmla="*/ 3591684 w 9601201"/>
              <a:gd name="connsiteY8" fmla="*/ 0 h 4194895"/>
              <a:gd name="connsiteX9" fmla="*/ 3631070 w 9601201"/>
              <a:gd name="connsiteY9" fmla="*/ 0 h 4194895"/>
              <a:gd name="connsiteX10" fmla="*/ 3505200 w 9601201"/>
              <a:gd name="connsiteY10" fmla="*/ 125870 h 4194895"/>
              <a:gd name="connsiteX11" fmla="*/ 3505200 w 9601201"/>
              <a:gd name="connsiteY11" fmla="*/ 135717 h 4194895"/>
              <a:gd name="connsiteX12" fmla="*/ 3640917 w 9601201"/>
              <a:gd name="connsiteY12" fmla="*/ 0 h 4194895"/>
              <a:gd name="connsiteX13" fmla="*/ 3680302 w 9601201"/>
              <a:gd name="connsiteY13" fmla="*/ 0 h 4194895"/>
              <a:gd name="connsiteX14" fmla="*/ 3505200 w 9601201"/>
              <a:gd name="connsiteY14" fmla="*/ 175102 h 4194895"/>
              <a:gd name="connsiteX15" fmla="*/ 3505200 w 9601201"/>
              <a:gd name="connsiteY15" fmla="*/ 184949 h 4194895"/>
              <a:gd name="connsiteX16" fmla="*/ 3690149 w 9601201"/>
              <a:gd name="connsiteY16" fmla="*/ 0 h 4194895"/>
              <a:gd name="connsiteX17" fmla="*/ 3729535 w 9601201"/>
              <a:gd name="connsiteY17" fmla="*/ 0 h 4194895"/>
              <a:gd name="connsiteX18" fmla="*/ 3505200 w 9601201"/>
              <a:gd name="connsiteY18" fmla="*/ 224335 h 4194895"/>
              <a:gd name="connsiteX19" fmla="*/ 3505200 w 9601201"/>
              <a:gd name="connsiteY19" fmla="*/ 234180 h 4194895"/>
              <a:gd name="connsiteX20" fmla="*/ 3739380 w 9601201"/>
              <a:gd name="connsiteY20" fmla="*/ 0 h 4194895"/>
              <a:gd name="connsiteX21" fmla="*/ 3778767 w 9601201"/>
              <a:gd name="connsiteY21" fmla="*/ 0 h 4194895"/>
              <a:gd name="connsiteX22" fmla="*/ 3505200 w 9601201"/>
              <a:gd name="connsiteY22" fmla="*/ 273567 h 4194895"/>
              <a:gd name="connsiteX23" fmla="*/ 3505200 w 9601201"/>
              <a:gd name="connsiteY23" fmla="*/ 283411 h 4194895"/>
              <a:gd name="connsiteX24" fmla="*/ 3788611 w 9601201"/>
              <a:gd name="connsiteY24" fmla="*/ 0 h 4194895"/>
              <a:gd name="connsiteX25" fmla="*/ 3827997 w 9601201"/>
              <a:gd name="connsiteY25" fmla="*/ 0 h 4194895"/>
              <a:gd name="connsiteX26" fmla="*/ 3505200 w 9601201"/>
              <a:gd name="connsiteY26" fmla="*/ 322797 h 4194895"/>
              <a:gd name="connsiteX27" fmla="*/ 3505200 w 9601201"/>
              <a:gd name="connsiteY27" fmla="*/ 332644 h 4194895"/>
              <a:gd name="connsiteX28" fmla="*/ 3837844 w 9601201"/>
              <a:gd name="connsiteY28" fmla="*/ 0 h 4194895"/>
              <a:gd name="connsiteX29" fmla="*/ 3877229 w 9601201"/>
              <a:gd name="connsiteY29" fmla="*/ 0 h 4194895"/>
              <a:gd name="connsiteX30" fmla="*/ 3505200 w 9601201"/>
              <a:gd name="connsiteY30" fmla="*/ 372029 h 4194895"/>
              <a:gd name="connsiteX31" fmla="*/ 3505200 w 9601201"/>
              <a:gd name="connsiteY31" fmla="*/ 381876 h 4194895"/>
              <a:gd name="connsiteX32" fmla="*/ 3887076 w 9601201"/>
              <a:gd name="connsiteY32" fmla="*/ 0 h 4194895"/>
              <a:gd name="connsiteX33" fmla="*/ 3926461 w 9601201"/>
              <a:gd name="connsiteY33" fmla="*/ 0 h 4194895"/>
              <a:gd name="connsiteX34" fmla="*/ 3505200 w 9601201"/>
              <a:gd name="connsiteY34" fmla="*/ 421261 h 4194895"/>
              <a:gd name="connsiteX35" fmla="*/ 3505200 w 9601201"/>
              <a:gd name="connsiteY35" fmla="*/ 431107 h 4194895"/>
              <a:gd name="connsiteX36" fmla="*/ 3936307 w 9601201"/>
              <a:gd name="connsiteY36" fmla="*/ 0 h 4194895"/>
              <a:gd name="connsiteX37" fmla="*/ 3975694 w 9601201"/>
              <a:gd name="connsiteY37" fmla="*/ 0 h 4194895"/>
              <a:gd name="connsiteX38" fmla="*/ 3505200 w 9601201"/>
              <a:gd name="connsiteY38" fmla="*/ 470494 h 4194895"/>
              <a:gd name="connsiteX39" fmla="*/ 3505200 w 9601201"/>
              <a:gd name="connsiteY39" fmla="*/ 480340 h 4194895"/>
              <a:gd name="connsiteX40" fmla="*/ 3985540 w 9601201"/>
              <a:gd name="connsiteY40" fmla="*/ 0 h 4194895"/>
              <a:gd name="connsiteX41" fmla="*/ 4024926 w 9601201"/>
              <a:gd name="connsiteY41" fmla="*/ 0 h 4194895"/>
              <a:gd name="connsiteX42" fmla="*/ 3505200 w 9601201"/>
              <a:gd name="connsiteY42" fmla="*/ 519726 h 4194895"/>
              <a:gd name="connsiteX43" fmla="*/ 3505200 w 9601201"/>
              <a:gd name="connsiteY43" fmla="*/ 529571 h 4194895"/>
              <a:gd name="connsiteX44" fmla="*/ 4034771 w 9601201"/>
              <a:gd name="connsiteY44" fmla="*/ 0 h 4194895"/>
              <a:gd name="connsiteX45" fmla="*/ 4074158 w 9601201"/>
              <a:gd name="connsiteY45" fmla="*/ 0 h 4194895"/>
              <a:gd name="connsiteX46" fmla="*/ 3505200 w 9601201"/>
              <a:gd name="connsiteY46" fmla="*/ 568958 h 4194895"/>
              <a:gd name="connsiteX47" fmla="*/ 3505200 w 9601201"/>
              <a:gd name="connsiteY47" fmla="*/ 578803 h 4194895"/>
              <a:gd name="connsiteX48" fmla="*/ 4084003 w 9601201"/>
              <a:gd name="connsiteY48" fmla="*/ 0 h 4194895"/>
              <a:gd name="connsiteX49" fmla="*/ 4123388 w 9601201"/>
              <a:gd name="connsiteY49" fmla="*/ 0 h 4194895"/>
              <a:gd name="connsiteX50" fmla="*/ 3505200 w 9601201"/>
              <a:gd name="connsiteY50" fmla="*/ 618188 h 4194895"/>
              <a:gd name="connsiteX51" fmla="*/ 3505200 w 9601201"/>
              <a:gd name="connsiteY51" fmla="*/ 628036 h 4194895"/>
              <a:gd name="connsiteX52" fmla="*/ 4133236 w 9601201"/>
              <a:gd name="connsiteY52" fmla="*/ 0 h 4194895"/>
              <a:gd name="connsiteX53" fmla="*/ 4172620 w 9601201"/>
              <a:gd name="connsiteY53" fmla="*/ 0 h 4194895"/>
              <a:gd name="connsiteX54" fmla="*/ 3505200 w 9601201"/>
              <a:gd name="connsiteY54" fmla="*/ 667420 h 4194895"/>
              <a:gd name="connsiteX55" fmla="*/ 3505200 w 9601201"/>
              <a:gd name="connsiteY55" fmla="*/ 677268 h 4194895"/>
              <a:gd name="connsiteX56" fmla="*/ 4182468 w 9601201"/>
              <a:gd name="connsiteY56" fmla="*/ 0 h 4194895"/>
              <a:gd name="connsiteX57" fmla="*/ 4221853 w 9601201"/>
              <a:gd name="connsiteY57" fmla="*/ 0 h 4194895"/>
              <a:gd name="connsiteX58" fmla="*/ 3505200 w 9601201"/>
              <a:gd name="connsiteY58" fmla="*/ 716653 h 4194895"/>
              <a:gd name="connsiteX59" fmla="*/ 3505200 w 9601201"/>
              <a:gd name="connsiteY59" fmla="*/ 726500 h 4194895"/>
              <a:gd name="connsiteX60" fmla="*/ 4231700 w 9601201"/>
              <a:gd name="connsiteY60" fmla="*/ 0 h 4194895"/>
              <a:gd name="connsiteX61" fmla="*/ 4271085 w 9601201"/>
              <a:gd name="connsiteY61" fmla="*/ 0 h 4194895"/>
              <a:gd name="connsiteX62" fmla="*/ 3505200 w 9601201"/>
              <a:gd name="connsiteY62" fmla="*/ 765885 h 4194895"/>
              <a:gd name="connsiteX63" fmla="*/ 3505200 w 9601201"/>
              <a:gd name="connsiteY63" fmla="*/ 775731 h 4194895"/>
              <a:gd name="connsiteX64" fmla="*/ 4280931 w 9601201"/>
              <a:gd name="connsiteY64" fmla="*/ 0 h 4194895"/>
              <a:gd name="connsiteX65" fmla="*/ 4320317 w 9601201"/>
              <a:gd name="connsiteY65" fmla="*/ 0 h 4194895"/>
              <a:gd name="connsiteX66" fmla="*/ 3505200 w 9601201"/>
              <a:gd name="connsiteY66" fmla="*/ 815117 h 4194895"/>
              <a:gd name="connsiteX67" fmla="*/ 3505200 w 9601201"/>
              <a:gd name="connsiteY67" fmla="*/ 824964 h 4194895"/>
              <a:gd name="connsiteX68" fmla="*/ 4330164 w 9601201"/>
              <a:gd name="connsiteY68" fmla="*/ 0 h 4194895"/>
              <a:gd name="connsiteX69" fmla="*/ 4369549 w 9601201"/>
              <a:gd name="connsiteY69" fmla="*/ 0 h 4194895"/>
              <a:gd name="connsiteX70" fmla="*/ 3505200 w 9601201"/>
              <a:gd name="connsiteY70" fmla="*/ 864349 h 4194895"/>
              <a:gd name="connsiteX71" fmla="*/ 3505200 w 9601201"/>
              <a:gd name="connsiteY71" fmla="*/ 874194 h 4194895"/>
              <a:gd name="connsiteX72" fmla="*/ 4379394 w 9601201"/>
              <a:gd name="connsiteY72" fmla="*/ 0 h 4194895"/>
              <a:gd name="connsiteX73" fmla="*/ 4418781 w 9601201"/>
              <a:gd name="connsiteY73" fmla="*/ 0 h 4194895"/>
              <a:gd name="connsiteX74" fmla="*/ 3505200 w 9601201"/>
              <a:gd name="connsiteY74" fmla="*/ 913581 h 4194895"/>
              <a:gd name="connsiteX75" fmla="*/ 3505200 w 9601201"/>
              <a:gd name="connsiteY75" fmla="*/ 923426 h 4194895"/>
              <a:gd name="connsiteX76" fmla="*/ 4428626 w 9601201"/>
              <a:gd name="connsiteY76" fmla="*/ 0 h 4194895"/>
              <a:gd name="connsiteX77" fmla="*/ 4468012 w 9601201"/>
              <a:gd name="connsiteY77" fmla="*/ 0 h 4194895"/>
              <a:gd name="connsiteX78" fmla="*/ 3505200 w 9601201"/>
              <a:gd name="connsiteY78" fmla="*/ 962812 h 4194895"/>
              <a:gd name="connsiteX79" fmla="*/ 3505200 w 9601201"/>
              <a:gd name="connsiteY79" fmla="*/ 972659 h 4194895"/>
              <a:gd name="connsiteX80" fmla="*/ 4477859 w 9601201"/>
              <a:gd name="connsiteY80" fmla="*/ 0 h 4194895"/>
              <a:gd name="connsiteX81" fmla="*/ 4517245 w 9601201"/>
              <a:gd name="connsiteY81" fmla="*/ 0 h 4194895"/>
              <a:gd name="connsiteX82" fmla="*/ 3505200 w 9601201"/>
              <a:gd name="connsiteY82" fmla="*/ 1012045 h 4194895"/>
              <a:gd name="connsiteX83" fmla="*/ 3505200 w 9601201"/>
              <a:gd name="connsiteY83" fmla="*/ 1021891 h 4194895"/>
              <a:gd name="connsiteX84" fmla="*/ 4527091 w 9601201"/>
              <a:gd name="connsiteY84" fmla="*/ 0 h 4194895"/>
              <a:gd name="connsiteX85" fmla="*/ 4566477 w 9601201"/>
              <a:gd name="connsiteY85" fmla="*/ 0 h 4194895"/>
              <a:gd name="connsiteX86" fmla="*/ 3505200 w 9601201"/>
              <a:gd name="connsiteY86" fmla="*/ 1061277 h 4194895"/>
              <a:gd name="connsiteX87" fmla="*/ 3505200 w 9601201"/>
              <a:gd name="connsiteY87" fmla="*/ 1071123 h 4194895"/>
              <a:gd name="connsiteX88" fmla="*/ 4576323 w 9601201"/>
              <a:gd name="connsiteY88" fmla="*/ 0 h 4194895"/>
              <a:gd name="connsiteX89" fmla="*/ 4615708 w 9601201"/>
              <a:gd name="connsiteY89" fmla="*/ 0 h 4194895"/>
              <a:gd name="connsiteX90" fmla="*/ 3505200 w 9601201"/>
              <a:gd name="connsiteY90" fmla="*/ 1110508 h 4194895"/>
              <a:gd name="connsiteX91" fmla="*/ 3505200 w 9601201"/>
              <a:gd name="connsiteY91" fmla="*/ 1120355 h 4194895"/>
              <a:gd name="connsiteX92" fmla="*/ 4625555 w 9601201"/>
              <a:gd name="connsiteY92" fmla="*/ 0 h 4194895"/>
              <a:gd name="connsiteX93" fmla="*/ 4664940 w 9601201"/>
              <a:gd name="connsiteY93" fmla="*/ 0 h 4194895"/>
              <a:gd name="connsiteX94" fmla="*/ 3505200 w 9601201"/>
              <a:gd name="connsiteY94" fmla="*/ 1159740 h 4194895"/>
              <a:gd name="connsiteX95" fmla="*/ 3505200 w 9601201"/>
              <a:gd name="connsiteY95" fmla="*/ 1169586 h 4194895"/>
              <a:gd name="connsiteX96" fmla="*/ 4674786 w 9601201"/>
              <a:gd name="connsiteY96" fmla="*/ 0 h 4194895"/>
              <a:gd name="connsiteX97" fmla="*/ 4714172 w 9601201"/>
              <a:gd name="connsiteY97" fmla="*/ 0 h 4194895"/>
              <a:gd name="connsiteX98" fmla="*/ 3505200 w 9601201"/>
              <a:gd name="connsiteY98" fmla="*/ 1208972 h 4194895"/>
              <a:gd name="connsiteX99" fmla="*/ 3505200 w 9601201"/>
              <a:gd name="connsiteY99" fmla="*/ 1218818 h 4194895"/>
              <a:gd name="connsiteX100" fmla="*/ 4724018 w 9601201"/>
              <a:gd name="connsiteY100" fmla="*/ 0 h 4194895"/>
              <a:gd name="connsiteX101" fmla="*/ 4763404 w 9601201"/>
              <a:gd name="connsiteY101" fmla="*/ 0 h 4194895"/>
              <a:gd name="connsiteX102" fmla="*/ 3505200 w 9601201"/>
              <a:gd name="connsiteY102" fmla="*/ 1258204 h 4194895"/>
              <a:gd name="connsiteX103" fmla="*/ 3505200 w 9601201"/>
              <a:gd name="connsiteY103" fmla="*/ 1268050 h 4194895"/>
              <a:gd name="connsiteX104" fmla="*/ 4773250 w 9601201"/>
              <a:gd name="connsiteY104" fmla="*/ 0 h 4194895"/>
              <a:gd name="connsiteX105" fmla="*/ 4812636 w 9601201"/>
              <a:gd name="connsiteY105" fmla="*/ 0 h 4194895"/>
              <a:gd name="connsiteX106" fmla="*/ 3505200 w 9601201"/>
              <a:gd name="connsiteY106" fmla="*/ 1307436 h 4194895"/>
              <a:gd name="connsiteX107" fmla="*/ 3505200 w 9601201"/>
              <a:gd name="connsiteY107" fmla="*/ 1317282 h 4194895"/>
              <a:gd name="connsiteX108" fmla="*/ 4822482 w 9601201"/>
              <a:gd name="connsiteY108" fmla="*/ 0 h 4194895"/>
              <a:gd name="connsiteX109" fmla="*/ 4861868 w 9601201"/>
              <a:gd name="connsiteY109" fmla="*/ 0 h 4194895"/>
              <a:gd name="connsiteX110" fmla="*/ 3505200 w 9601201"/>
              <a:gd name="connsiteY110" fmla="*/ 1356668 h 4194895"/>
              <a:gd name="connsiteX111" fmla="*/ 3505200 w 9601201"/>
              <a:gd name="connsiteY111" fmla="*/ 1366514 h 4194895"/>
              <a:gd name="connsiteX112" fmla="*/ 4871714 w 9601201"/>
              <a:gd name="connsiteY112" fmla="*/ 0 h 4194895"/>
              <a:gd name="connsiteX113" fmla="*/ 4911099 w 9601201"/>
              <a:gd name="connsiteY113" fmla="*/ 0 h 4194895"/>
              <a:gd name="connsiteX114" fmla="*/ 3505200 w 9601201"/>
              <a:gd name="connsiteY114" fmla="*/ 1405899 h 4194895"/>
              <a:gd name="connsiteX115" fmla="*/ 3505200 w 9601201"/>
              <a:gd name="connsiteY115" fmla="*/ 1415746 h 4194895"/>
              <a:gd name="connsiteX116" fmla="*/ 4920946 w 9601201"/>
              <a:gd name="connsiteY116" fmla="*/ 0 h 4194895"/>
              <a:gd name="connsiteX117" fmla="*/ 4960331 w 9601201"/>
              <a:gd name="connsiteY117" fmla="*/ 0 h 4194895"/>
              <a:gd name="connsiteX118" fmla="*/ 3505200 w 9601201"/>
              <a:gd name="connsiteY118" fmla="*/ 1455131 h 4194895"/>
              <a:gd name="connsiteX119" fmla="*/ 3505200 w 9601201"/>
              <a:gd name="connsiteY119" fmla="*/ 1464978 h 4194895"/>
              <a:gd name="connsiteX120" fmla="*/ 4970177 w 9601201"/>
              <a:gd name="connsiteY120" fmla="*/ 0 h 4194895"/>
              <a:gd name="connsiteX121" fmla="*/ 5009563 w 9601201"/>
              <a:gd name="connsiteY121" fmla="*/ 0 h 4194895"/>
              <a:gd name="connsiteX122" fmla="*/ 3505200 w 9601201"/>
              <a:gd name="connsiteY122" fmla="*/ 1504363 h 4194895"/>
              <a:gd name="connsiteX123" fmla="*/ 3505200 w 9601201"/>
              <a:gd name="connsiteY123" fmla="*/ 1514210 h 4194895"/>
              <a:gd name="connsiteX124" fmla="*/ 5019410 w 9601201"/>
              <a:gd name="connsiteY124" fmla="*/ 0 h 4194895"/>
              <a:gd name="connsiteX125" fmla="*/ 5058794 w 9601201"/>
              <a:gd name="connsiteY125" fmla="*/ 0 h 4194895"/>
              <a:gd name="connsiteX126" fmla="*/ 3505200 w 9601201"/>
              <a:gd name="connsiteY126" fmla="*/ 1553595 h 4194895"/>
              <a:gd name="connsiteX127" fmla="*/ 3505200 w 9601201"/>
              <a:gd name="connsiteY127" fmla="*/ 1563442 h 4194895"/>
              <a:gd name="connsiteX128" fmla="*/ 5068642 w 9601201"/>
              <a:gd name="connsiteY128" fmla="*/ 0 h 4194895"/>
              <a:gd name="connsiteX129" fmla="*/ 5108026 w 9601201"/>
              <a:gd name="connsiteY129" fmla="*/ 0 h 4194895"/>
              <a:gd name="connsiteX130" fmla="*/ 3505200 w 9601201"/>
              <a:gd name="connsiteY130" fmla="*/ 1602827 h 4194895"/>
              <a:gd name="connsiteX131" fmla="*/ 3505200 w 9601201"/>
              <a:gd name="connsiteY131" fmla="*/ 1612673 h 4194895"/>
              <a:gd name="connsiteX132" fmla="*/ 5117873 w 9601201"/>
              <a:gd name="connsiteY132" fmla="*/ 0 h 4194895"/>
              <a:gd name="connsiteX133" fmla="*/ 5157259 w 9601201"/>
              <a:gd name="connsiteY133" fmla="*/ 0 h 4194895"/>
              <a:gd name="connsiteX134" fmla="*/ 3505200 w 9601201"/>
              <a:gd name="connsiteY134" fmla="*/ 1652059 h 4194895"/>
              <a:gd name="connsiteX135" fmla="*/ 3505200 w 9601201"/>
              <a:gd name="connsiteY135" fmla="*/ 1661905 h 4194895"/>
              <a:gd name="connsiteX136" fmla="*/ 5167105 w 9601201"/>
              <a:gd name="connsiteY136" fmla="*/ 0 h 4194895"/>
              <a:gd name="connsiteX137" fmla="*/ 5206491 w 9601201"/>
              <a:gd name="connsiteY137" fmla="*/ 0 h 4194895"/>
              <a:gd name="connsiteX138" fmla="*/ 3505200 w 9601201"/>
              <a:gd name="connsiteY138" fmla="*/ 1701291 h 4194895"/>
              <a:gd name="connsiteX139" fmla="*/ 3505200 w 9601201"/>
              <a:gd name="connsiteY139" fmla="*/ 1711137 h 4194895"/>
              <a:gd name="connsiteX140" fmla="*/ 5216337 w 9601201"/>
              <a:gd name="connsiteY140" fmla="*/ 0 h 4194895"/>
              <a:gd name="connsiteX141" fmla="*/ 5255723 w 9601201"/>
              <a:gd name="connsiteY141" fmla="*/ 0 h 4194895"/>
              <a:gd name="connsiteX142" fmla="*/ 3505200 w 9601201"/>
              <a:gd name="connsiteY142" fmla="*/ 1750523 h 4194895"/>
              <a:gd name="connsiteX143" fmla="*/ 3505200 w 9601201"/>
              <a:gd name="connsiteY143" fmla="*/ 1760369 h 4194895"/>
              <a:gd name="connsiteX144" fmla="*/ 5265569 w 9601201"/>
              <a:gd name="connsiteY144" fmla="*/ 0 h 4194895"/>
              <a:gd name="connsiteX145" fmla="*/ 5304955 w 9601201"/>
              <a:gd name="connsiteY145" fmla="*/ 0 h 4194895"/>
              <a:gd name="connsiteX146" fmla="*/ 3505200 w 9601201"/>
              <a:gd name="connsiteY146" fmla="*/ 1799755 h 4194895"/>
              <a:gd name="connsiteX147" fmla="*/ 3505200 w 9601201"/>
              <a:gd name="connsiteY147" fmla="*/ 1809601 h 4194895"/>
              <a:gd name="connsiteX148" fmla="*/ 5314800 w 9601201"/>
              <a:gd name="connsiteY148" fmla="*/ 0 h 4194895"/>
              <a:gd name="connsiteX149" fmla="*/ 5354186 w 9601201"/>
              <a:gd name="connsiteY149" fmla="*/ 0 h 4194895"/>
              <a:gd name="connsiteX150" fmla="*/ 3505200 w 9601201"/>
              <a:gd name="connsiteY150" fmla="*/ 1848986 h 4194895"/>
              <a:gd name="connsiteX151" fmla="*/ 3505200 w 9601201"/>
              <a:gd name="connsiteY151" fmla="*/ 1858833 h 4194895"/>
              <a:gd name="connsiteX152" fmla="*/ 5364032 w 9601201"/>
              <a:gd name="connsiteY152" fmla="*/ 0 h 4194895"/>
              <a:gd name="connsiteX153" fmla="*/ 5403418 w 9601201"/>
              <a:gd name="connsiteY153" fmla="*/ 0 h 4194895"/>
              <a:gd name="connsiteX154" fmla="*/ 3505200 w 9601201"/>
              <a:gd name="connsiteY154" fmla="*/ 1898218 h 4194895"/>
              <a:gd name="connsiteX155" fmla="*/ 3505200 w 9601201"/>
              <a:gd name="connsiteY155" fmla="*/ 1908065 h 4194895"/>
              <a:gd name="connsiteX156" fmla="*/ 5413265 w 9601201"/>
              <a:gd name="connsiteY156" fmla="*/ 0 h 4194895"/>
              <a:gd name="connsiteX157" fmla="*/ 5452650 w 9601201"/>
              <a:gd name="connsiteY157" fmla="*/ 0 h 4194895"/>
              <a:gd name="connsiteX158" fmla="*/ 3505200 w 9601201"/>
              <a:gd name="connsiteY158" fmla="*/ 1947450 h 4194895"/>
              <a:gd name="connsiteX159" fmla="*/ 3505200 w 9601201"/>
              <a:gd name="connsiteY159" fmla="*/ 1957297 h 4194895"/>
              <a:gd name="connsiteX160" fmla="*/ 5462497 w 9601201"/>
              <a:gd name="connsiteY160" fmla="*/ 0 h 4194895"/>
              <a:gd name="connsiteX161" fmla="*/ 5501882 w 9601201"/>
              <a:gd name="connsiteY161" fmla="*/ 0 h 4194895"/>
              <a:gd name="connsiteX162" fmla="*/ 3505200 w 9601201"/>
              <a:gd name="connsiteY162" fmla="*/ 1996682 h 4194895"/>
              <a:gd name="connsiteX163" fmla="*/ 3505200 w 9601201"/>
              <a:gd name="connsiteY163" fmla="*/ 2006528 h 4194895"/>
              <a:gd name="connsiteX164" fmla="*/ 5511728 w 9601201"/>
              <a:gd name="connsiteY164" fmla="*/ 0 h 4194895"/>
              <a:gd name="connsiteX165" fmla="*/ 5551114 w 9601201"/>
              <a:gd name="connsiteY165" fmla="*/ 0 h 4194895"/>
              <a:gd name="connsiteX166" fmla="*/ 3505200 w 9601201"/>
              <a:gd name="connsiteY166" fmla="*/ 2045914 h 4194895"/>
              <a:gd name="connsiteX167" fmla="*/ 3505200 w 9601201"/>
              <a:gd name="connsiteY167" fmla="*/ 2055760 h 4194895"/>
              <a:gd name="connsiteX168" fmla="*/ 5560960 w 9601201"/>
              <a:gd name="connsiteY168" fmla="*/ 0 h 4194895"/>
              <a:gd name="connsiteX169" fmla="*/ 5600346 w 9601201"/>
              <a:gd name="connsiteY169" fmla="*/ 0 h 4194895"/>
              <a:gd name="connsiteX170" fmla="*/ 3505200 w 9601201"/>
              <a:gd name="connsiteY170" fmla="*/ 2095146 h 4194895"/>
              <a:gd name="connsiteX171" fmla="*/ 3505200 w 9601201"/>
              <a:gd name="connsiteY171" fmla="*/ 2104992 h 4194895"/>
              <a:gd name="connsiteX172" fmla="*/ 5610191 w 9601201"/>
              <a:gd name="connsiteY172" fmla="*/ 0 h 4194895"/>
              <a:gd name="connsiteX173" fmla="*/ 5649578 w 9601201"/>
              <a:gd name="connsiteY173" fmla="*/ 0 h 4194895"/>
              <a:gd name="connsiteX174" fmla="*/ 3505200 w 9601201"/>
              <a:gd name="connsiteY174" fmla="*/ 2144378 h 4194895"/>
              <a:gd name="connsiteX175" fmla="*/ 3505200 w 9601201"/>
              <a:gd name="connsiteY175" fmla="*/ 2154224 h 4194895"/>
              <a:gd name="connsiteX176" fmla="*/ 5659423 w 9601201"/>
              <a:gd name="connsiteY176" fmla="*/ 0 h 4194895"/>
              <a:gd name="connsiteX177" fmla="*/ 5698809 w 9601201"/>
              <a:gd name="connsiteY177" fmla="*/ 0 h 4194895"/>
              <a:gd name="connsiteX178" fmla="*/ 3505200 w 9601201"/>
              <a:gd name="connsiteY178" fmla="*/ 2193610 h 4194895"/>
              <a:gd name="connsiteX179" fmla="*/ 3505200 w 9601201"/>
              <a:gd name="connsiteY179" fmla="*/ 2203456 h 4194895"/>
              <a:gd name="connsiteX180" fmla="*/ 5708656 w 9601201"/>
              <a:gd name="connsiteY180" fmla="*/ 0 h 4194895"/>
              <a:gd name="connsiteX181" fmla="*/ 5719764 w 9601201"/>
              <a:gd name="connsiteY181" fmla="*/ 0 h 4194895"/>
              <a:gd name="connsiteX182" fmla="*/ 5748040 w 9601201"/>
              <a:gd name="connsiteY182" fmla="*/ 0 h 4194895"/>
              <a:gd name="connsiteX183" fmla="*/ 3505200 w 9601201"/>
              <a:gd name="connsiteY183" fmla="*/ 2242841 h 4194895"/>
              <a:gd name="connsiteX184" fmla="*/ 3505200 w 9601201"/>
              <a:gd name="connsiteY184" fmla="*/ 2252688 h 4194895"/>
              <a:gd name="connsiteX185" fmla="*/ 5757888 w 9601201"/>
              <a:gd name="connsiteY185" fmla="*/ 0 h 4194895"/>
              <a:gd name="connsiteX186" fmla="*/ 5797273 w 9601201"/>
              <a:gd name="connsiteY186" fmla="*/ 0 h 4194895"/>
              <a:gd name="connsiteX187" fmla="*/ 3505200 w 9601201"/>
              <a:gd name="connsiteY187" fmla="*/ 2292073 h 4194895"/>
              <a:gd name="connsiteX188" fmla="*/ 3505200 w 9601201"/>
              <a:gd name="connsiteY188" fmla="*/ 2301920 h 4194895"/>
              <a:gd name="connsiteX189" fmla="*/ 5807119 w 9601201"/>
              <a:gd name="connsiteY189" fmla="*/ 0 h 4194895"/>
              <a:gd name="connsiteX190" fmla="*/ 5846505 w 9601201"/>
              <a:gd name="connsiteY190" fmla="*/ 0 h 4194895"/>
              <a:gd name="connsiteX191" fmla="*/ 3505200 w 9601201"/>
              <a:gd name="connsiteY191" fmla="*/ 2341305 h 4194895"/>
              <a:gd name="connsiteX192" fmla="*/ 3505200 w 9601201"/>
              <a:gd name="connsiteY192" fmla="*/ 2351152 h 4194895"/>
              <a:gd name="connsiteX193" fmla="*/ 5856351 w 9601201"/>
              <a:gd name="connsiteY193" fmla="*/ 0 h 4194895"/>
              <a:gd name="connsiteX194" fmla="*/ 5874887 w 9601201"/>
              <a:gd name="connsiteY194" fmla="*/ 0 h 4194895"/>
              <a:gd name="connsiteX195" fmla="*/ 5895737 w 9601201"/>
              <a:gd name="connsiteY195" fmla="*/ 0 h 4194895"/>
              <a:gd name="connsiteX196" fmla="*/ 3505200 w 9601201"/>
              <a:gd name="connsiteY196" fmla="*/ 2390537 h 4194895"/>
              <a:gd name="connsiteX197" fmla="*/ 3505200 w 9601201"/>
              <a:gd name="connsiteY197" fmla="*/ 2400383 h 4194895"/>
              <a:gd name="connsiteX198" fmla="*/ 5905583 w 9601201"/>
              <a:gd name="connsiteY198" fmla="*/ 0 h 4194895"/>
              <a:gd name="connsiteX199" fmla="*/ 5944969 w 9601201"/>
              <a:gd name="connsiteY199" fmla="*/ 0 h 4194895"/>
              <a:gd name="connsiteX200" fmla="*/ 3505200 w 9601201"/>
              <a:gd name="connsiteY200" fmla="*/ 2439769 h 4194895"/>
              <a:gd name="connsiteX201" fmla="*/ 3505200 w 9601201"/>
              <a:gd name="connsiteY201" fmla="*/ 2449615 h 4194895"/>
              <a:gd name="connsiteX202" fmla="*/ 5954815 w 9601201"/>
              <a:gd name="connsiteY202" fmla="*/ 0 h 4194895"/>
              <a:gd name="connsiteX203" fmla="*/ 5994201 w 9601201"/>
              <a:gd name="connsiteY203" fmla="*/ 0 h 4194895"/>
              <a:gd name="connsiteX204" fmla="*/ 3505200 w 9601201"/>
              <a:gd name="connsiteY204" fmla="*/ 2489001 h 4194895"/>
              <a:gd name="connsiteX205" fmla="*/ 3505200 w 9601201"/>
              <a:gd name="connsiteY205" fmla="*/ 2498847 h 4194895"/>
              <a:gd name="connsiteX206" fmla="*/ 6004046 w 9601201"/>
              <a:gd name="connsiteY206" fmla="*/ 0 h 4194895"/>
              <a:gd name="connsiteX207" fmla="*/ 6043432 w 9601201"/>
              <a:gd name="connsiteY207" fmla="*/ 0 h 4194895"/>
              <a:gd name="connsiteX208" fmla="*/ 3505200 w 9601201"/>
              <a:gd name="connsiteY208" fmla="*/ 2538233 h 4194895"/>
              <a:gd name="connsiteX209" fmla="*/ 3505200 w 9601201"/>
              <a:gd name="connsiteY209" fmla="*/ 2548079 h 4194895"/>
              <a:gd name="connsiteX210" fmla="*/ 6053278 w 9601201"/>
              <a:gd name="connsiteY210" fmla="*/ 0 h 4194895"/>
              <a:gd name="connsiteX211" fmla="*/ 6070389 w 9601201"/>
              <a:gd name="connsiteY211" fmla="*/ 0 h 4194895"/>
              <a:gd name="connsiteX212" fmla="*/ 6092664 w 9601201"/>
              <a:gd name="connsiteY212" fmla="*/ 0 h 4194895"/>
              <a:gd name="connsiteX213" fmla="*/ 3505200 w 9601201"/>
              <a:gd name="connsiteY213" fmla="*/ 2587465 h 4194895"/>
              <a:gd name="connsiteX214" fmla="*/ 3505200 w 9601201"/>
              <a:gd name="connsiteY214" fmla="*/ 2597311 h 4194895"/>
              <a:gd name="connsiteX215" fmla="*/ 6102510 w 9601201"/>
              <a:gd name="connsiteY215" fmla="*/ 0 h 4194895"/>
              <a:gd name="connsiteX216" fmla="*/ 6141896 w 9601201"/>
              <a:gd name="connsiteY216" fmla="*/ 0 h 4194895"/>
              <a:gd name="connsiteX217" fmla="*/ 3505200 w 9601201"/>
              <a:gd name="connsiteY217" fmla="*/ 2636696 h 4194895"/>
              <a:gd name="connsiteX218" fmla="*/ 3505200 w 9601201"/>
              <a:gd name="connsiteY218" fmla="*/ 2646543 h 4194895"/>
              <a:gd name="connsiteX219" fmla="*/ 6151742 w 9601201"/>
              <a:gd name="connsiteY219" fmla="*/ 0 h 4194895"/>
              <a:gd name="connsiteX220" fmla="*/ 6178809 w 9601201"/>
              <a:gd name="connsiteY220" fmla="*/ 0 h 4194895"/>
              <a:gd name="connsiteX221" fmla="*/ 6191128 w 9601201"/>
              <a:gd name="connsiteY221" fmla="*/ 0 h 4194895"/>
              <a:gd name="connsiteX222" fmla="*/ 3505200 w 9601201"/>
              <a:gd name="connsiteY222" fmla="*/ 2685928 h 4194895"/>
              <a:gd name="connsiteX223" fmla="*/ 3505200 w 9601201"/>
              <a:gd name="connsiteY223" fmla="*/ 2695775 h 4194895"/>
              <a:gd name="connsiteX224" fmla="*/ 6200974 w 9601201"/>
              <a:gd name="connsiteY224" fmla="*/ 0 h 4194895"/>
              <a:gd name="connsiteX225" fmla="*/ 6240359 w 9601201"/>
              <a:gd name="connsiteY225" fmla="*/ 0 h 4194895"/>
              <a:gd name="connsiteX226" fmla="*/ 3505200 w 9601201"/>
              <a:gd name="connsiteY226" fmla="*/ 2735160 h 4194895"/>
              <a:gd name="connsiteX227" fmla="*/ 3505200 w 9601201"/>
              <a:gd name="connsiteY227" fmla="*/ 2745007 h 4194895"/>
              <a:gd name="connsiteX228" fmla="*/ 6250205 w 9601201"/>
              <a:gd name="connsiteY228" fmla="*/ 0 h 4194895"/>
              <a:gd name="connsiteX229" fmla="*/ 6290547 w 9601201"/>
              <a:gd name="connsiteY229" fmla="*/ 0 h 4194895"/>
              <a:gd name="connsiteX230" fmla="*/ 3505200 w 9601201"/>
              <a:gd name="connsiteY230" fmla="*/ 2786348 h 4194895"/>
              <a:gd name="connsiteX231" fmla="*/ 3505200 w 9601201"/>
              <a:gd name="connsiteY231" fmla="*/ 2796197 h 4194895"/>
              <a:gd name="connsiteX232" fmla="*/ 6300392 w 9601201"/>
              <a:gd name="connsiteY232" fmla="*/ 0 h 4194895"/>
              <a:gd name="connsiteX233" fmla="*/ 6339779 w 9601201"/>
              <a:gd name="connsiteY233" fmla="*/ 0 h 4194895"/>
              <a:gd name="connsiteX234" fmla="*/ 3505200 w 9601201"/>
              <a:gd name="connsiteY234" fmla="*/ 2835598 h 4194895"/>
              <a:gd name="connsiteX235" fmla="*/ 3505200 w 9601201"/>
              <a:gd name="connsiteY235" fmla="*/ 2845446 h 4194895"/>
              <a:gd name="connsiteX236" fmla="*/ 6349624 w 9601201"/>
              <a:gd name="connsiteY236" fmla="*/ 0 h 4194895"/>
              <a:gd name="connsiteX237" fmla="*/ 6373169 w 9601201"/>
              <a:gd name="connsiteY237" fmla="*/ 0 h 4194895"/>
              <a:gd name="connsiteX238" fmla="*/ 6389011 w 9601201"/>
              <a:gd name="connsiteY238" fmla="*/ 0 h 4194895"/>
              <a:gd name="connsiteX239" fmla="*/ 3505200 w 9601201"/>
              <a:gd name="connsiteY239" fmla="*/ 2884848 h 4194895"/>
              <a:gd name="connsiteX240" fmla="*/ 3505200 w 9601201"/>
              <a:gd name="connsiteY240" fmla="*/ 2894696 h 4194895"/>
              <a:gd name="connsiteX241" fmla="*/ 6398857 w 9601201"/>
              <a:gd name="connsiteY241" fmla="*/ 0 h 4194895"/>
              <a:gd name="connsiteX242" fmla="*/ 6438243 w 9601201"/>
              <a:gd name="connsiteY242" fmla="*/ 0 h 4194895"/>
              <a:gd name="connsiteX243" fmla="*/ 3505200 w 9601201"/>
              <a:gd name="connsiteY243" fmla="*/ 2934097 h 4194895"/>
              <a:gd name="connsiteX244" fmla="*/ 3505200 w 9601201"/>
              <a:gd name="connsiteY244" fmla="*/ 2943946 h 4194895"/>
              <a:gd name="connsiteX245" fmla="*/ 6448089 w 9601201"/>
              <a:gd name="connsiteY245" fmla="*/ 0 h 4194895"/>
              <a:gd name="connsiteX246" fmla="*/ 6487476 w 9601201"/>
              <a:gd name="connsiteY246" fmla="*/ 0 h 4194895"/>
              <a:gd name="connsiteX247" fmla="*/ 3505200 w 9601201"/>
              <a:gd name="connsiteY247" fmla="*/ 2983347 h 4194895"/>
              <a:gd name="connsiteX248" fmla="*/ 3505200 w 9601201"/>
              <a:gd name="connsiteY248" fmla="*/ 2993195 h 4194895"/>
              <a:gd name="connsiteX249" fmla="*/ 6497320 w 9601201"/>
              <a:gd name="connsiteY249" fmla="*/ 0 h 4194895"/>
              <a:gd name="connsiteX250" fmla="*/ 6519680 w 9601201"/>
              <a:gd name="connsiteY250" fmla="*/ 0 h 4194895"/>
              <a:gd name="connsiteX251" fmla="*/ 6536708 w 9601201"/>
              <a:gd name="connsiteY251" fmla="*/ 0 h 4194895"/>
              <a:gd name="connsiteX252" fmla="*/ 3505200 w 9601201"/>
              <a:gd name="connsiteY252" fmla="*/ 3032597 h 4194895"/>
              <a:gd name="connsiteX253" fmla="*/ 3505200 w 9601201"/>
              <a:gd name="connsiteY253" fmla="*/ 3042445 h 4194895"/>
              <a:gd name="connsiteX254" fmla="*/ 6546552 w 9601201"/>
              <a:gd name="connsiteY254" fmla="*/ 0 h 4194895"/>
              <a:gd name="connsiteX255" fmla="*/ 6585939 w 9601201"/>
              <a:gd name="connsiteY255" fmla="*/ 0 h 4194895"/>
              <a:gd name="connsiteX256" fmla="*/ 3505200 w 9601201"/>
              <a:gd name="connsiteY256" fmla="*/ 3081846 h 4194895"/>
              <a:gd name="connsiteX257" fmla="*/ 3505200 w 9601201"/>
              <a:gd name="connsiteY257" fmla="*/ 3091695 h 4194895"/>
              <a:gd name="connsiteX258" fmla="*/ 6595784 w 9601201"/>
              <a:gd name="connsiteY258" fmla="*/ 0 h 4194895"/>
              <a:gd name="connsiteX259" fmla="*/ 6635171 w 9601201"/>
              <a:gd name="connsiteY259" fmla="*/ 0 h 4194895"/>
              <a:gd name="connsiteX260" fmla="*/ 3505200 w 9601201"/>
              <a:gd name="connsiteY260" fmla="*/ 3131096 h 4194895"/>
              <a:gd name="connsiteX261" fmla="*/ 3505200 w 9601201"/>
              <a:gd name="connsiteY261" fmla="*/ 3140945 h 4194895"/>
              <a:gd name="connsiteX262" fmla="*/ 6645016 w 9601201"/>
              <a:gd name="connsiteY262" fmla="*/ 0 h 4194895"/>
              <a:gd name="connsiteX263" fmla="*/ 6684403 w 9601201"/>
              <a:gd name="connsiteY263" fmla="*/ 0 h 4194895"/>
              <a:gd name="connsiteX264" fmla="*/ 3505200 w 9601201"/>
              <a:gd name="connsiteY264" fmla="*/ 3180346 h 4194895"/>
              <a:gd name="connsiteX265" fmla="*/ 3505200 w 9601201"/>
              <a:gd name="connsiteY265" fmla="*/ 3190193 h 4194895"/>
              <a:gd name="connsiteX266" fmla="*/ 6694248 w 9601201"/>
              <a:gd name="connsiteY266" fmla="*/ 0 h 4194895"/>
              <a:gd name="connsiteX267" fmla="*/ 6715544 w 9601201"/>
              <a:gd name="connsiteY267" fmla="*/ 0 h 4194895"/>
              <a:gd name="connsiteX268" fmla="*/ 6733635 w 9601201"/>
              <a:gd name="connsiteY268" fmla="*/ 0 h 4194895"/>
              <a:gd name="connsiteX269" fmla="*/ 3505200 w 9601201"/>
              <a:gd name="connsiteY269" fmla="*/ 3229595 h 4194895"/>
              <a:gd name="connsiteX270" fmla="*/ 3505200 w 9601201"/>
              <a:gd name="connsiteY270" fmla="*/ 3239443 h 4194895"/>
              <a:gd name="connsiteX271" fmla="*/ 6743479 w 9601201"/>
              <a:gd name="connsiteY271" fmla="*/ 0 h 4194895"/>
              <a:gd name="connsiteX272" fmla="*/ 6782867 w 9601201"/>
              <a:gd name="connsiteY272" fmla="*/ 0 h 4194895"/>
              <a:gd name="connsiteX273" fmla="*/ 3505200 w 9601201"/>
              <a:gd name="connsiteY273" fmla="*/ 3278844 h 4194895"/>
              <a:gd name="connsiteX274" fmla="*/ 3505200 w 9601201"/>
              <a:gd name="connsiteY274" fmla="*/ 3288693 h 4194895"/>
              <a:gd name="connsiteX275" fmla="*/ 6792711 w 9601201"/>
              <a:gd name="connsiteY275" fmla="*/ 0 h 4194895"/>
              <a:gd name="connsiteX276" fmla="*/ 6832099 w 9601201"/>
              <a:gd name="connsiteY276" fmla="*/ 0 h 4194895"/>
              <a:gd name="connsiteX277" fmla="*/ 3505200 w 9601201"/>
              <a:gd name="connsiteY277" fmla="*/ 3328094 h 4194895"/>
              <a:gd name="connsiteX278" fmla="*/ 3505200 w 9601201"/>
              <a:gd name="connsiteY278" fmla="*/ 3337942 h 4194895"/>
              <a:gd name="connsiteX279" fmla="*/ 6841943 w 9601201"/>
              <a:gd name="connsiteY279" fmla="*/ 0 h 4194895"/>
              <a:gd name="connsiteX280" fmla="*/ 6861140 w 9601201"/>
              <a:gd name="connsiteY280" fmla="*/ 0 h 4194895"/>
              <a:gd name="connsiteX281" fmla="*/ 6881330 w 9601201"/>
              <a:gd name="connsiteY281" fmla="*/ 0 h 4194895"/>
              <a:gd name="connsiteX282" fmla="*/ 3505200 w 9601201"/>
              <a:gd name="connsiteY282" fmla="*/ 3377343 h 4194895"/>
              <a:gd name="connsiteX283" fmla="*/ 3505200 w 9601201"/>
              <a:gd name="connsiteY283" fmla="*/ 3387192 h 4194895"/>
              <a:gd name="connsiteX284" fmla="*/ 6891175 w 9601201"/>
              <a:gd name="connsiteY284" fmla="*/ 0 h 4194895"/>
              <a:gd name="connsiteX285" fmla="*/ 6930563 w 9601201"/>
              <a:gd name="connsiteY285" fmla="*/ 0 h 4194895"/>
              <a:gd name="connsiteX286" fmla="*/ 3505200 w 9601201"/>
              <a:gd name="connsiteY286" fmla="*/ 3426593 h 4194895"/>
              <a:gd name="connsiteX287" fmla="*/ 3505200 w 9601201"/>
              <a:gd name="connsiteY287" fmla="*/ 3436442 h 4194895"/>
              <a:gd name="connsiteX288" fmla="*/ 6940407 w 9601201"/>
              <a:gd name="connsiteY288" fmla="*/ 0 h 4194895"/>
              <a:gd name="connsiteX289" fmla="*/ 6979794 w 9601201"/>
              <a:gd name="connsiteY289" fmla="*/ 0 h 4194895"/>
              <a:gd name="connsiteX290" fmla="*/ 3505200 w 9601201"/>
              <a:gd name="connsiteY290" fmla="*/ 3475843 h 4194895"/>
              <a:gd name="connsiteX291" fmla="*/ 3505200 w 9601201"/>
              <a:gd name="connsiteY291" fmla="*/ 3485690 h 4194895"/>
              <a:gd name="connsiteX292" fmla="*/ 6989639 w 9601201"/>
              <a:gd name="connsiteY292" fmla="*/ 0 h 4194895"/>
              <a:gd name="connsiteX293" fmla="*/ 7029026 w 9601201"/>
              <a:gd name="connsiteY293" fmla="*/ 0 h 4194895"/>
              <a:gd name="connsiteX294" fmla="*/ 3505200 w 9601201"/>
              <a:gd name="connsiteY294" fmla="*/ 3525093 h 4194895"/>
              <a:gd name="connsiteX295" fmla="*/ 3505200 w 9601201"/>
              <a:gd name="connsiteY295" fmla="*/ 3534940 h 4194895"/>
              <a:gd name="connsiteX296" fmla="*/ 7038871 w 9601201"/>
              <a:gd name="connsiteY296" fmla="*/ 0 h 4194895"/>
              <a:gd name="connsiteX297" fmla="*/ 7056647 w 9601201"/>
              <a:gd name="connsiteY297" fmla="*/ 0 h 4194895"/>
              <a:gd name="connsiteX298" fmla="*/ 7078257 w 9601201"/>
              <a:gd name="connsiteY298" fmla="*/ 0 h 4194895"/>
              <a:gd name="connsiteX299" fmla="*/ 3505200 w 9601201"/>
              <a:gd name="connsiteY299" fmla="*/ 3574341 h 4194895"/>
              <a:gd name="connsiteX300" fmla="*/ 3505200 w 9601201"/>
              <a:gd name="connsiteY300" fmla="*/ 3584190 h 4194895"/>
              <a:gd name="connsiteX301" fmla="*/ 7088103 w 9601201"/>
              <a:gd name="connsiteY301" fmla="*/ 0 h 4194895"/>
              <a:gd name="connsiteX302" fmla="*/ 7127490 w 9601201"/>
              <a:gd name="connsiteY302" fmla="*/ 0 h 4194895"/>
              <a:gd name="connsiteX303" fmla="*/ 3505200 w 9601201"/>
              <a:gd name="connsiteY303" fmla="*/ 3623591 h 4194895"/>
              <a:gd name="connsiteX304" fmla="*/ 3505200 w 9601201"/>
              <a:gd name="connsiteY304" fmla="*/ 3633439 h 4194895"/>
              <a:gd name="connsiteX305" fmla="*/ 7137334 w 9601201"/>
              <a:gd name="connsiteY305" fmla="*/ 0 h 4194895"/>
              <a:gd name="connsiteX306" fmla="*/ 7165097 w 9601201"/>
              <a:gd name="connsiteY306" fmla="*/ 0 h 4194895"/>
              <a:gd name="connsiteX307" fmla="*/ 7176721 w 9601201"/>
              <a:gd name="connsiteY307" fmla="*/ 0 h 4194895"/>
              <a:gd name="connsiteX308" fmla="*/ 3505200 w 9601201"/>
              <a:gd name="connsiteY308" fmla="*/ 3672840 h 4194895"/>
              <a:gd name="connsiteX309" fmla="*/ 3505200 w 9601201"/>
              <a:gd name="connsiteY309" fmla="*/ 3682689 h 4194895"/>
              <a:gd name="connsiteX310" fmla="*/ 7186566 w 9601201"/>
              <a:gd name="connsiteY310" fmla="*/ 0 h 4194895"/>
              <a:gd name="connsiteX311" fmla="*/ 7225953 w 9601201"/>
              <a:gd name="connsiteY311" fmla="*/ 0 h 4194895"/>
              <a:gd name="connsiteX312" fmla="*/ 3505200 w 9601201"/>
              <a:gd name="connsiteY312" fmla="*/ 3722090 h 4194895"/>
              <a:gd name="connsiteX313" fmla="*/ 3505200 w 9601201"/>
              <a:gd name="connsiteY313" fmla="*/ 3731939 h 4194895"/>
              <a:gd name="connsiteX314" fmla="*/ 7235798 w 9601201"/>
              <a:gd name="connsiteY314" fmla="*/ 0 h 4194895"/>
              <a:gd name="connsiteX315" fmla="*/ 7275186 w 9601201"/>
              <a:gd name="connsiteY315" fmla="*/ 0 h 4194895"/>
              <a:gd name="connsiteX316" fmla="*/ 3505200 w 9601201"/>
              <a:gd name="connsiteY316" fmla="*/ 3771340 h 4194895"/>
              <a:gd name="connsiteX317" fmla="*/ 3505200 w 9601201"/>
              <a:gd name="connsiteY317" fmla="*/ 3781188 h 4194895"/>
              <a:gd name="connsiteX318" fmla="*/ 7285030 w 9601201"/>
              <a:gd name="connsiteY318" fmla="*/ 0 h 4194895"/>
              <a:gd name="connsiteX319" fmla="*/ 7324417 w 9601201"/>
              <a:gd name="connsiteY319" fmla="*/ 0 h 4194895"/>
              <a:gd name="connsiteX320" fmla="*/ 3505200 w 9601201"/>
              <a:gd name="connsiteY320" fmla="*/ 3820590 h 4194895"/>
              <a:gd name="connsiteX321" fmla="*/ 3505200 w 9601201"/>
              <a:gd name="connsiteY321" fmla="*/ 3830438 h 4194895"/>
              <a:gd name="connsiteX322" fmla="*/ 7334262 w 9601201"/>
              <a:gd name="connsiteY322" fmla="*/ 0 h 4194895"/>
              <a:gd name="connsiteX323" fmla="*/ 7359457 w 9601201"/>
              <a:gd name="connsiteY323" fmla="*/ 0 h 4194895"/>
              <a:gd name="connsiteX324" fmla="*/ 7373649 w 9601201"/>
              <a:gd name="connsiteY324" fmla="*/ 0 h 4194895"/>
              <a:gd name="connsiteX325" fmla="*/ 3505200 w 9601201"/>
              <a:gd name="connsiteY325" fmla="*/ 3869839 h 4194895"/>
              <a:gd name="connsiteX326" fmla="*/ 3505200 w 9601201"/>
              <a:gd name="connsiteY326" fmla="*/ 3879688 h 4194895"/>
              <a:gd name="connsiteX327" fmla="*/ 7383494 w 9601201"/>
              <a:gd name="connsiteY327" fmla="*/ 0 h 4194895"/>
              <a:gd name="connsiteX328" fmla="*/ 7422881 w 9601201"/>
              <a:gd name="connsiteY328" fmla="*/ 0 h 4194895"/>
              <a:gd name="connsiteX329" fmla="*/ 3505200 w 9601201"/>
              <a:gd name="connsiteY329" fmla="*/ 3919089 h 4194895"/>
              <a:gd name="connsiteX330" fmla="*/ 3505200 w 9601201"/>
              <a:gd name="connsiteY330" fmla="*/ 3928936 h 4194895"/>
              <a:gd name="connsiteX331" fmla="*/ 7432726 w 9601201"/>
              <a:gd name="connsiteY331" fmla="*/ 0 h 4194895"/>
              <a:gd name="connsiteX332" fmla="*/ 7471762 w 9601201"/>
              <a:gd name="connsiteY332" fmla="*/ 0 h 4194895"/>
              <a:gd name="connsiteX333" fmla="*/ 7472112 w 9601201"/>
              <a:gd name="connsiteY333" fmla="*/ 0 h 4194895"/>
              <a:gd name="connsiteX334" fmla="*/ 3505200 w 9601201"/>
              <a:gd name="connsiteY334" fmla="*/ 3968338 h 4194895"/>
              <a:gd name="connsiteX335" fmla="*/ 3505200 w 9601201"/>
              <a:gd name="connsiteY335" fmla="*/ 3978186 h 4194895"/>
              <a:gd name="connsiteX336" fmla="*/ 7481957 w 9601201"/>
              <a:gd name="connsiteY336" fmla="*/ 0 h 4194895"/>
              <a:gd name="connsiteX337" fmla="*/ 7521344 w 9601201"/>
              <a:gd name="connsiteY337" fmla="*/ 0 h 4194895"/>
              <a:gd name="connsiteX338" fmla="*/ 3505200 w 9601201"/>
              <a:gd name="connsiteY338" fmla="*/ 4017587 h 4194895"/>
              <a:gd name="connsiteX339" fmla="*/ 3505200 w 9601201"/>
              <a:gd name="connsiteY339" fmla="*/ 4027436 h 4194895"/>
              <a:gd name="connsiteX340" fmla="*/ 7531190 w 9601201"/>
              <a:gd name="connsiteY340" fmla="*/ 0 h 4194895"/>
              <a:gd name="connsiteX341" fmla="*/ 7570576 w 9601201"/>
              <a:gd name="connsiteY341" fmla="*/ 0 h 4194895"/>
              <a:gd name="connsiteX342" fmla="*/ 3505200 w 9601201"/>
              <a:gd name="connsiteY342" fmla="*/ 4066837 h 4194895"/>
              <a:gd name="connsiteX343" fmla="*/ 3505200 w 9601201"/>
              <a:gd name="connsiteY343" fmla="*/ 4076687 h 4194895"/>
              <a:gd name="connsiteX344" fmla="*/ 7580422 w 9601201"/>
              <a:gd name="connsiteY344" fmla="*/ 0 h 4194895"/>
              <a:gd name="connsiteX345" fmla="*/ 7619809 w 9601201"/>
              <a:gd name="connsiteY345" fmla="*/ 0 h 4194895"/>
              <a:gd name="connsiteX346" fmla="*/ 3505200 w 9601201"/>
              <a:gd name="connsiteY346" fmla="*/ 4116087 h 4194895"/>
              <a:gd name="connsiteX347" fmla="*/ 3505200 w 9601201"/>
              <a:gd name="connsiteY347" fmla="*/ 4125935 h 4194895"/>
              <a:gd name="connsiteX348" fmla="*/ 7629653 w 9601201"/>
              <a:gd name="connsiteY348" fmla="*/ 0 h 4194895"/>
              <a:gd name="connsiteX349" fmla="*/ 7669041 w 9601201"/>
              <a:gd name="connsiteY349" fmla="*/ 0 h 4194895"/>
              <a:gd name="connsiteX350" fmla="*/ 3505200 w 9601201"/>
              <a:gd name="connsiteY350" fmla="*/ 4165338 h 4194895"/>
              <a:gd name="connsiteX351" fmla="*/ 3505200 w 9601201"/>
              <a:gd name="connsiteY351" fmla="*/ 4175185 h 4194895"/>
              <a:gd name="connsiteX352" fmla="*/ 7678885 w 9601201"/>
              <a:gd name="connsiteY352" fmla="*/ 0 h 4194895"/>
              <a:gd name="connsiteX353" fmla="*/ 7718272 w 9601201"/>
              <a:gd name="connsiteY353" fmla="*/ 0 h 4194895"/>
              <a:gd name="connsiteX354" fmla="*/ 3530496 w 9601201"/>
              <a:gd name="connsiteY354" fmla="*/ 4189281 h 4194895"/>
              <a:gd name="connsiteX355" fmla="*/ 3535419 w 9601201"/>
              <a:gd name="connsiteY355" fmla="*/ 4194204 h 4194895"/>
              <a:gd name="connsiteX356" fmla="*/ 7728117 w 9601201"/>
              <a:gd name="connsiteY356" fmla="*/ 0 h 4194895"/>
              <a:gd name="connsiteX357" fmla="*/ 7767505 w 9601201"/>
              <a:gd name="connsiteY357" fmla="*/ 0 h 4194895"/>
              <a:gd name="connsiteX358" fmla="*/ 3579728 w 9601201"/>
              <a:gd name="connsiteY358" fmla="*/ 4189281 h 4194895"/>
              <a:gd name="connsiteX359" fmla="*/ 3584651 w 9601201"/>
              <a:gd name="connsiteY359" fmla="*/ 4194204 h 4194895"/>
              <a:gd name="connsiteX360" fmla="*/ 7777348 w 9601201"/>
              <a:gd name="connsiteY360" fmla="*/ 0 h 4194895"/>
              <a:gd name="connsiteX361" fmla="*/ 7816736 w 9601201"/>
              <a:gd name="connsiteY361" fmla="*/ 0 h 4194895"/>
              <a:gd name="connsiteX362" fmla="*/ 3628960 w 9601201"/>
              <a:gd name="connsiteY362" fmla="*/ 4189281 h 4194895"/>
              <a:gd name="connsiteX363" fmla="*/ 3633883 w 9601201"/>
              <a:gd name="connsiteY363" fmla="*/ 4194204 h 4194895"/>
              <a:gd name="connsiteX364" fmla="*/ 7826580 w 9601201"/>
              <a:gd name="connsiteY364" fmla="*/ 0 h 4194895"/>
              <a:gd name="connsiteX365" fmla="*/ 7865967 w 9601201"/>
              <a:gd name="connsiteY365" fmla="*/ 0 h 4194895"/>
              <a:gd name="connsiteX366" fmla="*/ 3678191 w 9601201"/>
              <a:gd name="connsiteY366" fmla="*/ 4189281 h 4194895"/>
              <a:gd name="connsiteX367" fmla="*/ 3683115 w 9601201"/>
              <a:gd name="connsiteY367" fmla="*/ 4194204 h 4194895"/>
              <a:gd name="connsiteX368" fmla="*/ 7875812 w 9601201"/>
              <a:gd name="connsiteY368" fmla="*/ 0 h 4194895"/>
              <a:gd name="connsiteX369" fmla="*/ 7915200 w 9601201"/>
              <a:gd name="connsiteY369" fmla="*/ 0 h 4194895"/>
              <a:gd name="connsiteX370" fmla="*/ 3727423 w 9601201"/>
              <a:gd name="connsiteY370" fmla="*/ 4189281 h 4194895"/>
              <a:gd name="connsiteX371" fmla="*/ 3732347 w 9601201"/>
              <a:gd name="connsiteY371" fmla="*/ 4194204 h 4194895"/>
              <a:gd name="connsiteX372" fmla="*/ 7925044 w 9601201"/>
              <a:gd name="connsiteY372" fmla="*/ 0 h 4194895"/>
              <a:gd name="connsiteX373" fmla="*/ 7964431 w 9601201"/>
              <a:gd name="connsiteY373" fmla="*/ 0 h 4194895"/>
              <a:gd name="connsiteX374" fmla="*/ 3776655 w 9601201"/>
              <a:gd name="connsiteY374" fmla="*/ 4189281 h 4194895"/>
              <a:gd name="connsiteX375" fmla="*/ 3781578 w 9601201"/>
              <a:gd name="connsiteY375" fmla="*/ 4194204 h 4194895"/>
              <a:gd name="connsiteX376" fmla="*/ 7974276 w 9601201"/>
              <a:gd name="connsiteY376" fmla="*/ 0 h 4194895"/>
              <a:gd name="connsiteX377" fmla="*/ 8013663 w 9601201"/>
              <a:gd name="connsiteY377" fmla="*/ 0 h 4194895"/>
              <a:gd name="connsiteX378" fmla="*/ 3825887 w 9601201"/>
              <a:gd name="connsiteY378" fmla="*/ 4189281 h 4194895"/>
              <a:gd name="connsiteX379" fmla="*/ 3830810 w 9601201"/>
              <a:gd name="connsiteY379" fmla="*/ 4194204 h 4194895"/>
              <a:gd name="connsiteX380" fmla="*/ 8023508 w 9601201"/>
              <a:gd name="connsiteY380" fmla="*/ 0 h 4194895"/>
              <a:gd name="connsiteX381" fmla="*/ 8062895 w 9601201"/>
              <a:gd name="connsiteY381" fmla="*/ 0 h 4194895"/>
              <a:gd name="connsiteX382" fmla="*/ 3875119 w 9601201"/>
              <a:gd name="connsiteY382" fmla="*/ 4189281 h 4194895"/>
              <a:gd name="connsiteX383" fmla="*/ 3880042 w 9601201"/>
              <a:gd name="connsiteY383" fmla="*/ 4194204 h 4194895"/>
              <a:gd name="connsiteX384" fmla="*/ 8072740 w 9601201"/>
              <a:gd name="connsiteY384" fmla="*/ 0 h 4194895"/>
              <a:gd name="connsiteX385" fmla="*/ 8105031 w 9601201"/>
              <a:gd name="connsiteY385" fmla="*/ 0 h 4194895"/>
              <a:gd name="connsiteX386" fmla="*/ 8112127 w 9601201"/>
              <a:gd name="connsiteY386" fmla="*/ 0 h 4194895"/>
              <a:gd name="connsiteX387" fmla="*/ 3924351 w 9601201"/>
              <a:gd name="connsiteY387" fmla="*/ 4189281 h 4194895"/>
              <a:gd name="connsiteX388" fmla="*/ 3929274 w 9601201"/>
              <a:gd name="connsiteY388" fmla="*/ 4194204 h 4194895"/>
              <a:gd name="connsiteX389" fmla="*/ 8121971 w 9601201"/>
              <a:gd name="connsiteY389" fmla="*/ 0 h 4194895"/>
              <a:gd name="connsiteX390" fmla="*/ 8161359 w 9601201"/>
              <a:gd name="connsiteY390" fmla="*/ 0 h 4194895"/>
              <a:gd name="connsiteX391" fmla="*/ 3973583 w 9601201"/>
              <a:gd name="connsiteY391" fmla="*/ 4189281 h 4194895"/>
              <a:gd name="connsiteX392" fmla="*/ 3978507 w 9601201"/>
              <a:gd name="connsiteY392" fmla="*/ 4194204 h 4194895"/>
              <a:gd name="connsiteX393" fmla="*/ 8171204 w 9601201"/>
              <a:gd name="connsiteY393" fmla="*/ 0 h 4194895"/>
              <a:gd name="connsiteX394" fmla="*/ 8188457 w 9601201"/>
              <a:gd name="connsiteY394" fmla="*/ 0 h 4194895"/>
              <a:gd name="connsiteX395" fmla="*/ 8210591 w 9601201"/>
              <a:gd name="connsiteY395" fmla="*/ 0 h 4194895"/>
              <a:gd name="connsiteX396" fmla="*/ 4022815 w 9601201"/>
              <a:gd name="connsiteY396" fmla="*/ 4189281 h 4194895"/>
              <a:gd name="connsiteX397" fmla="*/ 4027738 w 9601201"/>
              <a:gd name="connsiteY397" fmla="*/ 4194204 h 4194895"/>
              <a:gd name="connsiteX398" fmla="*/ 8220436 w 9601201"/>
              <a:gd name="connsiteY398" fmla="*/ 0 h 4194895"/>
              <a:gd name="connsiteX399" fmla="*/ 8260576 w 9601201"/>
              <a:gd name="connsiteY399" fmla="*/ 0 h 4194895"/>
              <a:gd name="connsiteX400" fmla="*/ 4072048 w 9601201"/>
              <a:gd name="connsiteY400" fmla="*/ 4189281 h 4194895"/>
              <a:gd name="connsiteX401" fmla="*/ 4076970 w 9601201"/>
              <a:gd name="connsiteY401" fmla="*/ 4194204 h 4194895"/>
              <a:gd name="connsiteX402" fmla="*/ 8270420 w 9601201"/>
              <a:gd name="connsiteY402" fmla="*/ 0 h 4194895"/>
              <a:gd name="connsiteX403" fmla="*/ 8309808 w 9601201"/>
              <a:gd name="connsiteY403" fmla="*/ 0 h 4194895"/>
              <a:gd name="connsiteX404" fmla="*/ 4121278 w 9601201"/>
              <a:gd name="connsiteY404" fmla="*/ 4189281 h 4194895"/>
              <a:gd name="connsiteX405" fmla="*/ 4126201 w 9601201"/>
              <a:gd name="connsiteY405" fmla="*/ 4194204 h 4194895"/>
              <a:gd name="connsiteX406" fmla="*/ 8319652 w 9601201"/>
              <a:gd name="connsiteY406" fmla="*/ 0 h 4194895"/>
              <a:gd name="connsiteX407" fmla="*/ 8359040 w 9601201"/>
              <a:gd name="connsiteY407" fmla="*/ 0 h 4194895"/>
              <a:gd name="connsiteX408" fmla="*/ 4170510 w 9601201"/>
              <a:gd name="connsiteY408" fmla="*/ 4189281 h 4194895"/>
              <a:gd name="connsiteX409" fmla="*/ 4175433 w 9601201"/>
              <a:gd name="connsiteY409" fmla="*/ 4194204 h 4194895"/>
              <a:gd name="connsiteX410" fmla="*/ 8368884 w 9601201"/>
              <a:gd name="connsiteY410" fmla="*/ 0 h 4194895"/>
              <a:gd name="connsiteX411" fmla="*/ 8408271 w 9601201"/>
              <a:gd name="connsiteY411" fmla="*/ 0 h 4194895"/>
              <a:gd name="connsiteX412" fmla="*/ 4219742 w 9601201"/>
              <a:gd name="connsiteY412" fmla="*/ 4189281 h 4194895"/>
              <a:gd name="connsiteX413" fmla="*/ 4224665 w 9601201"/>
              <a:gd name="connsiteY413" fmla="*/ 4194204 h 4194895"/>
              <a:gd name="connsiteX414" fmla="*/ 8418116 w 9601201"/>
              <a:gd name="connsiteY414" fmla="*/ 0 h 4194895"/>
              <a:gd name="connsiteX415" fmla="*/ 8457502 w 9601201"/>
              <a:gd name="connsiteY415" fmla="*/ 0 h 4194895"/>
              <a:gd name="connsiteX416" fmla="*/ 4268974 w 9601201"/>
              <a:gd name="connsiteY416" fmla="*/ 4189281 h 4194895"/>
              <a:gd name="connsiteX417" fmla="*/ 4273898 w 9601201"/>
              <a:gd name="connsiteY417" fmla="*/ 4194204 h 4194895"/>
              <a:gd name="connsiteX418" fmla="*/ 8467348 w 9601201"/>
              <a:gd name="connsiteY418" fmla="*/ 0 h 4194895"/>
              <a:gd name="connsiteX419" fmla="*/ 8506735 w 9601201"/>
              <a:gd name="connsiteY419" fmla="*/ 0 h 4194895"/>
              <a:gd name="connsiteX420" fmla="*/ 4318206 w 9601201"/>
              <a:gd name="connsiteY420" fmla="*/ 4189281 h 4194895"/>
              <a:gd name="connsiteX421" fmla="*/ 4323130 w 9601201"/>
              <a:gd name="connsiteY421" fmla="*/ 4194204 h 4194895"/>
              <a:gd name="connsiteX422" fmla="*/ 8516580 w 9601201"/>
              <a:gd name="connsiteY422" fmla="*/ 0 h 4194895"/>
              <a:gd name="connsiteX423" fmla="*/ 8541614 w 9601201"/>
              <a:gd name="connsiteY423" fmla="*/ 0 h 4194895"/>
              <a:gd name="connsiteX424" fmla="*/ 8555967 w 9601201"/>
              <a:gd name="connsiteY424" fmla="*/ 0 h 4194895"/>
              <a:gd name="connsiteX425" fmla="*/ 4367439 w 9601201"/>
              <a:gd name="connsiteY425" fmla="*/ 4189281 h 4194895"/>
              <a:gd name="connsiteX426" fmla="*/ 4372361 w 9601201"/>
              <a:gd name="connsiteY426" fmla="*/ 4194204 h 4194895"/>
              <a:gd name="connsiteX427" fmla="*/ 8565811 w 9601201"/>
              <a:gd name="connsiteY427" fmla="*/ 0 h 4194895"/>
              <a:gd name="connsiteX428" fmla="*/ 8605198 w 9601201"/>
              <a:gd name="connsiteY428" fmla="*/ 0 h 4194895"/>
              <a:gd name="connsiteX429" fmla="*/ 4416671 w 9601201"/>
              <a:gd name="connsiteY429" fmla="*/ 4189281 h 4194895"/>
              <a:gd name="connsiteX430" fmla="*/ 4421593 w 9601201"/>
              <a:gd name="connsiteY430" fmla="*/ 4194204 h 4194895"/>
              <a:gd name="connsiteX431" fmla="*/ 8615042 w 9601201"/>
              <a:gd name="connsiteY431" fmla="*/ 0 h 4194895"/>
              <a:gd name="connsiteX432" fmla="*/ 8654430 w 9601201"/>
              <a:gd name="connsiteY432" fmla="*/ 0 h 4194895"/>
              <a:gd name="connsiteX433" fmla="*/ 4465901 w 9601201"/>
              <a:gd name="connsiteY433" fmla="*/ 4189281 h 4194895"/>
              <a:gd name="connsiteX434" fmla="*/ 4470825 w 9601201"/>
              <a:gd name="connsiteY434" fmla="*/ 4194204 h 4194895"/>
              <a:gd name="connsiteX435" fmla="*/ 8664274 w 9601201"/>
              <a:gd name="connsiteY435" fmla="*/ 0 h 4194895"/>
              <a:gd name="connsiteX436" fmla="*/ 8703662 w 9601201"/>
              <a:gd name="connsiteY436" fmla="*/ 0 h 4194895"/>
              <a:gd name="connsiteX437" fmla="*/ 4515133 w 9601201"/>
              <a:gd name="connsiteY437" fmla="*/ 4189281 h 4194895"/>
              <a:gd name="connsiteX438" fmla="*/ 4520057 w 9601201"/>
              <a:gd name="connsiteY438" fmla="*/ 4194204 h 4194895"/>
              <a:gd name="connsiteX439" fmla="*/ 8713507 w 9601201"/>
              <a:gd name="connsiteY439" fmla="*/ 0 h 4194895"/>
              <a:gd name="connsiteX440" fmla="*/ 8752894 w 9601201"/>
              <a:gd name="connsiteY440" fmla="*/ 0 h 4194895"/>
              <a:gd name="connsiteX441" fmla="*/ 4564365 w 9601201"/>
              <a:gd name="connsiteY441" fmla="*/ 4189281 h 4194895"/>
              <a:gd name="connsiteX442" fmla="*/ 4569290 w 9601201"/>
              <a:gd name="connsiteY442" fmla="*/ 4194204 h 4194895"/>
              <a:gd name="connsiteX443" fmla="*/ 8762739 w 9601201"/>
              <a:gd name="connsiteY443" fmla="*/ 0 h 4194895"/>
              <a:gd name="connsiteX444" fmla="*/ 8802126 w 9601201"/>
              <a:gd name="connsiteY444" fmla="*/ 0 h 4194895"/>
              <a:gd name="connsiteX445" fmla="*/ 4613597 w 9601201"/>
              <a:gd name="connsiteY445" fmla="*/ 4189281 h 4194895"/>
              <a:gd name="connsiteX446" fmla="*/ 4618521 w 9601201"/>
              <a:gd name="connsiteY446" fmla="*/ 4194204 h 4194895"/>
              <a:gd name="connsiteX447" fmla="*/ 8811971 w 9601201"/>
              <a:gd name="connsiteY447" fmla="*/ 0 h 4194895"/>
              <a:gd name="connsiteX448" fmla="*/ 8830566 w 9601201"/>
              <a:gd name="connsiteY448" fmla="*/ 0 h 4194895"/>
              <a:gd name="connsiteX449" fmla="*/ 8839157 w 9601201"/>
              <a:gd name="connsiteY449" fmla="*/ 0 h 4194895"/>
              <a:gd name="connsiteX450" fmla="*/ 8839157 w 9601201"/>
              <a:gd name="connsiteY450" fmla="*/ 2 h 4194895"/>
              <a:gd name="connsiteX451" fmla="*/ 8851357 w 9601201"/>
              <a:gd name="connsiteY451" fmla="*/ 2 h 4194895"/>
              <a:gd name="connsiteX452" fmla="*/ 4662830 w 9601201"/>
              <a:gd name="connsiteY452" fmla="*/ 4189281 h 4194895"/>
              <a:gd name="connsiteX453" fmla="*/ 4667752 w 9601201"/>
              <a:gd name="connsiteY453" fmla="*/ 4194204 h 4194895"/>
              <a:gd name="connsiteX454" fmla="*/ 8861201 w 9601201"/>
              <a:gd name="connsiteY454" fmla="*/ 2 h 4194895"/>
              <a:gd name="connsiteX455" fmla="*/ 8900588 w 9601201"/>
              <a:gd name="connsiteY455" fmla="*/ 2 h 4194895"/>
              <a:gd name="connsiteX456" fmla="*/ 4712062 w 9601201"/>
              <a:gd name="connsiteY456" fmla="*/ 4189281 h 4194895"/>
              <a:gd name="connsiteX457" fmla="*/ 4716984 w 9601201"/>
              <a:gd name="connsiteY457" fmla="*/ 4194204 h 4194895"/>
              <a:gd name="connsiteX458" fmla="*/ 8910432 w 9601201"/>
              <a:gd name="connsiteY458" fmla="*/ 2 h 4194895"/>
              <a:gd name="connsiteX459" fmla="*/ 8949820 w 9601201"/>
              <a:gd name="connsiteY459" fmla="*/ 2 h 4194895"/>
              <a:gd name="connsiteX460" fmla="*/ 4761293 w 9601201"/>
              <a:gd name="connsiteY460" fmla="*/ 4189281 h 4194895"/>
              <a:gd name="connsiteX461" fmla="*/ 4766216 w 9601201"/>
              <a:gd name="connsiteY461" fmla="*/ 4194204 h 4194895"/>
              <a:gd name="connsiteX462" fmla="*/ 8959664 w 9601201"/>
              <a:gd name="connsiteY462" fmla="*/ 2 h 4194895"/>
              <a:gd name="connsiteX463" fmla="*/ 8999051 w 9601201"/>
              <a:gd name="connsiteY463" fmla="*/ 2 h 4194895"/>
              <a:gd name="connsiteX464" fmla="*/ 4810524 w 9601201"/>
              <a:gd name="connsiteY464" fmla="*/ 4189281 h 4194895"/>
              <a:gd name="connsiteX465" fmla="*/ 4815448 w 9601201"/>
              <a:gd name="connsiteY465" fmla="*/ 4194204 h 4194895"/>
              <a:gd name="connsiteX466" fmla="*/ 9008896 w 9601201"/>
              <a:gd name="connsiteY466" fmla="*/ 2 h 4194895"/>
              <a:gd name="connsiteX467" fmla="*/ 9048283 w 9601201"/>
              <a:gd name="connsiteY467" fmla="*/ 2 h 4194895"/>
              <a:gd name="connsiteX468" fmla="*/ 4859756 w 9601201"/>
              <a:gd name="connsiteY468" fmla="*/ 4189281 h 4194895"/>
              <a:gd name="connsiteX469" fmla="*/ 4864680 w 9601201"/>
              <a:gd name="connsiteY469" fmla="*/ 4194204 h 4194895"/>
              <a:gd name="connsiteX470" fmla="*/ 9058129 w 9601201"/>
              <a:gd name="connsiteY470" fmla="*/ 2 h 4194895"/>
              <a:gd name="connsiteX471" fmla="*/ 9097515 w 9601201"/>
              <a:gd name="connsiteY471" fmla="*/ 2 h 4194895"/>
              <a:gd name="connsiteX472" fmla="*/ 4908988 w 9601201"/>
              <a:gd name="connsiteY472" fmla="*/ 4189281 h 4194895"/>
              <a:gd name="connsiteX473" fmla="*/ 4913913 w 9601201"/>
              <a:gd name="connsiteY473" fmla="*/ 4194204 h 4194895"/>
              <a:gd name="connsiteX474" fmla="*/ 9107361 w 9601201"/>
              <a:gd name="connsiteY474" fmla="*/ 2 h 4194895"/>
              <a:gd name="connsiteX475" fmla="*/ 9146747 w 9601201"/>
              <a:gd name="connsiteY475" fmla="*/ 2 h 4194895"/>
              <a:gd name="connsiteX476" fmla="*/ 4958220 w 9601201"/>
              <a:gd name="connsiteY476" fmla="*/ 4189281 h 4194895"/>
              <a:gd name="connsiteX477" fmla="*/ 4963143 w 9601201"/>
              <a:gd name="connsiteY477" fmla="*/ 4194204 h 4194895"/>
              <a:gd name="connsiteX478" fmla="*/ 9156592 w 9601201"/>
              <a:gd name="connsiteY478" fmla="*/ 2 h 4194895"/>
              <a:gd name="connsiteX479" fmla="*/ 9195979 w 9601201"/>
              <a:gd name="connsiteY479" fmla="*/ 2 h 4194895"/>
              <a:gd name="connsiteX480" fmla="*/ 5007453 w 9601201"/>
              <a:gd name="connsiteY480" fmla="*/ 4189281 h 4194895"/>
              <a:gd name="connsiteX481" fmla="*/ 5012375 w 9601201"/>
              <a:gd name="connsiteY481" fmla="*/ 4194204 h 4194895"/>
              <a:gd name="connsiteX482" fmla="*/ 9205823 w 9601201"/>
              <a:gd name="connsiteY482" fmla="*/ 2 h 4194895"/>
              <a:gd name="connsiteX483" fmla="*/ 9245211 w 9601201"/>
              <a:gd name="connsiteY483" fmla="*/ 2 h 4194895"/>
              <a:gd name="connsiteX484" fmla="*/ 5056684 w 9601201"/>
              <a:gd name="connsiteY484" fmla="*/ 4189281 h 4194895"/>
              <a:gd name="connsiteX485" fmla="*/ 5061607 w 9601201"/>
              <a:gd name="connsiteY485" fmla="*/ 4194204 h 4194895"/>
              <a:gd name="connsiteX486" fmla="*/ 9255055 w 9601201"/>
              <a:gd name="connsiteY486" fmla="*/ 2 h 4194895"/>
              <a:gd name="connsiteX487" fmla="*/ 9294443 w 9601201"/>
              <a:gd name="connsiteY487" fmla="*/ 2 h 4194895"/>
              <a:gd name="connsiteX488" fmla="*/ 5105916 w 9601201"/>
              <a:gd name="connsiteY488" fmla="*/ 4189281 h 4194895"/>
              <a:gd name="connsiteX489" fmla="*/ 5110839 w 9601201"/>
              <a:gd name="connsiteY489" fmla="*/ 4194204 h 4194895"/>
              <a:gd name="connsiteX490" fmla="*/ 9304287 w 9601201"/>
              <a:gd name="connsiteY490" fmla="*/ 2 h 4194895"/>
              <a:gd name="connsiteX491" fmla="*/ 9343675 w 9601201"/>
              <a:gd name="connsiteY491" fmla="*/ 2 h 4194895"/>
              <a:gd name="connsiteX492" fmla="*/ 5155148 w 9601201"/>
              <a:gd name="connsiteY492" fmla="*/ 4189281 h 4194895"/>
              <a:gd name="connsiteX493" fmla="*/ 5160071 w 9601201"/>
              <a:gd name="connsiteY493" fmla="*/ 4194204 h 4194895"/>
              <a:gd name="connsiteX494" fmla="*/ 9353519 w 9601201"/>
              <a:gd name="connsiteY494" fmla="*/ 2 h 4194895"/>
              <a:gd name="connsiteX495" fmla="*/ 9392906 w 9601201"/>
              <a:gd name="connsiteY495" fmla="*/ 2 h 4194895"/>
              <a:gd name="connsiteX496" fmla="*/ 5204380 w 9601201"/>
              <a:gd name="connsiteY496" fmla="*/ 4189281 h 4194895"/>
              <a:gd name="connsiteX497" fmla="*/ 5209304 w 9601201"/>
              <a:gd name="connsiteY497" fmla="*/ 4194204 h 4194895"/>
              <a:gd name="connsiteX498" fmla="*/ 9402752 w 9601201"/>
              <a:gd name="connsiteY498" fmla="*/ 2 h 4194895"/>
              <a:gd name="connsiteX499" fmla="*/ 9442139 w 9601201"/>
              <a:gd name="connsiteY499" fmla="*/ 2 h 4194895"/>
              <a:gd name="connsiteX500" fmla="*/ 5253611 w 9601201"/>
              <a:gd name="connsiteY500" fmla="*/ 4189281 h 4194895"/>
              <a:gd name="connsiteX501" fmla="*/ 5258536 w 9601201"/>
              <a:gd name="connsiteY501" fmla="*/ 4194204 h 4194895"/>
              <a:gd name="connsiteX502" fmla="*/ 9451983 w 9601201"/>
              <a:gd name="connsiteY502" fmla="*/ 2 h 4194895"/>
              <a:gd name="connsiteX503" fmla="*/ 9491371 w 9601201"/>
              <a:gd name="connsiteY503" fmla="*/ 2 h 4194895"/>
              <a:gd name="connsiteX504" fmla="*/ 5302844 w 9601201"/>
              <a:gd name="connsiteY504" fmla="*/ 4189281 h 4194895"/>
              <a:gd name="connsiteX505" fmla="*/ 5307766 w 9601201"/>
              <a:gd name="connsiteY505" fmla="*/ 4194204 h 4194895"/>
              <a:gd name="connsiteX506" fmla="*/ 9501215 w 9601201"/>
              <a:gd name="connsiteY506" fmla="*/ 2 h 4194895"/>
              <a:gd name="connsiteX507" fmla="*/ 9540603 w 9601201"/>
              <a:gd name="connsiteY507" fmla="*/ 2 h 4194895"/>
              <a:gd name="connsiteX508" fmla="*/ 5352076 w 9601201"/>
              <a:gd name="connsiteY508" fmla="*/ 4189281 h 4194895"/>
              <a:gd name="connsiteX509" fmla="*/ 5356998 w 9601201"/>
              <a:gd name="connsiteY509" fmla="*/ 4194204 h 4194895"/>
              <a:gd name="connsiteX510" fmla="*/ 9550447 w 9601201"/>
              <a:gd name="connsiteY510" fmla="*/ 2 h 4194895"/>
              <a:gd name="connsiteX511" fmla="*/ 9589834 w 9601201"/>
              <a:gd name="connsiteY511" fmla="*/ 2 h 4194895"/>
              <a:gd name="connsiteX512" fmla="*/ 5401307 w 9601201"/>
              <a:gd name="connsiteY512" fmla="*/ 4189281 h 4194895"/>
              <a:gd name="connsiteX513" fmla="*/ 5406230 w 9601201"/>
              <a:gd name="connsiteY513" fmla="*/ 4194204 h 4194895"/>
              <a:gd name="connsiteX514" fmla="*/ 9599678 w 9601201"/>
              <a:gd name="connsiteY514" fmla="*/ 2 h 4194895"/>
              <a:gd name="connsiteX515" fmla="*/ 9601199 w 9601201"/>
              <a:gd name="connsiteY515" fmla="*/ 2 h 4194895"/>
              <a:gd name="connsiteX516" fmla="*/ 9601199 w 9601201"/>
              <a:gd name="connsiteY516" fmla="*/ 1 h 4194895"/>
              <a:gd name="connsiteX517" fmla="*/ 9601200 w 9601201"/>
              <a:gd name="connsiteY517" fmla="*/ 1 h 4194895"/>
              <a:gd name="connsiteX518" fmla="*/ 9601200 w 9601201"/>
              <a:gd name="connsiteY518" fmla="*/ 37875 h 4194895"/>
              <a:gd name="connsiteX519" fmla="*/ 5450539 w 9601201"/>
              <a:gd name="connsiteY519" fmla="*/ 4189281 h 4194895"/>
              <a:gd name="connsiteX520" fmla="*/ 5455462 w 9601201"/>
              <a:gd name="connsiteY520" fmla="*/ 4194204 h 4194895"/>
              <a:gd name="connsiteX521" fmla="*/ 9601200 w 9601201"/>
              <a:gd name="connsiteY521" fmla="*/ 47721 h 4194895"/>
              <a:gd name="connsiteX522" fmla="*/ 9601200 w 9601201"/>
              <a:gd name="connsiteY522" fmla="*/ 87116 h 4194895"/>
              <a:gd name="connsiteX523" fmla="*/ 5499771 w 9601201"/>
              <a:gd name="connsiteY523" fmla="*/ 4189281 h 4194895"/>
              <a:gd name="connsiteX524" fmla="*/ 5504695 w 9601201"/>
              <a:gd name="connsiteY524" fmla="*/ 4194204 h 4194895"/>
              <a:gd name="connsiteX525" fmla="*/ 9601200 w 9601201"/>
              <a:gd name="connsiteY525" fmla="*/ 96962 h 4194895"/>
              <a:gd name="connsiteX526" fmla="*/ 9601200 w 9601201"/>
              <a:gd name="connsiteY526" fmla="*/ 136356 h 4194895"/>
              <a:gd name="connsiteX527" fmla="*/ 5549003 w 9601201"/>
              <a:gd name="connsiteY527" fmla="*/ 4189281 h 4194895"/>
              <a:gd name="connsiteX528" fmla="*/ 5553927 w 9601201"/>
              <a:gd name="connsiteY528" fmla="*/ 4194204 h 4194895"/>
              <a:gd name="connsiteX529" fmla="*/ 9601200 w 9601201"/>
              <a:gd name="connsiteY529" fmla="*/ 146203 h 4194895"/>
              <a:gd name="connsiteX530" fmla="*/ 9601200 w 9601201"/>
              <a:gd name="connsiteY530" fmla="*/ 185598 h 4194895"/>
              <a:gd name="connsiteX531" fmla="*/ 5598236 w 9601201"/>
              <a:gd name="connsiteY531" fmla="*/ 4189281 h 4194895"/>
              <a:gd name="connsiteX532" fmla="*/ 5603158 w 9601201"/>
              <a:gd name="connsiteY532" fmla="*/ 4194204 h 4194895"/>
              <a:gd name="connsiteX533" fmla="*/ 9601200 w 9601201"/>
              <a:gd name="connsiteY533" fmla="*/ 195444 h 4194895"/>
              <a:gd name="connsiteX534" fmla="*/ 9601200 w 9601201"/>
              <a:gd name="connsiteY534" fmla="*/ 234838 h 4194895"/>
              <a:gd name="connsiteX535" fmla="*/ 5647468 w 9601201"/>
              <a:gd name="connsiteY535" fmla="*/ 4189281 h 4194895"/>
              <a:gd name="connsiteX536" fmla="*/ 5652389 w 9601201"/>
              <a:gd name="connsiteY536" fmla="*/ 4194204 h 4194895"/>
              <a:gd name="connsiteX537" fmla="*/ 9601200 w 9601201"/>
              <a:gd name="connsiteY537" fmla="*/ 244684 h 4194895"/>
              <a:gd name="connsiteX538" fmla="*/ 9601200 w 9601201"/>
              <a:gd name="connsiteY538" fmla="*/ 284078 h 4194895"/>
              <a:gd name="connsiteX539" fmla="*/ 5696699 w 9601201"/>
              <a:gd name="connsiteY539" fmla="*/ 4189281 h 4194895"/>
              <a:gd name="connsiteX540" fmla="*/ 5701621 w 9601201"/>
              <a:gd name="connsiteY540" fmla="*/ 4194204 h 4194895"/>
              <a:gd name="connsiteX541" fmla="*/ 9601200 w 9601201"/>
              <a:gd name="connsiteY541" fmla="*/ 293924 h 4194895"/>
              <a:gd name="connsiteX542" fmla="*/ 9601200 w 9601201"/>
              <a:gd name="connsiteY542" fmla="*/ 333319 h 4194895"/>
              <a:gd name="connsiteX543" fmla="*/ 5745930 w 9601201"/>
              <a:gd name="connsiteY543" fmla="*/ 4189281 h 4194895"/>
              <a:gd name="connsiteX544" fmla="*/ 5750854 w 9601201"/>
              <a:gd name="connsiteY544" fmla="*/ 4194204 h 4194895"/>
              <a:gd name="connsiteX545" fmla="*/ 9601200 w 9601201"/>
              <a:gd name="connsiteY545" fmla="*/ 343165 h 4194895"/>
              <a:gd name="connsiteX546" fmla="*/ 9601200 w 9601201"/>
              <a:gd name="connsiteY546" fmla="*/ 382560 h 4194895"/>
              <a:gd name="connsiteX547" fmla="*/ 5795162 w 9601201"/>
              <a:gd name="connsiteY547" fmla="*/ 4189281 h 4194895"/>
              <a:gd name="connsiteX548" fmla="*/ 5800085 w 9601201"/>
              <a:gd name="connsiteY548" fmla="*/ 4194204 h 4194895"/>
              <a:gd name="connsiteX549" fmla="*/ 9601200 w 9601201"/>
              <a:gd name="connsiteY549" fmla="*/ 392406 h 4194895"/>
              <a:gd name="connsiteX550" fmla="*/ 9601200 w 9601201"/>
              <a:gd name="connsiteY550" fmla="*/ 431800 h 4194895"/>
              <a:gd name="connsiteX551" fmla="*/ 5844393 w 9601201"/>
              <a:gd name="connsiteY551" fmla="*/ 4189281 h 4194895"/>
              <a:gd name="connsiteX552" fmla="*/ 5849318 w 9601201"/>
              <a:gd name="connsiteY552" fmla="*/ 4194204 h 4194895"/>
              <a:gd name="connsiteX553" fmla="*/ 9601200 w 9601201"/>
              <a:gd name="connsiteY553" fmla="*/ 441648 h 4194895"/>
              <a:gd name="connsiteX554" fmla="*/ 9601200 w 9601201"/>
              <a:gd name="connsiteY554" fmla="*/ 481041 h 4194895"/>
              <a:gd name="connsiteX555" fmla="*/ 5893625 w 9601201"/>
              <a:gd name="connsiteY555" fmla="*/ 4189281 h 4194895"/>
              <a:gd name="connsiteX556" fmla="*/ 5898549 w 9601201"/>
              <a:gd name="connsiteY556" fmla="*/ 4194204 h 4194895"/>
              <a:gd name="connsiteX557" fmla="*/ 9601200 w 9601201"/>
              <a:gd name="connsiteY557" fmla="*/ 490888 h 4194895"/>
              <a:gd name="connsiteX558" fmla="*/ 9601200 w 9601201"/>
              <a:gd name="connsiteY558" fmla="*/ 530283 h 4194895"/>
              <a:gd name="connsiteX559" fmla="*/ 5942859 w 9601201"/>
              <a:gd name="connsiteY559" fmla="*/ 4189281 h 4194895"/>
              <a:gd name="connsiteX560" fmla="*/ 5947781 w 9601201"/>
              <a:gd name="connsiteY560" fmla="*/ 4194204 h 4194895"/>
              <a:gd name="connsiteX561" fmla="*/ 9601200 w 9601201"/>
              <a:gd name="connsiteY561" fmla="*/ 540129 h 4194895"/>
              <a:gd name="connsiteX562" fmla="*/ 9601200 w 9601201"/>
              <a:gd name="connsiteY562" fmla="*/ 579523 h 4194895"/>
              <a:gd name="connsiteX563" fmla="*/ 5992089 w 9601201"/>
              <a:gd name="connsiteY563" fmla="*/ 4189281 h 4194895"/>
              <a:gd name="connsiteX564" fmla="*/ 5997013 w 9601201"/>
              <a:gd name="connsiteY564" fmla="*/ 4194204 h 4194895"/>
              <a:gd name="connsiteX565" fmla="*/ 9601200 w 9601201"/>
              <a:gd name="connsiteY565" fmla="*/ 589370 h 4194895"/>
              <a:gd name="connsiteX566" fmla="*/ 9601200 w 9601201"/>
              <a:gd name="connsiteY566" fmla="*/ 628764 h 4194895"/>
              <a:gd name="connsiteX567" fmla="*/ 6041321 w 9601201"/>
              <a:gd name="connsiteY567" fmla="*/ 4189281 h 4194895"/>
              <a:gd name="connsiteX568" fmla="*/ 6046244 w 9601201"/>
              <a:gd name="connsiteY568" fmla="*/ 4194204 h 4194895"/>
              <a:gd name="connsiteX569" fmla="*/ 9601200 w 9601201"/>
              <a:gd name="connsiteY569" fmla="*/ 638609 h 4194895"/>
              <a:gd name="connsiteX570" fmla="*/ 9601200 w 9601201"/>
              <a:gd name="connsiteY570" fmla="*/ 678004 h 4194895"/>
              <a:gd name="connsiteX571" fmla="*/ 6090553 w 9601201"/>
              <a:gd name="connsiteY571" fmla="*/ 4189281 h 4194895"/>
              <a:gd name="connsiteX572" fmla="*/ 6095476 w 9601201"/>
              <a:gd name="connsiteY572" fmla="*/ 4194204 h 4194895"/>
              <a:gd name="connsiteX573" fmla="*/ 9601200 w 9601201"/>
              <a:gd name="connsiteY573" fmla="*/ 687850 h 4194895"/>
              <a:gd name="connsiteX574" fmla="*/ 9601200 w 9601201"/>
              <a:gd name="connsiteY574" fmla="*/ 689695 h 4194895"/>
              <a:gd name="connsiteX575" fmla="*/ 9601201 w 9601201"/>
              <a:gd name="connsiteY575" fmla="*/ 689695 h 4194895"/>
              <a:gd name="connsiteX576" fmla="*/ 9601201 w 9601201"/>
              <a:gd name="connsiteY576" fmla="*/ 727244 h 4194895"/>
              <a:gd name="connsiteX577" fmla="*/ 6139785 w 9601201"/>
              <a:gd name="connsiteY577" fmla="*/ 4189281 h 4194895"/>
              <a:gd name="connsiteX578" fmla="*/ 6144709 w 9601201"/>
              <a:gd name="connsiteY578" fmla="*/ 4194204 h 4194895"/>
              <a:gd name="connsiteX579" fmla="*/ 9601201 w 9601201"/>
              <a:gd name="connsiteY579" fmla="*/ 737091 h 4194895"/>
              <a:gd name="connsiteX580" fmla="*/ 9601201 w 9601201"/>
              <a:gd name="connsiteY580" fmla="*/ 776484 h 4194895"/>
              <a:gd name="connsiteX581" fmla="*/ 6189017 w 9601201"/>
              <a:gd name="connsiteY581" fmla="*/ 4189281 h 4194895"/>
              <a:gd name="connsiteX582" fmla="*/ 6193941 w 9601201"/>
              <a:gd name="connsiteY582" fmla="*/ 4194204 h 4194895"/>
              <a:gd name="connsiteX583" fmla="*/ 9601201 w 9601201"/>
              <a:gd name="connsiteY583" fmla="*/ 786331 h 4194895"/>
              <a:gd name="connsiteX584" fmla="*/ 9601201 w 9601201"/>
              <a:gd name="connsiteY584" fmla="*/ 825726 h 4194895"/>
              <a:gd name="connsiteX585" fmla="*/ 6238250 w 9601201"/>
              <a:gd name="connsiteY585" fmla="*/ 4189281 h 4194895"/>
              <a:gd name="connsiteX586" fmla="*/ 6243172 w 9601201"/>
              <a:gd name="connsiteY586" fmla="*/ 4194204 h 4194895"/>
              <a:gd name="connsiteX587" fmla="*/ 9601201 w 9601201"/>
              <a:gd name="connsiteY587" fmla="*/ 835572 h 4194895"/>
              <a:gd name="connsiteX588" fmla="*/ 9601201 w 9601201"/>
              <a:gd name="connsiteY588" fmla="*/ 875603 h 4194895"/>
              <a:gd name="connsiteX589" fmla="*/ 6288713 w 9601201"/>
              <a:gd name="connsiteY589" fmla="*/ 4189281 h 4194895"/>
              <a:gd name="connsiteX590" fmla="*/ 6293635 w 9601201"/>
              <a:gd name="connsiteY590" fmla="*/ 4194204 h 4194895"/>
              <a:gd name="connsiteX591" fmla="*/ 9601201 w 9601201"/>
              <a:gd name="connsiteY591" fmla="*/ 885450 h 4194895"/>
              <a:gd name="connsiteX592" fmla="*/ 9601201 w 9601201"/>
              <a:gd name="connsiteY592" fmla="*/ 924852 h 4194895"/>
              <a:gd name="connsiteX593" fmla="*/ 6337944 w 9601201"/>
              <a:gd name="connsiteY593" fmla="*/ 4189281 h 4194895"/>
              <a:gd name="connsiteX594" fmla="*/ 6342867 w 9601201"/>
              <a:gd name="connsiteY594" fmla="*/ 4194204 h 4194895"/>
              <a:gd name="connsiteX595" fmla="*/ 9601201 w 9601201"/>
              <a:gd name="connsiteY595" fmla="*/ 934699 h 4194895"/>
              <a:gd name="connsiteX596" fmla="*/ 9601201 w 9601201"/>
              <a:gd name="connsiteY596" fmla="*/ 974102 h 4194895"/>
              <a:gd name="connsiteX597" fmla="*/ 6387176 w 9601201"/>
              <a:gd name="connsiteY597" fmla="*/ 4189281 h 4194895"/>
              <a:gd name="connsiteX598" fmla="*/ 6392099 w 9601201"/>
              <a:gd name="connsiteY598" fmla="*/ 4194204 h 4194895"/>
              <a:gd name="connsiteX599" fmla="*/ 9601201 w 9601201"/>
              <a:gd name="connsiteY599" fmla="*/ 983949 h 4194895"/>
              <a:gd name="connsiteX600" fmla="*/ 9601201 w 9601201"/>
              <a:gd name="connsiteY600" fmla="*/ 1023350 h 4194895"/>
              <a:gd name="connsiteX601" fmla="*/ 6436407 w 9601201"/>
              <a:gd name="connsiteY601" fmla="*/ 4189281 h 4194895"/>
              <a:gd name="connsiteX602" fmla="*/ 6441331 w 9601201"/>
              <a:gd name="connsiteY602" fmla="*/ 4194204 h 4194895"/>
              <a:gd name="connsiteX603" fmla="*/ 9601201 w 9601201"/>
              <a:gd name="connsiteY603" fmla="*/ 1033198 h 4194895"/>
              <a:gd name="connsiteX604" fmla="*/ 9601201 w 9601201"/>
              <a:gd name="connsiteY604" fmla="*/ 1072600 h 4194895"/>
              <a:gd name="connsiteX605" fmla="*/ 6485639 w 9601201"/>
              <a:gd name="connsiteY605" fmla="*/ 4189281 h 4194895"/>
              <a:gd name="connsiteX606" fmla="*/ 6490564 w 9601201"/>
              <a:gd name="connsiteY606" fmla="*/ 4194204 h 4194895"/>
              <a:gd name="connsiteX607" fmla="*/ 9601201 w 9601201"/>
              <a:gd name="connsiteY607" fmla="*/ 1082448 h 4194895"/>
              <a:gd name="connsiteX608" fmla="*/ 9601201 w 9601201"/>
              <a:gd name="connsiteY608" fmla="*/ 1121850 h 4194895"/>
              <a:gd name="connsiteX609" fmla="*/ 6534871 w 9601201"/>
              <a:gd name="connsiteY609" fmla="*/ 4189281 h 4194895"/>
              <a:gd name="connsiteX610" fmla="*/ 6539795 w 9601201"/>
              <a:gd name="connsiteY610" fmla="*/ 4194204 h 4194895"/>
              <a:gd name="connsiteX611" fmla="*/ 9601201 w 9601201"/>
              <a:gd name="connsiteY611" fmla="*/ 1131698 h 4194895"/>
              <a:gd name="connsiteX612" fmla="*/ 9601201 w 9601201"/>
              <a:gd name="connsiteY612" fmla="*/ 1171101 h 4194895"/>
              <a:gd name="connsiteX613" fmla="*/ 6584105 w 9601201"/>
              <a:gd name="connsiteY613" fmla="*/ 4189281 h 4194895"/>
              <a:gd name="connsiteX614" fmla="*/ 6589026 w 9601201"/>
              <a:gd name="connsiteY614" fmla="*/ 4194204 h 4194895"/>
              <a:gd name="connsiteX615" fmla="*/ 9601201 w 9601201"/>
              <a:gd name="connsiteY615" fmla="*/ 1180947 h 4194895"/>
              <a:gd name="connsiteX616" fmla="*/ 9601201 w 9601201"/>
              <a:gd name="connsiteY616" fmla="*/ 1220349 h 4194895"/>
              <a:gd name="connsiteX617" fmla="*/ 6633335 w 9601201"/>
              <a:gd name="connsiteY617" fmla="*/ 4189281 h 4194895"/>
              <a:gd name="connsiteX618" fmla="*/ 6638258 w 9601201"/>
              <a:gd name="connsiteY618" fmla="*/ 4194204 h 4194895"/>
              <a:gd name="connsiteX619" fmla="*/ 9601201 w 9601201"/>
              <a:gd name="connsiteY619" fmla="*/ 1230197 h 4194895"/>
              <a:gd name="connsiteX620" fmla="*/ 9601201 w 9601201"/>
              <a:gd name="connsiteY620" fmla="*/ 1269599 h 4194895"/>
              <a:gd name="connsiteX621" fmla="*/ 6682567 w 9601201"/>
              <a:gd name="connsiteY621" fmla="*/ 4189281 h 4194895"/>
              <a:gd name="connsiteX622" fmla="*/ 6687491 w 9601201"/>
              <a:gd name="connsiteY622" fmla="*/ 4194204 h 4194895"/>
              <a:gd name="connsiteX623" fmla="*/ 9601201 w 9601201"/>
              <a:gd name="connsiteY623" fmla="*/ 1279447 h 4194895"/>
              <a:gd name="connsiteX624" fmla="*/ 9601201 w 9601201"/>
              <a:gd name="connsiteY624" fmla="*/ 1318849 h 4194895"/>
              <a:gd name="connsiteX625" fmla="*/ 6731800 w 9601201"/>
              <a:gd name="connsiteY625" fmla="*/ 4189281 h 4194895"/>
              <a:gd name="connsiteX626" fmla="*/ 6736723 w 9601201"/>
              <a:gd name="connsiteY626" fmla="*/ 4194204 h 4194895"/>
              <a:gd name="connsiteX627" fmla="*/ 9601201 w 9601201"/>
              <a:gd name="connsiteY627" fmla="*/ 1328696 h 4194895"/>
              <a:gd name="connsiteX628" fmla="*/ 9601201 w 9601201"/>
              <a:gd name="connsiteY628" fmla="*/ 1368099 h 4194895"/>
              <a:gd name="connsiteX629" fmla="*/ 6781032 w 9601201"/>
              <a:gd name="connsiteY629" fmla="*/ 4189281 h 4194895"/>
              <a:gd name="connsiteX630" fmla="*/ 6785955 w 9601201"/>
              <a:gd name="connsiteY630" fmla="*/ 4194204 h 4194895"/>
              <a:gd name="connsiteX631" fmla="*/ 9601201 w 9601201"/>
              <a:gd name="connsiteY631" fmla="*/ 1377946 h 4194895"/>
              <a:gd name="connsiteX632" fmla="*/ 9601201 w 9601201"/>
              <a:gd name="connsiteY632" fmla="*/ 1417348 h 4194895"/>
              <a:gd name="connsiteX633" fmla="*/ 6830264 w 9601201"/>
              <a:gd name="connsiteY633" fmla="*/ 4189281 h 4194895"/>
              <a:gd name="connsiteX634" fmla="*/ 6835187 w 9601201"/>
              <a:gd name="connsiteY634" fmla="*/ 4194204 h 4194895"/>
              <a:gd name="connsiteX635" fmla="*/ 9601201 w 9601201"/>
              <a:gd name="connsiteY635" fmla="*/ 1427196 h 4194895"/>
              <a:gd name="connsiteX636" fmla="*/ 9601201 w 9601201"/>
              <a:gd name="connsiteY636" fmla="*/ 1466598 h 4194895"/>
              <a:gd name="connsiteX637" fmla="*/ 6879496 w 9601201"/>
              <a:gd name="connsiteY637" fmla="*/ 4189281 h 4194895"/>
              <a:gd name="connsiteX638" fmla="*/ 6884417 w 9601201"/>
              <a:gd name="connsiteY638" fmla="*/ 4194204 h 4194895"/>
              <a:gd name="connsiteX639" fmla="*/ 9601201 w 9601201"/>
              <a:gd name="connsiteY639" fmla="*/ 1476444 h 4194895"/>
              <a:gd name="connsiteX640" fmla="*/ 9601201 w 9601201"/>
              <a:gd name="connsiteY640" fmla="*/ 1515847 h 4194895"/>
              <a:gd name="connsiteX641" fmla="*/ 6928727 w 9601201"/>
              <a:gd name="connsiteY641" fmla="*/ 4189281 h 4194895"/>
              <a:gd name="connsiteX642" fmla="*/ 6933649 w 9601201"/>
              <a:gd name="connsiteY642" fmla="*/ 4194204 h 4194895"/>
              <a:gd name="connsiteX643" fmla="*/ 9601201 w 9601201"/>
              <a:gd name="connsiteY643" fmla="*/ 1525694 h 4194895"/>
              <a:gd name="connsiteX644" fmla="*/ 9601201 w 9601201"/>
              <a:gd name="connsiteY644" fmla="*/ 1565096 h 4194895"/>
              <a:gd name="connsiteX645" fmla="*/ 6977958 w 9601201"/>
              <a:gd name="connsiteY645" fmla="*/ 4189281 h 4194895"/>
              <a:gd name="connsiteX646" fmla="*/ 6982883 w 9601201"/>
              <a:gd name="connsiteY646" fmla="*/ 4194204 h 4194895"/>
              <a:gd name="connsiteX647" fmla="*/ 9601201 w 9601201"/>
              <a:gd name="connsiteY647" fmla="*/ 1574945 h 4194895"/>
              <a:gd name="connsiteX648" fmla="*/ 9601201 w 9601201"/>
              <a:gd name="connsiteY648" fmla="*/ 1614346 h 4194895"/>
              <a:gd name="connsiteX649" fmla="*/ 7027190 w 9601201"/>
              <a:gd name="connsiteY649" fmla="*/ 4189281 h 4194895"/>
              <a:gd name="connsiteX650" fmla="*/ 7032115 w 9601201"/>
              <a:gd name="connsiteY650" fmla="*/ 4194204 h 4194895"/>
              <a:gd name="connsiteX651" fmla="*/ 9601201 w 9601201"/>
              <a:gd name="connsiteY651" fmla="*/ 1624194 h 4194895"/>
              <a:gd name="connsiteX652" fmla="*/ 9601201 w 9601201"/>
              <a:gd name="connsiteY652" fmla="*/ 1663596 h 4194895"/>
              <a:gd name="connsiteX653" fmla="*/ 7076423 w 9601201"/>
              <a:gd name="connsiteY653" fmla="*/ 4189281 h 4194895"/>
              <a:gd name="connsiteX654" fmla="*/ 7081346 w 9601201"/>
              <a:gd name="connsiteY654" fmla="*/ 4194204 h 4194895"/>
              <a:gd name="connsiteX655" fmla="*/ 9601201 w 9601201"/>
              <a:gd name="connsiteY655" fmla="*/ 1673443 h 4194895"/>
              <a:gd name="connsiteX656" fmla="*/ 9601201 w 9601201"/>
              <a:gd name="connsiteY656" fmla="*/ 1712846 h 4194895"/>
              <a:gd name="connsiteX657" fmla="*/ 7125655 w 9601201"/>
              <a:gd name="connsiteY657" fmla="*/ 4189281 h 4194895"/>
              <a:gd name="connsiteX658" fmla="*/ 7130578 w 9601201"/>
              <a:gd name="connsiteY658" fmla="*/ 4194204 h 4194895"/>
              <a:gd name="connsiteX659" fmla="*/ 9601201 w 9601201"/>
              <a:gd name="connsiteY659" fmla="*/ 1722693 h 4194895"/>
              <a:gd name="connsiteX660" fmla="*/ 9601201 w 9601201"/>
              <a:gd name="connsiteY660" fmla="*/ 1762096 h 4194895"/>
              <a:gd name="connsiteX661" fmla="*/ 7174887 w 9601201"/>
              <a:gd name="connsiteY661" fmla="*/ 4189281 h 4194895"/>
              <a:gd name="connsiteX662" fmla="*/ 7179809 w 9601201"/>
              <a:gd name="connsiteY662" fmla="*/ 4194204 h 4194895"/>
              <a:gd name="connsiteX663" fmla="*/ 9601201 w 9601201"/>
              <a:gd name="connsiteY663" fmla="*/ 1771942 h 4194895"/>
              <a:gd name="connsiteX664" fmla="*/ 9601201 w 9601201"/>
              <a:gd name="connsiteY664" fmla="*/ 1811345 h 4194895"/>
              <a:gd name="connsiteX665" fmla="*/ 7224119 w 9601201"/>
              <a:gd name="connsiteY665" fmla="*/ 4189281 h 4194895"/>
              <a:gd name="connsiteX666" fmla="*/ 7229041 w 9601201"/>
              <a:gd name="connsiteY666" fmla="*/ 4194204 h 4194895"/>
              <a:gd name="connsiteX667" fmla="*/ 9601201 w 9601201"/>
              <a:gd name="connsiteY667" fmla="*/ 1821192 h 4194895"/>
              <a:gd name="connsiteX668" fmla="*/ 9601201 w 9601201"/>
              <a:gd name="connsiteY668" fmla="*/ 1860593 h 4194895"/>
              <a:gd name="connsiteX669" fmla="*/ 7273349 w 9601201"/>
              <a:gd name="connsiteY669" fmla="*/ 4189281 h 4194895"/>
              <a:gd name="connsiteX670" fmla="*/ 7278274 w 9601201"/>
              <a:gd name="connsiteY670" fmla="*/ 4194204 h 4194895"/>
              <a:gd name="connsiteX671" fmla="*/ 9601201 w 9601201"/>
              <a:gd name="connsiteY671" fmla="*/ 1870442 h 4194895"/>
              <a:gd name="connsiteX672" fmla="*/ 9601201 w 9601201"/>
              <a:gd name="connsiteY672" fmla="*/ 1909843 h 4194895"/>
              <a:gd name="connsiteX673" fmla="*/ 7322581 w 9601201"/>
              <a:gd name="connsiteY673" fmla="*/ 4189281 h 4194895"/>
              <a:gd name="connsiteX674" fmla="*/ 7327506 w 9601201"/>
              <a:gd name="connsiteY674" fmla="*/ 4194204 h 4194895"/>
              <a:gd name="connsiteX675" fmla="*/ 9601201 w 9601201"/>
              <a:gd name="connsiteY675" fmla="*/ 1919692 h 4194895"/>
              <a:gd name="connsiteX676" fmla="*/ 9601201 w 9601201"/>
              <a:gd name="connsiteY676" fmla="*/ 1959093 h 4194895"/>
              <a:gd name="connsiteX677" fmla="*/ 7371813 w 9601201"/>
              <a:gd name="connsiteY677" fmla="*/ 4189281 h 4194895"/>
              <a:gd name="connsiteX678" fmla="*/ 7376737 w 9601201"/>
              <a:gd name="connsiteY678" fmla="*/ 4194204 h 4194895"/>
              <a:gd name="connsiteX679" fmla="*/ 9601201 w 9601201"/>
              <a:gd name="connsiteY679" fmla="*/ 1968940 h 4194895"/>
              <a:gd name="connsiteX680" fmla="*/ 9601201 w 9601201"/>
              <a:gd name="connsiteY680" fmla="*/ 2008343 h 4194895"/>
              <a:gd name="connsiteX681" fmla="*/ 7421045 w 9601201"/>
              <a:gd name="connsiteY681" fmla="*/ 4189281 h 4194895"/>
              <a:gd name="connsiteX682" fmla="*/ 7425969 w 9601201"/>
              <a:gd name="connsiteY682" fmla="*/ 4194204 h 4194895"/>
              <a:gd name="connsiteX683" fmla="*/ 9601201 w 9601201"/>
              <a:gd name="connsiteY683" fmla="*/ 2018190 h 4194895"/>
              <a:gd name="connsiteX684" fmla="*/ 9601201 w 9601201"/>
              <a:gd name="connsiteY684" fmla="*/ 2057592 h 4194895"/>
              <a:gd name="connsiteX685" fmla="*/ 7470277 w 9601201"/>
              <a:gd name="connsiteY685" fmla="*/ 4189281 h 4194895"/>
              <a:gd name="connsiteX686" fmla="*/ 7475200 w 9601201"/>
              <a:gd name="connsiteY686" fmla="*/ 4194204 h 4194895"/>
              <a:gd name="connsiteX687" fmla="*/ 9601201 w 9601201"/>
              <a:gd name="connsiteY687" fmla="*/ 2067439 h 4194895"/>
              <a:gd name="connsiteX688" fmla="*/ 9601201 w 9601201"/>
              <a:gd name="connsiteY688" fmla="*/ 2106841 h 4194895"/>
              <a:gd name="connsiteX689" fmla="*/ 7519507 w 9601201"/>
              <a:gd name="connsiteY689" fmla="*/ 4189281 h 4194895"/>
              <a:gd name="connsiteX690" fmla="*/ 7524432 w 9601201"/>
              <a:gd name="connsiteY690" fmla="*/ 4194204 h 4194895"/>
              <a:gd name="connsiteX691" fmla="*/ 9601201 w 9601201"/>
              <a:gd name="connsiteY691" fmla="*/ 2116689 h 4194895"/>
              <a:gd name="connsiteX692" fmla="*/ 9601201 w 9601201"/>
              <a:gd name="connsiteY692" fmla="*/ 2156090 h 4194895"/>
              <a:gd name="connsiteX693" fmla="*/ 7568739 w 9601201"/>
              <a:gd name="connsiteY693" fmla="*/ 4189281 h 4194895"/>
              <a:gd name="connsiteX694" fmla="*/ 7573665 w 9601201"/>
              <a:gd name="connsiteY694" fmla="*/ 4194204 h 4194895"/>
              <a:gd name="connsiteX695" fmla="*/ 9601201 w 9601201"/>
              <a:gd name="connsiteY695" fmla="*/ 2165939 h 4194895"/>
              <a:gd name="connsiteX696" fmla="*/ 9601201 w 9601201"/>
              <a:gd name="connsiteY696" fmla="*/ 2205341 h 4194895"/>
              <a:gd name="connsiteX697" fmla="*/ 7617973 w 9601201"/>
              <a:gd name="connsiteY697" fmla="*/ 4189281 h 4194895"/>
              <a:gd name="connsiteX698" fmla="*/ 7622897 w 9601201"/>
              <a:gd name="connsiteY698" fmla="*/ 4194204 h 4194895"/>
              <a:gd name="connsiteX699" fmla="*/ 9601201 w 9601201"/>
              <a:gd name="connsiteY699" fmla="*/ 2215189 h 4194895"/>
              <a:gd name="connsiteX700" fmla="*/ 9601201 w 9601201"/>
              <a:gd name="connsiteY700" fmla="*/ 2254590 h 4194895"/>
              <a:gd name="connsiteX701" fmla="*/ 7667204 w 9601201"/>
              <a:gd name="connsiteY701" fmla="*/ 4189281 h 4194895"/>
              <a:gd name="connsiteX702" fmla="*/ 7672129 w 9601201"/>
              <a:gd name="connsiteY702" fmla="*/ 4194204 h 4194895"/>
              <a:gd name="connsiteX703" fmla="*/ 9601201 w 9601201"/>
              <a:gd name="connsiteY703" fmla="*/ 2264439 h 4194895"/>
              <a:gd name="connsiteX704" fmla="*/ 9601201 w 9601201"/>
              <a:gd name="connsiteY704" fmla="*/ 2303840 h 4194895"/>
              <a:gd name="connsiteX705" fmla="*/ 7716436 w 9601201"/>
              <a:gd name="connsiteY705" fmla="*/ 4189281 h 4194895"/>
              <a:gd name="connsiteX706" fmla="*/ 7721361 w 9601201"/>
              <a:gd name="connsiteY706" fmla="*/ 4194204 h 4194895"/>
              <a:gd name="connsiteX707" fmla="*/ 9601201 w 9601201"/>
              <a:gd name="connsiteY707" fmla="*/ 2313688 h 4194895"/>
              <a:gd name="connsiteX708" fmla="*/ 9601201 w 9601201"/>
              <a:gd name="connsiteY708" fmla="*/ 2353089 h 4194895"/>
              <a:gd name="connsiteX709" fmla="*/ 7765668 w 9601201"/>
              <a:gd name="connsiteY709" fmla="*/ 4189281 h 4194895"/>
              <a:gd name="connsiteX710" fmla="*/ 7770593 w 9601201"/>
              <a:gd name="connsiteY710" fmla="*/ 4194204 h 4194895"/>
              <a:gd name="connsiteX711" fmla="*/ 9601201 w 9601201"/>
              <a:gd name="connsiteY711" fmla="*/ 2362938 h 4194895"/>
              <a:gd name="connsiteX712" fmla="*/ 9601201 w 9601201"/>
              <a:gd name="connsiteY712" fmla="*/ 2402338 h 4194895"/>
              <a:gd name="connsiteX713" fmla="*/ 7814899 w 9601201"/>
              <a:gd name="connsiteY713" fmla="*/ 4189281 h 4194895"/>
              <a:gd name="connsiteX714" fmla="*/ 7819823 w 9601201"/>
              <a:gd name="connsiteY714" fmla="*/ 4194204 h 4194895"/>
              <a:gd name="connsiteX715" fmla="*/ 9601201 w 9601201"/>
              <a:gd name="connsiteY715" fmla="*/ 2412186 h 4194895"/>
              <a:gd name="connsiteX716" fmla="*/ 9601201 w 9601201"/>
              <a:gd name="connsiteY716" fmla="*/ 2451588 h 4194895"/>
              <a:gd name="connsiteX717" fmla="*/ 7864131 w 9601201"/>
              <a:gd name="connsiteY717" fmla="*/ 4189281 h 4194895"/>
              <a:gd name="connsiteX718" fmla="*/ 7869055 w 9601201"/>
              <a:gd name="connsiteY718" fmla="*/ 4194204 h 4194895"/>
              <a:gd name="connsiteX719" fmla="*/ 9601201 w 9601201"/>
              <a:gd name="connsiteY719" fmla="*/ 2461436 h 4194895"/>
              <a:gd name="connsiteX720" fmla="*/ 9601201 w 9601201"/>
              <a:gd name="connsiteY720" fmla="*/ 2500838 h 4194895"/>
              <a:gd name="connsiteX721" fmla="*/ 7913363 w 9601201"/>
              <a:gd name="connsiteY721" fmla="*/ 4189281 h 4194895"/>
              <a:gd name="connsiteX722" fmla="*/ 7918288 w 9601201"/>
              <a:gd name="connsiteY722" fmla="*/ 4194204 h 4194895"/>
              <a:gd name="connsiteX723" fmla="*/ 9601201 w 9601201"/>
              <a:gd name="connsiteY723" fmla="*/ 2510687 h 4194895"/>
              <a:gd name="connsiteX724" fmla="*/ 9601201 w 9601201"/>
              <a:gd name="connsiteY724" fmla="*/ 2550087 h 4194895"/>
              <a:gd name="connsiteX725" fmla="*/ 7962595 w 9601201"/>
              <a:gd name="connsiteY725" fmla="*/ 4189281 h 4194895"/>
              <a:gd name="connsiteX726" fmla="*/ 7967520 w 9601201"/>
              <a:gd name="connsiteY726" fmla="*/ 4194204 h 4194895"/>
              <a:gd name="connsiteX727" fmla="*/ 9601201 w 9601201"/>
              <a:gd name="connsiteY727" fmla="*/ 2559936 h 4194895"/>
              <a:gd name="connsiteX728" fmla="*/ 9601201 w 9601201"/>
              <a:gd name="connsiteY728" fmla="*/ 2599336 h 4194895"/>
              <a:gd name="connsiteX729" fmla="*/ 8011827 w 9601201"/>
              <a:gd name="connsiteY729" fmla="*/ 4189281 h 4194895"/>
              <a:gd name="connsiteX730" fmla="*/ 8016752 w 9601201"/>
              <a:gd name="connsiteY730" fmla="*/ 4194204 h 4194895"/>
              <a:gd name="connsiteX731" fmla="*/ 9601201 w 9601201"/>
              <a:gd name="connsiteY731" fmla="*/ 2609186 h 4194895"/>
              <a:gd name="connsiteX732" fmla="*/ 9601201 w 9601201"/>
              <a:gd name="connsiteY732" fmla="*/ 2648586 h 4194895"/>
              <a:gd name="connsiteX733" fmla="*/ 8061059 w 9601201"/>
              <a:gd name="connsiteY733" fmla="*/ 4189281 h 4194895"/>
              <a:gd name="connsiteX734" fmla="*/ 8065984 w 9601201"/>
              <a:gd name="connsiteY734" fmla="*/ 4194204 h 4194895"/>
              <a:gd name="connsiteX735" fmla="*/ 9601201 w 9601201"/>
              <a:gd name="connsiteY735" fmla="*/ 2658436 h 4194895"/>
              <a:gd name="connsiteX736" fmla="*/ 9601201 w 9601201"/>
              <a:gd name="connsiteY736" fmla="*/ 2697835 h 4194895"/>
              <a:gd name="connsiteX737" fmla="*/ 8110290 w 9601201"/>
              <a:gd name="connsiteY737" fmla="*/ 4189281 h 4194895"/>
              <a:gd name="connsiteX738" fmla="*/ 8115215 w 9601201"/>
              <a:gd name="connsiteY738" fmla="*/ 4194204 h 4194895"/>
              <a:gd name="connsiteX739" fmla="*/ 9601201 w 9601201"/>
              <a:gd name="connsiteY739" fmla="*/ 2707684 h 4194895"/>
              <a:gd name="connsiteX740" fmla="*/ 9601201 w 9601201"/>
              <a:gd name="connsiteY740" fmla="*/ 2747084 h 4194895"/>
              <a:gd name="connsiteX741" fmla="*/ 8159521 w 9601201"/>
              <a:gd name="connsiteY741" fmla="*/ 4189281 h 4194895"/>
              <a:gd name="connsiteX742" fmla="*/ 8164446 w 9601201"/>
              <a:gd name="connsiteY742" fmla="*/ 4194204 h 4194895"/>
              <a:gd name="connsiteX743" fmla="*/ 9601201 w 9601201"/>
              <a:gd name="connsiteY743" fmla="*/ 2756934 h 4194895"/>
              <a:gd name="connsiteX744" fmla="*/ 9601201 w 9601201"/>
              <a:gd name="connsiteY744" fmla="*/ 2796334 h 4194895"/>
              <a:gd name="connsiteX745" fmla="*/ 8208753 w 9601201"/>
              <a:gd name="connsiteY745" fmla="*/ 4189281 h 4194895"/>
              <a:gd name="connsiteX746" fmla="*/ 8213679 w 9601201"/>
              <a:gd name="connsiteY746" fmla="*/ 4194204 h 4194895"/>
              <a:gd name="connsiteX747" fmla="*/ 9601201 w 9601201"/>
              <a:gd name="connsiteY747" fmla="*/ 2806184 h 4194895"/>
              <a:gd name="connsiteX748" fmla="*/ 9601201 w 9601201"/>
              <a:gd name="connsiteY748" fmla="*/ 2845585 h 4194895"/>
              <a:gd name="connsiteX749" fmla="*/ 8257987 w 9601201"/>
              <a:gd name="connsiteY749" fmla="*/ 4189281 h 4194895"/>
              <a:gd name="connsiteX750" fmla="*/ 8262911 w 9601201"/>
              <a:gd name="connsiteY750" fmla="*/ 4194204 h 4194895"/>
              <a:gd name="connsiteX751" fmla="*/ 9601201 w 9601201"/>
              <a:gd name="connsiteY751" fmla="*/ 2855434 h 4194895"/>
              <a:gd name="connsiteX752" fmla="*/ 9601201 w 9601201"/>
              <a:gd name="connsiteY752" fmla="*/ 2894835 h 4194895"/>
              <a:gd name="connsiteX753" fmla="*/ 8307219 w 9601201"/>
              <a:gd name="connsiteY753" fmla="*/ 4189281 h 4194895"/>
              <a:gd name="connsiteX754" fmla="*/ 8312143 w 9601201"/>
              <a:gd name="connsiteY754" fmla="*/ 4194204 h 4194895"/>
              <a:gd name="connsiteX755" fmla="*/ 9601201 w 9601201"/>
              <a:gd name="connsiteY755" fmla="*/ 2904683 h 4194895"/>
              <a:gd name="connsiteX756" fmla="*/ 9601201 w 9601201"/>
              <a:gd name="connsiteY756" fmla="*/ 2944084 h 4194895"/>
              <a:gd name="connsiteX757" fmla="*/ 8356451 w 9601201"/>
              <a:gd name="connsiteY757" fmla="*/ 4189281 h 4194895"/>
              <a:gd name="connsiteX758" fmla="*/ 8361375 w 9601201"/>
              <a:gd name="connsiteY758" fmla="*/ 4194204 h 4194895"/>
              <a:gd name="connsiteX759" fmla="*/ 9601201 w 9601201"/>
              <a:gd name="connsiteY759" fmla="*/ 2953933 h 4194895"/>
              <a:gd name="connsiteX760" fmla="*/ 9601201 w 9601201"/>
              <a:gd name="connsiteY760" fmla="*/ 2993334 h 4194895"/>
              <a:gd name="connsiteX761" fmla="*/ 8405683 w 9601201"/>
              <a:gd name="connsiteY761" fmla="*/ 4189281 h 4194895"/>
              <a:gd name="connsiteX762" fmla="*/ 8410607 w 9601201"/>
              <a:gd name="connsiteY762" fmla="*/ 4194204 h 4194895"/>
              <a:gd name="connsiteX763" fmla="*/ 9601201 w 9601201"/>
              <a:gd name="connsiteY763" fmla="*/ 3003182 h 4194895"/>
              <a:gd name="connsiteX764" fmla="*/ 9601201 w 9601201"/>
              <a:gd name="connsiteY764" fmla="*/ 3042582 h 4194895"/>
              <a:gd name="connsiteX765" fmla="*/ 8454913 w 9601201"/>
              <a:gd name="connsiteY765" fmla="*/ 4189281 h 4194895"/>
              <a:gd name="connsiteX766" fmla="*/ 8459837 w 9601201"/>
              <a:gd name="connsiteY766" fmla="*/ 4194204 h 4194895"/>
              <a:gd name="connsiteX767" fmla="*/ 9601201 w 9601201"/>
              <a:gd name="connsiteY767" fmla="*/ 3052431 h 4194895"/>
              <a:gd name="connsiteX768" fmla="*/ 9601201 w 9601201"/>
              <a:gd name="connsiteY768" fmla="*/ 3091832 h 4194895"/>
              <a:gd name="connsiteX769" fmla="*/ 8504145 w 9601201"/>
              <a:gd name="connsiteY769" fmla="*/ 4189281 h 4194895"/>
              <a:gd name="connsiteX770" fmla="*/ 8509069 w 9601201"/>
              <a:gd name="connsiteY770" fmla="*/ 4194204 h 4194895"/>
              <a:gd name="connsiteX771" fmla="*/ 9601201 w 9601201"/>
              <a:gd name="connsiteY771" fmla="*/ 3101680 h 4194895"/>
              <a:gd name="connsiteX772" fmla="*/ 9601201 w 9601201"/>
              <a:gd name="connsiteY772" fmla="*/ 3141082 h 4194895"/>
              <a:gd name="connsiteX773" fmla="*/ 8553378 w 9601201"/>
              <a:gd name="connsiteY773" fmla="*/ 4189281 h 4194895"/>
              <a:gd name="connsiteX774" fmla="*/ 8558303 w 9601201"/>
              <a:gd name="connsiteY774" fmla="*/ 4194204 h 4194895"/>
              <a:gd name="connsiteX775" fmla="*/ 9601201 w 9601201"/>
              <a:gd name="connsiteY775" fmla="*/ 3150932 h 4194895"/>
              <a:gd name="connsiteX776" fmla="*/ 9601201 w 9601201"/>
              <a:gd name="connsiteY776" fmla="*/ 3190332 h 4194895"/>
              <a:gd name="connsiteX777" fmla="*/ 8602610 w 9601201"/>
              <a:gd name="connsiteY777" fmla="*/ 4189281 h 4194895"/>
              <a:gd name="connsiteX778" fmla="*/ 8607535 w 9601201"/>
              <a:gd name="connsiteY778" fmla="*/ 4194204 h 4194895"/>
              <a:gd name="connsiteX779" fmla="*/ 9601201 w 9601201"/>
              <a:gd name="connsiteY779" fmla="*/ 3200181 h 4194895"/>
              <a:gd name="connsiteX780" fmla="*/ 9601201 w 9601201"/>
              <a:gd name="connsiteY780" fmla="*/ 3239581 h 4194895"/>
              <a:gd name="connsiteX781" fmla="*/ 8651841 w 9601201"/>
              <a:gd name="connsiteY781" fmla="*/ 4189281 h 4194895"/>
              <a:gd name="connsiteX782" fmla="*/ 8656766 w 9601201"/>
              <a:gd name="connsiteY782" fmla="*/ 4194204 h 4194895"/>
              <a:gd name="connsiteX783" fmla="*/ 9601201 w 9601201"/>
              <a:gd name="connsiteY783" fmla="*/ 3249430 h 4194895"/>
              <a:gd name="connsiteX784" fmla="*/ 9601201 w 9601201"/>
              <a:gd name="connsiteY784" fmla="*/ 3288831 h 4194895"/>
              <a:gd name="connsiteX785" fmla="*/ 8701073 w 9601201"/>
              <a:gd name="connsiteY785" fmla="*/ 4189281 h 4194895"/>
              <a:gd name="connsiteX786" fmla="*/ 8705998 w 9601201"/>
              <a:gd name="connsiteY786" fmla="*/ 4194204 h 4194895"/>
              <a:gd name="connsiteX787" fmla="*/ 9601201 w 9601201"/>
              <a:gd name="connsiteY787" fmla="*/ 3298680 h 4194895"/>
              <a:gd name="connsiteX788" fmla="*/ 9601201 w 9601201"/>
              <a:gd name="connsiteY788" fmla="*/ 3338079 h 4194895"/>
              <a:gd name="connsiteX789" fmla="*/ 8750304 w 9601201"/>
              <a:gd name="connsiteY789" fmla="*/ 4189281 h 4194895"/>
              <a:gd name="connsiteX790" fmla="*/ 8755229 w 9601201"/>
              <a:gd name="connsiteY790" fmla="*/ 4194204 h 4194895"/>
              <a:gd name="connsiteX791" fmla="*/ 9601201 w 9601201"/>
              <a:gd name="connsiteY791" fmla="*/ 3347929 h 4194895"/>
              <a:gd name="connsiteX792" fmla="*/ 9601201 w 9601201"/>
              <a:gd name="connsiteY792" fmla="*/ 3387329 h 4194895"/>
              <a:gd name="connsiteX793" fmla="*/ 8799536 w 9601201"/>
              <a:gd name="connsiteY793" fmla="*/ 4189281 h 4194895"/>
              <a:gd name="connsiteX794" fmla="*/ 8804461 w 9601201"/>
              <a:gd name="connsiteY794" fmla="*/ 4194204 h 4194895"/>
              <a:gd name="connsiteX795" fmla="*/ 9601201 w 9601201"/>
              <a:gd name="connsiteY795" fmla="*/ 3397178 h 4194895"/>
              <a:gd name="connsiteX796" fmla="*/ 9601201 w 9601201"/>
              <a:gd name="connsiteY796" fmla="*/ 3436580 h 4194895"/>
              <a:gd name="connsiteX797" fmla="*/ 8848769 w 9601201"/>
              <a:gd name="connsiteY797" fmla="*/ 4189281 h 4194895"/>
              <a:gd name="connsiteX798" fmla="*/ 8853693 w 9601201"/>
              <a:gd name="connsiteY798" fmla="*/ 4194204 h 4194895"/>
              <a:gd name="connsiteX799" fmla="*/ 9601201 w 9601201"/>
              <a:gd name="connsiteY799" fmla="*/ 3446428 h 4194895"/>
              <a:gd name="connsiteX800" fmla="*/ 9601201 w 9601201"/>
              <a:gd name="connsiteY800" fmla="*/ 3485829 h 4194895"/>
              <a:gd name="connsiteX801" fmla="*/ 8898001 w 9601201"/>
              <a:gd name="connsiteY801" fmla="*/ 4189281 h 4194895"/>
              <a:gd name="connsiteX802" fmla="*/ 8902925 w 9601201"/>
              <a:gd name="connsiteY802" fmla="*/ 4194204 h 4194895"/>
              <a:gd name="connsiteX803" fmla="*/ 9601201 w 9601201"/>
              <a:gd name="connsiteY803" fmla="*/ 3495678 h 4194895"/>
              <a:gd name="connsiteX804" fmla="*/ 9601201 w 9601201"/>
              <a:gd name="connsiteY804" fmla="*/ 3524970 h 4194895"/>
              <a:gd name="connsiteX805" fmla="*/ 9601200 w 9601201"/>
              <a:gd name="connsiteY805" fmla="*/ 3524970 h 4194895"/>
              <a:gd name="connsiteX806" fmla="*/ 9601200 w 9601201"/>
              <a:gd name="connsiteY806" fmla="*/ 3535080 h 4194895"/>
              <a:gd name="connsiteX807" fmla="*/ 8947233 w 9601201"/>
              <a:gd name="connsiteY807" fmla="*/ 4189281 h 4194895"/>
              <a:gd name="connsiteX808" fmla="*/ 8952157 w 9601201"/>
              <a:gd name="connsiteY808" fmla="*/ 4194204 h 4194895"/>
              <a:gd name="connsiteX809" fmla="*/ 9601200 w 9601201"/>
              <a:gd name="connsiteY809" fmla="*/ 3544929 h 4194895"/>
              <a:gd name="connsiteX810" fmla="*/ 9601200 w 9601201"/>
              <a:gd name="connsiteY810" fmla="*/ 3584330 h 4194895"/>
              <a:gd name="connsiteX811" fmla="*/ 8996465 w 9601201"/>
              <a:gd name="connsiteY811" fmla="*/ 4189281 h 4194895"/>
              <a:gd name="connsiteX812" fmla="*/ 9001389 w 9601201"/>
              <a:gd name="connsiteY812" fmla="*/ 4194204 h 4194895"/>
              <a:gd name="connsiteX813" fmla="*/ 9601200 w 9601201"/>
              <a:gd name="connsiteY813" fmla="*/ 3594178 h 4194895"/>
              <a:gd name="connsiteX814" fmla="*/ 9601200 w 9601201"/>
              <a:gd name="connsiteY814" fmla="*/ 3633579 h 4194895"/>
              <a:gd name="connsiteX815" fmla="*/ 9045697 w 9601201"/>
              <a:gd name="connsiteY815" fmla="*/ 4189281 h 4194895"/>
              <a:gd name="connsiteX816" fmla="*/ 9050620 w 9601201"/>
              <a:gd name="connsiteY816" fmla="*/ 4194204 h 4194895"/>
              <a:gd name="connsiteX817" fmla="*/ 9601200 w 9601201"/>
              <a:gd name="connsiteY817" fmla="*/ 3643427 h 4194895"/>
              <a:gd name="connsiteX818" fmla="*/ 9601200 w 9601201"/>
              <a:gd name="connsiteY818" fmla="*/ 3682827 h 4194895"/>
              <a:gd name="connsiteX819" fmla="*/ 9094927 w 9601201"/>
              <a:gd name="connsiteY819" fmla="*/ 4189281 h 4194895"/>
              <a:gd name="connsiteX820" fmla="*/ 9099852 w 9601201"/>
              <a:gd name="connsiteY820" fmla="*/ 4194204 h 4194895"/>
              <a:gd name="connsiteX821" fmla="*/ 9601200 w 9601201"/>
              <a:gd name="connsiteY821" fmla="*/ 3692677 h 4194895"/>
              <a:gd name="connsiteX822" fmla="*/ 9601200 w 9601201"/>
              <a:gd name="connsiteY822" fmla="*/ 3732077 h 4194895"/>
              <a:gd name="connsiteX823" fmla="*/ 9144159 w 9601201"/>
              <a:gd name="connsiteY823" fmla="*/ 4189281 h 4194895"/>
              <a:gd name="connsiteX824" fmla="*/ 9149085 w 9601201"/>
              <a:gd name="connsiteY824" fmla="*/ 4194204 h 4194895"/>
              <a:gd name="connsiteX825" fmla="*/ 9601200 w 9601201"/>
              <a:gd name="connsiteY825" fmla="*/ 3741927 h 4194895"/>
              <a:gd name="connsiteX826" fmla="*/ 9601200 w 9601201"/>
              <a:gd name="connsiteY826" fmla="*/ 3781328 h 4194895"/>
              <a:gd name="connsiteX827" fmla="*/ 9193393 w 9601201"/>
              <a:gd name="connsiteY827" fmla="*/ 4189281 h 4194895"/>
              <a:gd name="connsiteX828" fmla="*/ 9198317 w 9601201"/>
              <a:gd name="connsiteY828" fmla="*/ 4194204 h 4194895"/>
              <a:gd name="connsiteX829" fmla="*/ 9601200 w 9601201"/>
              <a:gd name="connsiteY829" fmla="*/ 3791177 h 4194895"/>
              <a:gd name="connsiteX830" fmla="*/ 9601200 w 9601201"/>
              <a:gd name="connsiteY830" fmla="*/ 3830577 h 4194895"/>
              <a:gd name="connsiteX831" fmla="*/ 9242624 w 9601201"/>
              <a:gd name="connsiteY831" fmla="*/ 4189281 h 4194895"/>
              <a:gd name="connsiteX832" fmla="*/ 9247549 w 9601201"/>
              <a:gd name="connsiteY832" fmla="*/ 4194204 h 4194895"/>
              <a:gd name="connsiteX833" fmla="*/ 9601200 w 9601201"/>
              <a:gd name="connsiteY833" fmla="*/ 3840427 h 4194895"/>
              <a:gd name="connsiteX834" fmla="*/ 9601200 w 9601201"/>
              <a:gd name="connsiteY834" fmla="*/ 3879882 h 4194895"/>
              <a:gd name="connsiteX835" fmla="*/ 9291856 w 9601201"/>
              <a:gd name="connsiteY835" fmla="*/ 4189281 h 4194895"/>
              <a:gd name="connsiteX836" fmla="*/ 9296781 w 9601201"/>
              <a:gd name="connsiteY836" fmla="*/ 4194204 h 4194895"/>
              <a:gd name="connsiteX837" fmla="*/ 9601200 w 9601201"/>
              <a:gd name="connsiteY837" fmla="*/ 3889731 h 4194895"/>
              <a:gd name="connsiteX838" fmla="*/ 9601200 w 9601201"/>
              <a:gd name="connsiteY838" fmla="*/ 3929123 h 4194895"/>
              <a:gd name="connsiteX839" fmla="*/ 9341088 w 9601201"/>
              <a:gd name="connsiteY839" fmla="*/ 4189281 h 4194895"/>
              <a:gd name="connsiteX840" fmla="*/ 9346013 w 9601201"/>
              <a:gd name="connsiteY840" fmla="*/ 4194204 h 4194895"/>
              <a:gd name="connsiteX841" fmla="*/ 9601200 w 9601201"/>
              <a:gd name="connsiteY841" fmla="*/ 3938972 h 4194895"/>
              <a:gd name="connsiteX842" fmla="*/ 9601200 w 9601201"/>
              <a:gd name="connsiteY842" fmla="*/ 3978363 h 4194895"/>
              <a:gd name="connsiteX843" fmla="*/ 9390319 w 9601201"/>
              <a:gd name="connsiteY843" fmla="*/ 4189281 h 4194895"/>
              <a:gd name="connsiteX844" fmla="*/ 9395243 w 9601201"/>
              <a:gd name="connsiteY844" fmla="*/ 4194204 h 4194895"/>
              <a:gd name="connsiteX845" fmla="*/ 9601200 w 9601201"/>
              <a:gd name="connsiteY845" fmla="*/ 3988211 h 4194895"/>
              <a:gd name="connsiteX846" fmla="*/ 9601200 w 9601201"/>
              <a:gd name="connsiteY846" fmla="*/ 4027603 h 4194895"/>
              <a:gd name="connsiteX847" fmla="*/ 9439551 w 9601201"/>
              <a:gd name="connsiteY847" fmla="*/ 4189281 h 4194895"/>
              <a:gd name="connsiteX848" fmla="*/ 9444475 w 9601201"/>
              <a:gd name="connsiteY848" fmla="*/ 4194204 h 4194895"/>
              <a:gd name="connsiteX849" fmla="*/ 9601200 w 9601201"/>
              <a:gd name="connsiteY849" fmla="*/ 4037451 h 4194895"/>
              <a:gd name="connsiteX850" fmla="*/ 9601200 w 9601201"/>
              <a:gd name="connsiteY850" fmla="*/ 4076844 h 4194895"/>
              <a:gd name="connsiteX851" fmla="*/ 9488783 w 9601201"/>
              <a:gd name="connsiteY851" fmla="*/ 4189281 h 4194895"/>
              <a:gd name="connsiteX852" fmla="*/ 9493708 w 9601201"/>
              <a:gd name="connsiteY852" fmla="*/ 4194204 h 4194895"/>
              <a:gd name="connsiteX853" fmla="*/ 9601200 w 9601201"/>
              <a:gd name="connsiteY853" fmla="*/ 4086693 h 4194895"/>
              <a:gd name="connsiteX854" fmla="*/ 9601200 w 9601201"/>
              <a:gd name="connsiteY854" fmla="*/ 4126085 h 4194895"/>
              <a:gd name="connsiteX855" fmla="*/ 9538015 w 9601201"/>
              <a:gd name="connsiteY855" fmla="*/ 4189281 h 4194895"/>
              <a:gd name="connsiteX856" fmla="*/ 9542940 w 9601201"/>
              <a:gd name="connsiteY856" fmla="*/ 4194204 h 4194895"/>
              <a:gd name="connsiteX857" fmla="*/ 9601200 w 9601201"/>
              <a:gd name="connsiteY857" fmla="*/ 4135934 h 4194895"/>
              <a:gd name="connsiteX858" fmla="*/ 9601200 w 9601201"/>
              <a:gd name="connsiteY858" fmla="*/ 4175326 h 4194895"/>
              <a:gd name="connsiteX859" fmla="*/ 9587247 w 9601201"/>
              <a:gd name="connsiteY859" fmla="*/ 4189281 h 4194895"/>
              <a:gd name="connsiteX860" fmla="*/ 9592172 w 9601201"/>
              <a:gd name="connsiteY860" fmla="*/ 4194204 h 4194895"/>
              <a:gd name="connsiteX861" fmla="*/ 9601200 w 9601201"/>
              <a:gd name="connsiteY861" fmla="*/ 4185175 h 4194895"/>
              <a:gd name="connsiteX862" fmla="*/ 9601200 w 9601201"/>
              <a:gd name="connsiteY862" fmla="*/ 4194895 h 4194895"/>
              <a:gd name="connsiteX863" fmla="*/ 7083425 w 9601201"/>
              <a:gd name="connsiteY863" fmla="*/ 4194895 h 4194895"/>
              <a:gd name="connsiteX864" fmla="*/ 4291693 w 9601201"/>
              <a:gd name="connsiteY864" fmla="*/ 4194895 h 4194895"/>
              <a:gd name="connsiteX865" fmla="*/ 4291693 w 9601201"/>
              <a:gd name="connsiteY865" fmla="*/ 4194894 h 4194895"/>
              <a:gd name="connsiteX866" fmla="*/ 0 w 9601201"/>
              <a:gd name="connsiteY866" fmla="*/ 4194894 h 4194895"/>
              <a:gd name="connsiteX867" fmla="*/ 0 w 9601201"/>
              <a:gd name="connsiteY867" fmla="*/ 1 h 4194895"/>
              <a:gd name="connsiteX868" fmla="*/ 3505201 w 9601201"/>
              <a:gd name="connsiteY868"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Lst>
            <a:rect l="l" t="t" r="r" b="b"/>
            <a:pathLst>
              <a:path w="9601201" h="4194895">
                <a:moveTo>
                  <a:pt x="3505201" y="0"/>
                </a:moveTo>
                <a:lnTo>
                  <a:pt x="3532606" y="0"/>
                </a:lnTo>
                <a:lnTo>
                  <a:pt x="3505200" y="27406"/>
                </a:lnTo>
                <a:lnTo>
                  <a:pt x="3505200" y="37252"/>
                </a:lnTo>
                <a:lnTo>
                  <a:pt x="3542452" y="0"/>
                </a:lnTo>
                <a:lnTo>
                  <a:pt x="3581838" y="0"/>
                </a:lnTo>
                <a:lnTo>
                  <a:pt x="3505200" y="76638"/>
                </a:lnTo>
                <a:lnTo>
                  <a:pt x="3505200" y="86484"/>
                </a:lnTo>
                <a:lnTo>
                  <a:pt x="3591684" y="0"/>
                </a:lnTo>
                <a:lnTo>
                  <a:pt x="3631070" y="0"/>
                </a:lnTo>
                <a:lnTo>
                  <a:pt x="3505200" y="125870"/>
                </a:lnTo>
                <a:lnTo>
                  <a:pt x="3505200" y="135717"/>
                </a:lnTo>
                <a:lnTo>
                  <a:pt x="3640917" y="0"/>
                </a:lnTo>
                <a:lnTo>
                  <a:pt x="3680302" y="0"/>
                </a:lnTo>
                <a:lnTo>
                  <a:pt x="3505200" y="175102"/>
                </a:lnTo>
                <a:lnTo>
                  <a:pt x="3505200" y="184949"/>
                </a:lnTo>
                <a:lnTo>
                  <a:pt x="3690149" y="0"/>
                </a:lnTo>
                <a:lnTo>
                  <a:pt x="3729535" y="0"/>
                </a:lnTo>
                <a:lnTo>
                  <a:pt x="3505200" y="224335"/>
                </a:lnTo>
                <a:lnTo>
                  <a:pt x="3505200" y="234180"/>
                </a:lnTo>
                <a:lnTo>
                  <a:pt x="3739380" y="0"/>
                </a:lnTo>
                <a:lnTo>
                  <a:pt x="3778767" y="0"/>
                </a:lnTo>
                <a:lnTo>
                  <a:pt x="3505200" y="273567"/>
                </a:lnTo>
                <a:lnTo>
                  <a:pt x="3505200" y="283411"/>
                </a:lnTo>
                <a:lnTo>
                  <a:pt x="3788611" y="0"/>
                </a:lnTo>
                <a:lnTo>
                  <a:pt x="3827997" y="0"/>
                </a:lnTo>
                <a:lnTo>
                  <a:pt x="3505200" y="322797"/>
                </a:lnTo>
                <a:lnTo>
                  <a:pt x="3505200" y="332644"/>
                </a:lnTo>
                <a:lnTo>
                  <a:pt x="3837844" y="0"/>
                </a:lnTo>
                <a:lnTo>
                  <a:pt x="3877229" y="0"/>
                </a:lnTo>
                <a:lnTo>
                  <a:pt x="3505200" y="372029"/>
                </a:lnTo>
                <a:lnTo>
                  <a:pt x="3505200" y="381876"/>
                </a:lnTo>
                <a:lnTo>
                  <a:pt x="3887076" y="0"/>
                </a:lnTo>
                <a:lnTo>
                  <a:pt x="3926461" y="0"/>
                </a:lnTo>
                <a:lnTo>
                  <a:pt x="3505200" y="421261"/>
                </a:lnTo>
                <a:lnTo>
                  <a:pt x="3505200" y="431107"/>
                </a:lnTo>
                <a:lnTo>
                  <a:pt x="3936307" y="0"/>
                </a:lnTo>
                <a:lnTo>
                  <a:pt x="3975694" y="0"/>
                </a:lnTo>
                <a:lnTo>
                  <a:pt x="3505200" y="470494"/>
                </a:lnTo>
                <a:lnTo>
                  <a:pt x="3505200" y="480340"/>
                </a:lnTo>
                <a:lnTo>
                  <a:pt x="3985540" y="0"/>
                </a:lnTo>
                <a:lnTo>
                  <a:pt x="4024926" y="0"/>
                </a:lnTo>
                <a:lnTo>
                  <a:pt x="3505200" y="519726"/>
                </a:lnTo>
                <a:lnTo>
                  <a:pt x="3505200" y="529571"/>
                </a:lnTo>
                <a:lnTo>
                  <a:pt x="4034771" y="0"/>
                </a:lnTo>
                <a:lnTo>
                  <a:pt x="4074158" y="0"/>
                </a:lnTo>
                <a:lnTo>
                  <a:pt x="3505200" y="568958"/>
                </a:lnTo>
                <a:lnTo>
                  <a:pt x="3505200" y="578803"/>
                </a:lnTo>
                <a:lnTo>
                  <a:pt x="4084003" y="0"/>
                </a:lnTo>
                <a:lnTo>
                  <a:pt x="4123388" y="0"/>
                </a:lnTo>
                <a:lnTo>
                  <a:pt x="3505200" y="618188"/>
                </a:lnTo>
                <a:lnTo>
                  <a:pt x="3505200" y="628036"/>
                </a:lnTo>
                <a:lnTo>
                  <a:pt x="4133236" y="0"/>
                </a:lnTo>
                <a:lnTo>
                  <a:pt x="4172620" y="0"/>
                </a:lnTo>
                <a:lnTo>
                  <a:pt x="3505200" y="667420"/>
                </a:lnTo>
                <a:lnTo>
                  <a:pt x="3505200" y="677268"/>
                </a:lnTo>
                <a:lnTo>
                  <a:pt x="4182468" y="0"/>
                </a:lnTo>
                <a:lnTo>
                  <a:pt x="4221853" y="0"/>
                </a:lnTo>
                <a:lnTo>
                  <a:pt x="3505200" y="716653"/>
                </a:lnTo>
                <a:lnTo>
                  <a:pt x="3505200" y="726500"/>
                </a:lnTo>
                <a:lnTo>
                  <a:pt x="4231700" y="0"/>
                </a:lnTo>
                <a:lnTo>
                  <a:pt x="4271085" y="0"/>
                </a:lnTo>
                <a:lnTo>
                  <a:pt x="3505200" y="765885"/>
                </a:lnTo>
                <a:lnTo>
                  <a:pt x="3505200" y="775731"/>
                </a:lnTo>
                <a:lnTo>
                  <a:pt x="4280931" y="0"/>
                </a:lnTo>
                <a:lnTo>
                  <a:pt x="4320317" y="0"/>
                </a:lnTo>
                <a:lnTo>
                  <a:pt x="3505200" y="815117"/>
                </a:lnTo>
                <a:lnTo>
                  <a:pt x="3505200" y="824964"/>
                </a:lnTo>
                <a:lnTo>
                  <a:pt x="4330164" y="0"/>
                </a:lnTo>
                <a:lnTo>
                  <a:pt x="4369549" y="0"/>
                </a:lnTo>
                <a:lnTo>
                  <a:pt x="3505200" y="864349"/>
                </a:lnTo>
                <a:lnTo>
                  <a:pt x="3505200" y="874194"/>
                </a:lnTo>
                <a:lnTo>
                  <a:pt x="4379394" y="0"/>
                </a:lnTo>
                <a:lnTo>
                  <a:pt x="4418781" y="0"/>
                </a:lnTo>
                <a:lnTo>
                  <a:pt x="3505200" y="913581"/>
                </a:lnTo>
                <a:lnTo>
                  <a:pt x="3505200" y="923426"/>
                </a:lnTo>
                <a:lnTo>
                  <a:pt x="4428626" y="0"/>
                </a:lnTo>
                <a:lnTo>
                  <a:pt x="4468012" y="0"/>
                </a:lnTo>
                <a:lnTo>
                  <a:pt x="3505200" y="962812"/>
                </a:lnTo>
                <a:lnTo>
                  <a:pt x="3505200" y="972659"/>
                </a:lnTo>
                <a:lnTo>
                  <a:pt x="4477859" y="0"/>
                </a:lnTo>
                <a:lnTo>
                  <a:pt x="4517245" y="0"/>
                </a:lnTo>
                <a:lnTo>
                  <a:pt x="3505200" y="1012045"/>
                </a:lnTo>
                <a:lnTo>
                  <a:pt x="3505200" y="1021891"/>
                </a:lnTo>
                <a:lnTo>
                  <a:pt x="4527091" y="0"/>
                </a:lnTo>
                <a:lnTo>
                  <a:pt x="4566477" y="0"/>
                </a:lnTo>
                <a:lnTo>
                  <a:pt x="3505200" y="1061277"/>
                </a:lnTo>
                <a:lnTo>
                  <a:pt x="3505200" y="1071123"/>
                </a:lnTo>
                <a:lnTo>
                  <a:pt x="4576323" y="0"/>
                </a:lnTo>
                <a:lnTo>
                  <a:pt x="4615708" y="0"/>
                </a:lnTo>
                <a:lnTo>
                  <a:pt x="3505200" y="1110508"/>
                </a:lnTo>
                <a:lnTo>
                  <a:pt x="3505200" y="1120355"/>
                </a:lnTo>
                <a:lnTo>
                  <a:pt x="4625555" y="0"/>
                </a:lnTo>
                <a:lnTo>
                  <a:pt x="4664940" y="0"/>
                </a:lnTo>
                <a:lnTo>
                  <a:pt x="3505200" y="1159740"/>
                </a:lnTo>
                <a:lnTo>
                  <a:pt x="3505200" y="1169586"/>
                </a:lnTo>
                <a:lnTo>
                  <a:pt x="4674786" y="0"/>
                </a:lnTo>
                <a:lnTo>
                  <a:pt x="4714172" y="0"/>
                </a:lnTo>
                <a:lnTo>
                  <a:pt x="3505200" y="1208972"/>
                </a:lnTo>
                <a:lnTo>
                  <a:pt x="3505200" y="1218818"/>
                </a:lnTo>
                <a:lnTo>
                  <a:pt x="4724018" y="0"/>
                </a:lnTo>
                <a:lnTo>
                  <a:pt x="4763404" y="0"/>
                </a:lnTo>
                <a:lnTo>
                  <a:pt x="3505200" y="1258204"/>
                </a:lnTo>
                <a:lnTo>
                  <a:pt x="3505200" y="1268050"/>
                </a:lnTo>
                <a:lnTo>
                  <a:pt x="4773250" y="0"/>
                </a:lnTo>
                <a:lnTo>
                  <a:pt x="4812636" y="0"/>
                </a:lnTo>
                <a:lnTo>
                  <a:pt x="3505200" y="1307436"/>
                </a:lnTo>
                <a:lnTo>
                  <a:pt x="3505200" y="1317282"/>
                </a:lnTo>
                <a:lnTo>
                  <a:pt x="4822482" y="0"/>
                </a:lnTo>
                <a:lnTo>
                  <a:pt x="4861868" y="0"/>
                </a:lnTo>
                <a:lnTo>
                  <a:pt x="3505200" y="1356668"/>
                </a:lnTo>
                <a:lnTo>
                  <a:pt x="3505200" y="1366514"/>
                </a:lnTo>
                <a:lnTo>
                  <a:pt x="4871714" y="0"/>
                </a:lnTo>
                <a:lnTo>
                  <a:pt x="4911099" y="0"/>
                </a:lnTo>
                <a:lnTo>
                  <a:pt x="3505200" y="1405899"/>
                </a:lnTo>
                <a:lnTo>
                  <a:pt x="3505200" y="1415746"/>
                </a:lnTo>
                <a:lnTo>
                  <a:pt x="4920946" y="0"/>
                </a:lnTo>
                <a:lnTo>
                  <a:pt x="4960331" y="0"/>
                </a:lnTo>
                <a:lnTo>
                  <a:pt x="3505200" y="1455131"/>
                </a:lnTo>
                <a:lnTo>
                  <a:pt x="3505200" y="1464978"/>
                </a:lnTo>
                <a:lnTo>
                  <a:pt x="4970177" y="0"/>
                </a:lnTo>
                <a:lnTo>
                  <a:pt x="5009563" y="0"/>
                </a:lnTo>
                <a:lnTo>
                  <a:pt x="3505200" y="1504363"/>
                </a:lnTo>
                <a:lnTo>
                  <a:pt x="3505200" y="1514210"/>
                </a:lnTo>
                <a:lnTo>
                  <a:pt x="5019410" y="0"/>
                </a:lnTo>
                <a:lnTo>
                  <a:pt x="5058794" y="0"/>
                </a:lnTo>
                <a:lnTo>
                  <a:pt x="3505200" y="1553595"/>
                </a:lnTo>
                <a:lnTo>
                  <a:pt x="3505200" y="1563442"/>
                </a:lnTo>
                <a:lnTo>
                  <a:pt x="5068642" y="0"/>
                </a:lnTo>
                <a:lnTo>
                  <a:pt x="5108026" y="0"/>
                </a:lnTo>
                <a:lnTo>
                  <a:pt x="3505200" y="1602827"/>
                </a:lnTo>
                <a:lnTo>
                  <a:pt x="3505200" y="1612673"/>
                </a:lnTo>
                <a:lnTo>
                  <a:pt x="5117873" y="0"/>
                </a:lnTo>
                <a:lnTo>
                  <a:pt x="5157259" y="0"/>
                </a:lnTo>
                <a:lnTo>
                  <a:pt x="3505200" y="1652059"/>
                </a:lnTo>
                <a:lnTo>
                  <a:pt x="3505200" y="1661905"/>
                </a:lnTo>
                <a:lnTo>
                  <a:pt x="5167105" y="0"/>
                </a:lnTo>
                <a:lnTo>
                  <a:pt x="5206491" y="0"/>
                </a:lnTo>
                <a:lnTo>
                  <a:pt x="3505200" y="1701291"/>
                </a:lnTo>
                <a:lnTo>
                  <a:pt x="3505200" y="1711137"/>
                </a:lnTo>
                <a:lnTo>
                  <a:pt x="5216337" y="0"/>
                </a:lnTo>
                <a:lnTo>
                  <a:pt x="5255723" y="0"/>
                </a:lnTo>
                <a:lnTo>
                  <a:pt x="3505200" y="1750523"/>
                </a:lnTo>
                <a:lnTo>
                  <a:pt x="3505200" y="1760369"/>
                </a:lnTo>
                <a:lnTo>
                  <a:pt x="5265569" y="0"/>
                </a:lnTo>
                <a:lnTo>
                  <a:pt x="5304955" y="0"/>
                </a:lnTo>
                <a:lnTo>
                  <a:pt x="3505200" y="1799755"/>
                </a:lnTo>
                <a:lnTo>
                  <a:pt x="3505200" y="1809601"/>
                </a:lnTo>
                <a:lnTo>
                  <a:pt x="5314800" y="0"/>
                </a:lnTo>
                <a:lnTo>
                  <a:pt x="5354186" y="0"/>
                </a:lnTo>
                <a:lnTo>
                  <a:pt x="3505200" y="1848986"/>
                </a:lnTo>
                <a:lnTo>
                  <a:pt x="3505200" y="1858833"/>
                </a:lnTo>
                <a:lnTo>
                  <a:pt x="5364032" y="0"/>
                </a:lnTo>
                <a:lnTo>
                  <a:pt x="5403418" y="0"/>
                </a:lnTo>
                <a:lnTo>
                  <a:pt x="3505200" y="1898218"/>
                </a:lnTo>
                <a:lnTo>
                  <a:pt x="3505200" y="1908065"/>
                </a:lnTo>
                <a:lnTo>
                  <a:pt x="5413265" y="0"/>
                </a:lnTo>
                <a:lnTo>
                  <a:pt x="5452650" y="0"/>
                </a:lnTo>
                <a:lnTo>
                  <a:pt x="3505200" y="1947450"/>
                </a:lnTo>
                <a:lnTo>
                  <a:pt x="3505200" y="1957297"/>
                </a:lnTo>
                <a:lnTo>
                  <a:pt x="5462497" y="0"/>
                </a:lnTo>
                <a:lnTo>
                  <a:pt x="5501882" y="0"/>
                </a:lnTo>
                <a:lnTo>
                  <a:pt x="3505200" y="1996682"/>
                </a:lnTo>
                <a:lnTo>
                  <a:pt x="3505200" y="2006528"/>
                </a:lnTo>
                <a:lnTo>
                  <a:pt x="5511728" y="0"/>
                </a:lnTo>
                <a:lnTo>
                  <a:pt x="5551114" y="0"/>
                </a:lnTo>
                <a:lnTo>
                  <a:pt x="3505200" y="2045914"/>
                </a:lnTo>
                <a:lnTo>
                  <a:pt x="3505200" y="2055760"/>
                </a:lnTo>
                <a:lnTo>
                  <a:pt x="5560960" y="0"/>
                </a:lnTo>
                <a:lnTo>
                  <a:pt x="5600346" y="0"/>
                </a:lnTo>
                <a:lnTo>
                  <a:pt x="3505200" y="2095146"/>
                </a:lnTo>
                <a:lnTo>
                  <a:pt x="3505200" y="2104992"/>
                </a:lnTo>
                <a:lnTo>
                  <a:pt x="5610191" y="0"/>
                </a:lnTo>
                <a:lnTo>
                  <a:pt x="5649578" y="0"/>
                </a:lnTo>
                <a:lnTo>
                  <a:pt x="3505200" y="2144378"/>
                </a:lnTo>
                <a:lnTo>
                  <a:pt x="3505200" y="2154224"/>
                </a:lnTo>
                <a:lnTo>
                  <a:pt x="5659423" y="0"/>
                </a:lnTo>
                <a:lnTo>
                  <a:pt x="5698809" y="0"/>
                </a:lnTo>
                <a:lnTo>
                  <a:pt x="3505200" y="2193610"/>
                </a:lnTo>
                <a:lnTo>
                  <a:pt x="3505200" y="2203456"/>
                </a:lnTo>
                <a:lnTo>
                  <a:pt x="5708656" y="0"/>
                </a:lnTo>
                <a:lnTo>
                  <a:pt x="5719764" y="0"/>
                </a:lnTo>
                <a:lnTo>
                  <a:pt x="5748040" y="0"/>
                </a:lnTo>
                <a:lnTo>
                  <a:pt x="3505200" y="2242841"/>
                </a:lnTo>
                <a:lnTo>
                  <a:pt x="3505200" y="2252688"/>
                </a:lnTo>
                <a:lnTo>
                  <a:pt x="5757888" y="0"/>
                </a:lnTo>
                <a:lnTo>
                  <a:pt x="5797273" y="0"/>
                </a:lnTo>
                <a:lnTo>
                  <a:pt x="3505200" y="2292073"/>
                </a:lnTo>
                <a:lnTo>
                  <a:pt x="3505200" y="2301920"/>
                </a:lnTo>
                <a:lnTo>
                  <a:pt x="5807119" y="0"/>
                </a:lnTo>
                <a:lnTo>
                  <a:pt x="5846505" y="0"/>
                </a:lnTo>
                <a:lnTo>
                  <a:pt x="3505200" y="2341305"/>
                </a:lnTo>
                <a:lnTo>
                  <a:pt x="3505200" y="2351152"/>
                </a:lnTo>
                <a:lnTo>
                  <a:pt x="5856351" y="0"/>
                </a:lnTo>
                <a:lnTo>
                  <a:pt x="5874887" y="0"/>
                </a:lnTo>
                <a:lnTo>
                  <a:pt x="5895737" y="0"/>
                </a:lnTo>
                <a:lnTo>
                  <a:pt x="3505200" y="2390537"/>
                </a:lnTo>
                <a:lnTo>
                  <a:pt x="3505200" y="2400383"/>
                </a:lnTo>
                <a:lnTo>
                  <a:pt x="5905583" y="0"/>
                </a:lnTo>
                <a:lnTo>
                  <a:pt x="5944969" y="0"/>
                </a:lnTo>
                <a:lnTo>
                  <a:pt x="3505200" y="2439769"/>
                </a:lnTo>
                <a:lnTo>
                  <a:pt x="3505200" y="2449615"/>
                </a:lnTo>
                <a:lnTo>
                  <a:pt x="5954815" y="0"/>
                </a:lnTo>
                <a:lnTo>
                  <a:pt x="5994201" y="0"/>
                </a:lnTo>
                <a:lnTo>
                  <a:pt x="3505200" y="2489001"/>
                </a:lnTo>
                <a:lnTo>
                  <a:pt x="3505200" y="2498847"/>
                </a:lnTo>
                <a:lnTo>
                  <a:pt x="6004046" y="0"/>
                </a:lnTo>
                <a:lnTo>
                  <a:pt x="6043432" y="0"/>
                </a:lnTo>
                <a:lnTo>
                  <a:pt x="3505200" y="2538233"/>
                </a:lnTo>
                <a:lnTo>
                  <a:pt x="3505200" y="2548079"/>
                </a:lnTo>
                <a:lnTo>
                  <a:pt x="6053278" y="0"/>
                </a:lnTo>
                <a:lnTo>
                  <a:pt x="6070389" y="0"/>
                </a:lnTo>
                <a:lnTo>
                  <a:pt x="6092664" y="0"/>
                </a:lnTo>
                <a:lnTo>
                  <a:pt x="3505200" y="2587465"/>
                </a:lnTo>
                <a:lnTo>
                  <a:pt x="3505200" y="2597311"/>
                </a:lnTo>
                <a:lnTo>
                  <a:pt x="6102510" y="0"/>
                </a:lnTo>
                <a:lnTo>
                  <a:pt x="6141896" y="0"/>
                </a:lnTo>
                <a:lnTo>
                  <a:pt x="3505200" y="2636696"/>
                </a:lnTo>
                <a:lnTo>
                  <a:pt x="3505200" y="2646543"/>
                </a:lnTo>
                <a:lnTo>
                  <a:pt x="6151742" y="0"/>
                </a:lnTo>
                <a:lnTo>
                  <a:pt x="6178809" y="0"/>
                </a:lnTo>
                <a:lnTo>
                  <a:pt x="6191128" y="0"/>
                </a:lnTo>
                <a:lnTo>
                  <a:pt x="3505200" y="2685928"/>
                </a:lnTo>
                <a:lnTo>
                  <a:pt x="3505200" y="2695775"/>
                </a:lnTo>
                <a:lnTo>
                  <a:pt x="6200974" y="0"/>
                </a:lnTo>
                <a:lnTo>
                  <a:pt x="6240359" y="0"/>
                </a:lnTo>
                <a:lnTo>
                  <a:pt x="3505200" y="2735160"/>
                </a:lnTo>
                <a:lnTo>
                  <a:pt x="3505200" y="2745007"/>
                </a:lnTo>
                <a:lnTo>
                  <a:pt x="6250205" y="0"/>
                </a:lnTo>
                <a:lnTo>
                  <a:pt x="6290547" y="0"/>
                </a:lnTo>
                <a:lnTo>
                  <a:pt x="3505200" y="2786348"/>
                </a:lnTo>
                <a:lnTo>
                  <a:pt x="3505200" y="2796197"/>
                </a:lnTo>
                <a:lnTo>
                  <a:pt x="6300392" y="0"/>
                </a:lnTo>
                <a:lnTo>
                  <a:pt x="6339779" y="0"/>
                </a:lnTo>
                <a:lnTo>
                  <a:pt x="3505200" y="2835598"/>
                </a:lnTo>
                <a:lnTo>
                  <a:pt x="3505200" y="2845446"/>
                </a:lnTo>
                <a:lnTo>
                  <a:pt x="6349624" y="0"/>
                </a:lnTo>
                <a:lnTo>
                  <a:pt x="6373169" y="0"/>
                </a:lnTo>
                <a:lnTo>
                  <a:pt x="6389011" y="0"/>
                </a:lnTo>
                <a:lnTo>
                  <a:pt x="3505200" y="2884848"/>
                </a:lnTo>
                <a:lnTo>
                  <a:pt x="3505200" y="2894696"/>
                </a:lnTo>
                <a:lnTo>
                  <a:pt x="6398857" y="0"/>
                </a:lnTo>
                <a:lnTo>
                  <a:pt x="6438243" y="0"/>
                </a:lnTo>
                <a:lnTo>
                  <a:pt x="3505200" y="2934097"/>
                </a:lnTo>
                <a:lnTo>
                  <a:pt x="3505200" y="2943946"/>
                </a:lnTo>
                <a:lnTo>
                  <a:pt x="6448089" y="0"/>
                </a:lnTo>
                <a:lnTo>
                  <a:pt x="6487476" y="0"/>
                </a:lnTo>
                <a:lnTo>
                  <a:pt x="3505200" y="2983347"/>
                </a:lnTo>
                <a:lnTo>
                  <a:pt x="3505200" y="2993195"/>
                </a:lnTo>
                <a:lnTo>
                  <a:pt x="6497320" y="0"/>
                </a:lnTo>
                <a:lnTo>
                  <a:pt x="6519680" y="0"/>
                </a:lnTo>
                <a:lnTo>
                  <a:pt x="6536708" y="0"/>
                </a:lnTo>
                <a:lnTo>
                  <a:pt x="3505200" y="3032597"/>
                </a:lnTo>
                <a:lnTo>
                  <a:pt x="3505200" y="3042445"/>
                </a:lnTo>
                <a:lnTo>
                  <a:pt x="6546552" y="0"/>
                </a:lnTo>
                <a:lnTo>
                  <a:pt x="6585939" y="0"/>
                </a:lnTo>
                <a:lnTo>
                  <a:pt x="3505200" y="3081846"/>
                </a:lnTo>
                <a:lnTo>
                  <a:pt x="3505200" y="3091695"/>
                </a:lnTo>
                <a:lnTo>
                  <a:pt x="6595784" y="0"/>
                </a:lnTo>
                <a:lnTo>
                  <a:pt x="6635171" y="0"/>
                </a:lnTo>
                <a:lnTo>
                  <a:pt x="3505200" y="3131096"/>
                </a:lnTo>
                <a:lnTo>
                  <a:pt x="3505200" y="3140945"/>
                </a:lnTo>
                <a:lnTo>
                  <a:pt x="6645016" y="0"/>
                </a:lnTo>
                <a:lnTo>
                  <a:pt x="6684403" y="0"/>
                </a:lnTo>
                <a:lnTo>
                  <a:pt x="3505200" y="3180346"/>
                </a:lnTo>
                <a:lnTo>
                  <a:pt x="3505200" y="3190193"/>
                </a:lnTo>
                <a:lnTo>
                  <a:pt x="6694248" y="0"/>
                </a:lnTo>
                <a:lnTo>
                  <a:pt x="6715544" y="0"/>
                </a:lnTo>
                <a:lnTo>
                  <a:pt x="6733635" y="0"/>
                </a:lnTo>
                <a:lnTo>
                  <a:pt x="3505200" y="3229595"/>
                </a:lnTo>
                <a:lnTo>
                  <a:pt x="3505200" y="3239443"/>
                </a:lnTo>
                <a:lnTo>
                  <a:pt x="6743479" y="0"/>
                </a:lnTo>
                <a:lnTo>
                  <a:pt x="6782867" y="0"/>
                </a:lnTo>
                <a:lnTo>
                  <a:pt x="3505200" y="3278844"/>
                </a:lnTo>
                <a:lnTo>
                  <a:pt x="3505200" y="3288693"/>
                </a:lnTo>
                <a:lnTo>
                  <a:pt x="6792711" y="0"/>
                </a:lnTo>
                <a:lnTo>
                  <a:pt x="6832099" y="0"/>
                </a:lnTo>
                <a:lnTo>
                  <a:pt x="3505200" y="3328094"/>
                </a:lnTo>
                <a:lnTo>
                  <a:pt x="3505200" y="3337942"/>
                </a:lnTo>
                <a:lnTo>
                  <a:pt x="6841943" y="0"/>
                </a:lnTo>
                <a:lnTo>
                  <a:pt x="6861140" y="0"/>
                </a:lnTo>
                <a:lnTo>
                  <a:pt x="6881330" y="0"/>
                </a:lnTo>
                <a:lnTo>
                  <a:pt x="3505200" y="3377343"/>
                </a:lnTo>
                <a:lnTo>
                  <a:pt x="3505200" y="3387192"/>
                </a:lnTo>
                <a:lnTo>
                  <a:pt x="6891175" y="0"/>
                </a:lnTo>
                <a:lnTo>
                  <a:pt x="6930563" y="0"/>
                </a:lnTo>
                <a:lnTo>
                  <a:pt x="3505200" y="3426593"/>
                </a:lnTo>
                <a:lnTo>
                  <a:pt x="3505200" y="3436442"/>
                </a:lnTo>
                <a:lnTo>
                  <a:pt x="6940407" y="0"/>
                </a:lnTo>
                <a:lnTo>
                  <a:pt x="6979794" y="0"/>
                </a:lnTo>
                <a:lnTo>
                  <a:pt x="3505200" y="3475843"/>
                </a:lnTo>
                <a:lnTo>
                  <a:pt x="3505200" y="3485690"/>
                </a:lnTo>
                <a:lnTo>
                  <a:pt x="6989639" y="0"/>
                </a:lnTo>
                <a:lnTo>
                  <a:pt x="7029026" y="0"/>
                </a:lnTo>
                <a:lnTo>
                  <a:pt x="3505200" y="3525093"/>
                </a:lnTo>
                <a:lnTo>
                  <a:pt x="3505200" y="3534940"/>
                </a:lnTo>
                <a:lnTo>
                  <a:pt x="7038871" y="0"/>
                </a:lnTo>
                <a:lnTo>
                  <a:pt x="7056647" y="0"/>
                </a:lnTo>
                <a:lnTo>
                  <a:pt x="7078257" y="0"/>
                </a:lnTo>
                <a:lnTo>
                  <a:pt x="3505200" y="3574341"/>
                </a:lnTo>
                <a:lnTo>
                  <a:pt x="3505200" y="3584190"/>
                </a:lnTo>
                <a:lnTo>
                  <a:pt x="7088103" y="0"/>
                </a:lnTo>
                <a:lnTo>
                  <a:pt x="7127490" y="0"/>
                </a:lnTo>
                <a:lnTo>
                  <a:pt x="3505200" y="3623591"/>
                </a:lnTo>
                <a:lnTo>
                  <a:pt x="3505200" y="3633439"/>
                </a:lnTo>
                <a:lnTo>
                  <a:pt x="7137334" y="0"/>
                </a:lnTo>
                <a:lnTo>
                  <a:pt x="7165097" y="0"/>
                </a:lnTo>
                <a:lnTo>
                  <a:pt x="7176721" y="0"/>
                </a:lnTo>
                <a:lnTo>
                  <a:pt x="3505200" y="3672840"/>
                </a:lnTo>
                <a:lnTo>
                  <a:pt x="3505200" y="3682689"/>
                </a:lnTo>
                <a:lnTo>
                  <a:pt x="7186566" y="0"/>
                </a:lnTo>
                <a:lnTo>
                  <a:pt x="7225953" y="0"/>
                </a:lnTo>
                <a:lnTo>
                  <a:pt x="3505200" y="3722090"/>
                </a:lnTo>
                <a:lnTo>
                  <a:pt x="3505200" y="3731939"/>
                </a:lnTo>
                <a:lnTo>
                  <a:pt x="7235798" y="0"/>
                </a:lnTo>
                <a:lnTo>
                  <a:pt x="7275186" y="0"/>
                </a:lnTo>
                <a:lnTo>
                  <a:pt x="3505200" y="3771340"/>
                </a:lnTo>
                <a:lnTo>
                  <a:pt x="3505200" y="3781188"/>
                </a:lnTo>
                <a:lnTo>
                  <a:pt x="7285030" y="0"/>
                </a:lnTo>
                <a:lnTo>
                  <a:pt x="7324417" y="0"/>
                </a:lnTo>
                <a:lnTo>
                  <a:pt x="3505200" y="3820590"/>
                </a:lnTo>
                <a:lnTo>
                  <a:pt x="3505200" y="3830438"/>
                </a:lnTo>
                <a:lnTo>
                  <a:pt x="7334262" y="0"/>
                </a:lnTo>
                <a:lnTo>
                  <a:pt x="7359457" y="0"/>
                </a:lnTo>
                <a:lnTo>
                  <a:pt x="7373649" y="0"/>
                </a:lnTo>
                <a:lnTo>
                  <a:pt x="3505200" y="3869839"/>
                </a:lnTo>
                <a:lnTo>
                  <a:pt x="3505200" y="3879688"/>
                </a:lnTo>
                <a:lnTo>
                  <a:pt x="7383494" y="0"/>
                </a:lnTo>
                <a:lnTo>
                  <a:pt x="7422881" y="0"/>
                </a:lnTo>
                <a:lnTo>
                  <a:pt x="3505200" y="3919089"/>
                </a:lnTo>
                <a:lnTo>
                  <a:pt x="3505200" y="3928936"/>
                </a:lnTo>
                <a:lnTo>
                  <a:pt x="7432726" y="0"/>
                </a:lnTo>
                <a:lnTo>
                  <a:pt x="7471762" y="0"/>
                </a:lnTo>
                <a:lnTo>
                  <a:pt x="7472112" y="0"/>
                </a:lnTo>
                <a:lnTo>
                  <a:pt x="3505200" y="3968338"/>
                </a:lnTo>
                <a:lnTo>
                  <a:pt x="3505200" y="3978186"/>
                </a:lnTo>
                <a:lnTo>
                  <a:pt x="7481957" y="0"/>
                </a:lnTo>
                <a:lnTo>
                  <a:pt x="7521344" y="0"/>
                </a:lnTo>
                <a:lnTo>
                  <a:pt x="3505200" y="4017587"/>
                </a:lnTo>
                <a:lnTo>
                  <a:pt x="3505200" y="4027436"/>
                </a:lnTo>
                <a:lnTo>
                  <a:pt x="7531190" y="0"/>
                </a:lnTo>
                <a:lnTo>
                  <a:pt x="7570576" y="0"/>
                </a:lnTo>
                <a:lnTo>
                  <a:pt x="3505200" y="4066837"/>
                </a:lnTo>
                <a:lnTo>
                  <a:pt x="3505200" y="4076687"/>
                </a:lnTo>
                <a:lnTo>
                  <a:pt x="7580422" y="0"/>
                </a:lnTo>
                <a:lnTo>
                  <a:pt x="7619809" y="0"/>
                </a:lnTo>
                <a:lnTo>
                  <a:pt x="3505200" y="4116087"/>
                </a:lnTo>
                <a:lnTo>
                  <a:pt x="3505200" y="4125935"/>
                </a:lnTo>
                <a:lnTo>
                  <a:pt x="7629653" y="0"/>
                </a:lnTo>
                <a:lnTo>
                  <a:pt x="7669041" y="0"/>
                </a:lnTo>
                <a:lnTo>
                  <a:pt x="3505200" y="4165338"/>
                </a:lnTo>
                <a:lnTo>
                  <a:pt x="3505200" y="4175185"/>
                </a:lnTo>
                <a:lnTo>
                  <a:pt x="7678885" y="0"/>
                </a:lnTo>
                <a:lnTo>
                  <a:pt x="7718272" y="0"/>
                </a:lnTo>
                <a:lnTo>
                  <a:pt x="3530496" y="4189281"/>
                </a:lnTo>
                <a:lnTo>
                  <a:pt x="3535419" y="4194204"/>
                </a:lnTo>
                <a:lnTo>
                  <a:pt x="7728117" y="0"/>
                </a:lnTo>
                <a:lnTo>
                  <a:pt x="7767505" y="0"/>
                </a:lnTo>
                <a:lnTo>
                  <a:pt x="3579728" y="4189281"/>
                </a:lnTo>
                <a:lnTo>
                  <a:pt x="3584651" y="4194204"/>
                </a:lnTo>
                <a:lnTo>
                  <a:pt x="7777348" y="0"/>
                </a:lnTo>
                <a:lnTo>
                  <a:pt x="7816736" y="0"/>
                </a:lnTo>
                <a:lnTo>
                  <a:pt x="3628960" y="4189281"/>
                </a:lnTo>
                <a:lnTo>
                  <a:pt x="3633883" y="4194204"/>
                </a:lnTo>
                <a:lnTo>
                  <a:pt x="7826580" y="0"/>
                </a:lnTo>
                <a:lnTo>
                  <a:pt x="7865967" y="0"/>
                </a:lnTo>
                <a:lnTo>
                  <a:pt x="3678191" y="4189281"/>
                </a:lnTo>
                <a:lnTo>
                  <a:pt x="3683115" y="4194204"/>
                </a:lnTo>
                <a:lnTo>
                  <a:pt x="7875812" y="0"/>
                </a:lnTo>
                <a:lnTo>
                  <a:pt x="7915200" y="0"/>
                </a:lnTo>
                <a:lnTo>
                  <a:pt x="3727423" y="4189281"/>
                </a:lnTo>
                <a:lnTo>
                  <a:pt x="3732347" y="4194204"/>
                </a:lnTo>
                <a:lnTo>
                  <a:pt x="7925044" y="0"/>
                </a:lnTo>
                <a:lnTo>
                  <a:pt x="7964431" y="0"/>
                </a:lnTo>
                <a:lnTo>
                  <a:pt x="3776655" y="4189281"/>
                </a:lnTo>
                <a:lnTo>
                  <a:pt x="3781578" y="4194204"/>
                </a:lnTo>
                <a:lnTo>
                  <a:pt x="7974276" y="0"/>
                </a:lnTo>
                <a:lnTo>
                  <a:pt x="8013663" y="0"/>
                </a:lnTo>
                <a:lnTo>
                  <a:pt x="3825887" y="4189281"/>
                </a:lnTo>
                <a:lnTo>
                  <a:pt x="3830810" y="4194204"/>
                </a:lnTo>
                <a:lnTo>
                  <a:pt x="8023508" y="0"/>
                </a:lnTo>
                <a:lnTo>
                  <a:pt x="8062895" y="0"/>
                </a:lnTo>
                <a:lnTo>
                  <a:pt x="3875119" y="4189281"/>
                </a:lnTo>
                <a:lnTo>
                  <a:pt x="3880042" y="4194204"/>
                </a:lnTo>
                <a:lnTo>
                  <a:pt x="8072740" y="0"/>
                </a:lnTo>
                <a:lnTo>
                  <a:pt x="8105031" y="0"/>
                </a:lnTo>
                <a:lnTo>
                  <a:pt x="8112127" y="0"/>
                </a:lnTo>
                <a:lnTo>
                  <a:pt x="3924351" y="4189281"/>
                </a:lnTo>
                <a:lnTo>
                  <a:pt x="3929274" y="4194204"/>
                </a:lnTo>
                <a:lnTo>
                  <a:pt x="8121971" y="0"/>
                </a:lnTo>
                <a:lnTo>
                  <a:pt x="8161359" y="0"/>
                </a:lnTo>
                <a:lnTo>
                  <a:pt x="3973583" y="4189281"/>
                </a:lnTo>
                <a:lnTo>
                  <a:pt x="3978507" y="4194204"/>
                </a:lnTo>
                <a:lnTo>
                  <a:pt x="8171204" y="0"/>
                </a:lnTo>
                <a:lnTo>
                  <a:pt x="8188457" y="0"/>
                </a:lnTo>
                <a:lnTo>
                  <a:pt x="8210591" y="0"/>
                </a:lnTo>
                <a:lnTo>
                  <a:pt x="4022815" y="4189281"/>
                </a:lnTo>
                <a:lnTo>
                  <a:pt x="4027738" y="4194204"/>
                </a:lnTo>
                <a:lnTo>
                  <a:pt x="8220436" y="0"/>
                </a:lnTo>
                <a:lnTo>
                  <a:pt x="8260576" y="0"/>
                </a:lnTo>
                <a:lnTo>
                  <a:pt x="4072048" y="4189281"/>
                </a:lnTo>
                <a:lnTo>
                  <a:pt x="4076970" y="4194204"/>
                </a:lnTo>
                <a:lnTo>
                  <a:pt x="8270420" y="0"/>
                </a:lnTo>
                <a:lnTo>
                  <a:pt x="8309808" y="0"/>
                </a:lnTo>
                <a:lnTo>
                  <a:pt x="4121278" y="4189281"/>
                </a:lnTo>
                <a:lnTo>
                  <a:pt x="4126201" y="4194204"/>
                </a:lnTo>
                <a:lnTo>
                  <a:pt x="8319652" y="0"/>
                </a:lnTo>
                <a:lnTo>
                  <a:pt x="8359040" y="0"/>
                </a:lnTo>
                <a:lnTo>
                  <a:pt x="4170510" y="4189281"/>
                </a:lnTo>
                <a:lnTo>
                  <a:pt x="4175433" y="4194204"/>
                </a:lnTo>
                <a:lnTo>
                  <a:pt x="8368884" y="0"/>
                </a:lnTo>
                <a:lnTo>
                  <a:pt x="8408271" y="0"/>
                </a:lnTo>
                <a:lnTo>
                  <a:pt x="4219742" y="4189281"/>
                </a:lnTo>
                <a:lnTo>
                  <a:pt x="4224665" y="4194204"/>
                </a:lnTo>
                <a:lnTo>
                  <a:pt x="8418116" y="0"/>
                </a:lnTo>
                <a:lnTo>
                  <a:pt x="8457502" y="0"/>
                </a:lnTo>
                <a:lnTo>
                  <a:pt x="4268974" y="4189281"/>
                </a:lnTo>
                <a:lnTo>
                  <a:pt x="4273898" y="4194204"/>
                </a:lnTo>
                <a:lnTo>
                  <a:pt x="8467348" y="0"/>
                </a:lnTo>
                <a:lnTo>
                  <a:pt x="8506735" y="0"/>
                </a:lnTo>
                <a:lnTo>
                  <a:pt x="4318206" y="4189281"/>
                </a:lnTo>
                <a:lnTo>
                  <a:pt x="4323130" y="4194204"/>
                </a:lnTo>
                <a:lnTo>
                  <a:pt x="8516580" y="0"/>
                </a:lnTo>
                <a:lnTo>
                  <a:pt x="8541614" y="0"/>
                </a:lnTo>
                <a:lnTo>
                  <a:pt x="8555967" y="0"/>
                </a:lnTo>
                <a:lnTo>
                  <a:pt x="4367439" y="4189281"/>
                </a:lnTo>
                <a:lnTo>
                  <a:pt x="4372361" y="4194204"/>
                </a:lnTo>
                <a:lnTo>
                  <a:pt x="8565811" y="0"/>
                </a:lnTo>
                <a:lnTo>
                  <a:pt x="8605198" y="0"/>
                </a:lnTo>
                <a:lnTo>
                  <a:pt x="4416671" y="4189281"/>
                </a:lnTo>
                <a:lnTo>
                  <a:pt x="4421593" y="4194204"/>
                </a:lnTo>
                <a:lnTo>
                  <a:pt x="8615042" y="0"/>
                </a:lnTo>
                <a:lnTo>
                  <a:pt x="8654430" y="0"/>
                </a:lnTo>
                <a:lnTo>
                  <a:pt x="4465901" y="4189281"/>
                </a:lnTo>
                <a:lnTo>
                  <a:pt x="4470825" y="4194204"/>
                </a:lnTo>
                <a:lnTo>
                  <a:pt x="8664274" y="0"/>
                </a:lnTo>
                <a:lnTo>
                  <a:pt x="8703662" y="0"/>
                </a:lnTo>
                <a:lnTo>
                  <a:pt x="4515133" y="4189281"/>
                </a:lnTo>
                <a:lnTo>
                  <a:pt x="4520057" y="4194204"/>
                </a:lnTo>
                <a:lnTo>
                  <a:pt x="8713507" y="0"/>
                </a:lnTo>
                <a:lnTo>
                  <a:pt x="8752894" y="0"/>
                </a:lnTo>
                <a:lnTo>
                  <a:pt x="4564365" y="4189281"/>
                </a:lnTo>
                <a:lnTo>
                  <a:pt x="4569290" y="4194204"/>
                </a:lnTo>
                <a:lnTo>
                  <a:pt x="8762739" y="0"/>
                </a:lnTo>
                <a:lnTo>
                  <a:pt x="8802126" y="0"/>
                </a:lnTo>
                <a:lnTo>
                  <a:pt x="4613597" y="4189281"/>
                </a:lnTo>
                <a:lnTo>
                  <a:pt x="4618521" y="4194204"/>
                </a:lnTo>
                <a:lnTo>
                  <a:pt x="8811971" y="0"/>
                </a:lnTo>
                <a:lnTo>
                  <a:pt x="8830566" y="0"/>
                </a:lnTo>
                <a:lnTo>
                  <a:pt x="8839157" y="0"/>
                </a:lnTo>
                <a:lnTo>
                  <a:pt x="8839157" y="2"/>
                </a:lnTo>
                <a:lnTo>
                  <a:pt x="8851357" y="2"/>
                </a:lnTo>
                <a:lnTo>
                  <a:pt x="4662830" y="4189281"/>
                </a:lnTo>
                <a:lnTo>
                  <a:pt x="4667752" y="4194204"/>
                </a:lnTo>
                <a:lnTo>
                  <a:pt x="8861201" y="2"/>
                </a:lnTo>
                <a:lnTo>
                  <a:pt x="8900588" y="2"/>
                </a:lnTo>
                <a:lnTo>
                  <a:pt x="4712062" y="4189281"/>
                </a:lnTo>
                <a:lnTo>
                  <a:pt x="4716984" y="4194204"/>
                </a:lnTo>
                <a:lnTo>
                  <a:pt x="8910432" y="2"/>
                </a:lnTo>
                <a:lnTo>
                  <a:pt x="8949820" y="2"/>
                </a:lnTo>
                <a:lnTo>
                  <a:pt x="4761293" y="4189281"/>
                </a:lnTo>
                <a:lnTo>
                  <a:pt x="4766216" y="4194204"/>
                </a:lnTo>
                <a:lnTo>
                  <a:pt x="8959664" y="2"/>
                </a:lnTo>
                <a:lnTo>
                  <a:pt x="8999051" y="2"/>
                </a:lnTo>
                <a:lnTo>
                  <a:pt x="4810524" y="4189281"/>
                </a:lnTo>
                <a:lnTo>
                  <a:pt x="4815448" y="4194204"/>
                </a:lnTo>
                <a:lnTo>
                  <a:pt x="9008896" y="2"/>
                </a:lnTo>
                <a:lnTo>
                  <a:pt x="9048283" y="2"/>
                </a:lnTo>
                <a:lnTo>
                  <a:pt x="4859756" y="4189281"/>
                </a:lnTo>
                <a:lnTo>
                  <a:pt x="4864680" y="4194204"/>
                </a:lnTo>
                <a:lnTo>
                  <a:pt x="9058129" y="2"/>
                </a:lnTo>
                <a:lnTo>
                  <a:pt x="9097515" y="2"/>
                </a:lnTo>
                <a:lnTo>
                  <a:pt x="4908988" y="4189281"/>
                </a:lnTo>
                <a:lnTo>
                  <a:pt x="4913913" y="4194204"/>
                </a:lnTo>
                <a:lnTo>
                  <a:pt x="9107361" y="2"/>
                </a:lnTo>
                <a:lnTo>
                  <a:pt x="9146747" y="2"/>
                </a:lnTo>
                <a:lnTo>
                  <a:pt x="4958220" y="4189281"/>
                </a:lnTo>
                <a:lnTo>
                  <a:pt x="4963143" y="4194204"/>
                </a:lnTo>
                <a:lnTo>
                  <a:pt x="9156592" y="2"/>
                </a:lnTo>
                <a:lnTo>
                  <a:pt x="9195979" y="2"/>
                </a:lnTo>
                <a:lnTo>
                  <a:pt x="5007453" y="4189281"/>
                </a:lnTo>
                <a:lnTo>
                  <a:pt x="5012375" y="4194204"/>
                </a:lnTo>
                <a:lnTo>
                  <a:pt x="9205823" y="2"/>
                </a:lnTo>
                <a:lnTo>
                  <a:pt x="9245211" y="2"/>
                </a:lnTo>
                <a:lnTo>
                  <a:pt x="5056684" y="4189281"/>
                </a:lnTo>
                <a:lnTo>
                  <a:pt x="5061607" y="4194204"/>
                </a:lnTo>
                <a:lnTo>
                  <a:pt x="9255055" y="2"/>
                </a:lnTo>
                <a:lnTo>
                  <a:pt x="9294443" y="2"/>
                </a:lnTo>
                <a:lnTo>
                  <a:pt x="5105916" y="4189281"/>
                </a:lnTo>
                <a:lnTo>
                  <a:pt x="5110839" y="4194204"/>
                </a:lnTo>
                <a:lnTo>
                  <a:pt x="9304287" y="2"/>
                </a:lnTo>
                <a:lnTo>
                  <a:pt x="9343675" y="2"/>
                </a:lnTo>
                <a:lnTo>
                  <a:pt x="5155148" y="4189281"/>
                </a:lnTo>
                <a:lnTo>
                  <a:pt x="5160071" y="4194204"/>
                </a:lnTo>
                <a:lnTo>
                  <a:pt x="9353519" y="2"/>
                </a:lnTo>
                <a:lnTo>
                  <a:pt x="9392906" y="2"/>
                </a:lnTo>
                <a:lnTo>
                  <a:pt x="5204380" y="4189281"/>
                </a:lnTo>
                <a:lnTo>
                  <a:pt x="5209304" y="4194204"/>
                </a:lnTo>
                <a:lnTo>
                  <a:pt x="9402752" y="2"/>
                </a:lnTo>
                <a:lnTo>
                  <a:pt x="9442139" y="2"/>
                </a:lnTo>
                <a:lnTo>
                  <a:pt x="5253611" y="4189281"/>
                </a:lnTo>
                <a:lnTo>
                  <a:pt x="5258536" y="4194204"/>
                </a:lnTo>
                <a:lnTo>
                  <a:pt x="9451983" y="2"/>
                </a:lnTo>
                <a:lnTo>
                  <a:pt x="9491371" y="2"/>
                </a:lnTo>
                <a:lnTo>
                  <a:pt x="5302844" y="4189281"/>
                </a:lnTo>
                <a:lnTo>
                  <a:pt x="5307766" y="4194204"/>
                </a:lnTo>
                <a:lnTo>
                  <a:pt x="9501215" y="2"/>
                </a:lnTo>
                <a:lnTo>
                  <a:pt x="9540603" y="2"/>
                </a:lnTo>
                <a:lnTo>
                  <a:pt x="5352076" y="4189281"/>
                </a:lnTo>
                <a:lnTo>
                  <a:pt x="5356998" y="4194204"/>
                </a:lnTo>
                <a:lnTo>
                  <a:pt x="9550447" y="2"/>
                </a:lnTo>
                <a:lnTo>
                  <a:pt x="9589834" y="2"/>
                </a:lnTo>
                <a:lnTo>
                  <a:pt x="5401307" y="4189281"/>
                </a:lnTo>
                <a:lnTo>
                  <a:pt x="5406230" y="4194204"/>
                </a:lnTo>
                <a:lnTo>
                  <a:pt x="9599678" y="2"/>
                </a:lnTo>
                <a:lnTo>
                  <a:pt x="9601199" y="2"/>
                </a:lnTo>
                <a:lnTo>
                  <a:pt x="9601199" y="1"/>
                </a:lnTo>
                <a:lnTo>
                  <a:pt x="9601200" y="1"/>
                </a:lnTo>
                <a:lnTo>
                  <a:pt x="9601200" y="37875"/>
                </a:lnTo>
                <a:lnTo>
                  <a:pt x="5450539" y="4189281"/>
                </a:lnTo>
                <a:lnTo>
                  <a:pt x="5455462" y="4194204"/>
                </a:lnTo>
                <a:lnTo>
                  <a:pt x="9601200" y="47721"/>
                </a:lnTo>
                <a:lnTo>
                  <a:pt x="9601200" y="87116"/>
                </a:lnTo>
                <a:lnTo>
                  <a:pt x="5499771" y="4189281"/>
                </a:lnTo>
                <a:lnTo>
                  <a:pt x="5504695" y="4194204"/>
                </a:lnTo>
                <a:lnTo>
                  <a:pt x="9601200" y="96962"/>
                </a:lnTo>
                <a:lnTo>
                  <a:pt x="9601200" y="136356"/>
                </a:lnTo>
                <a:lnTo>
                  <a:pt x="5549003" y="4189281"/>
                </a:lnTo>
                <a:lnTo>
                  <a:pt x="5553927" y="4194204"/>
                </a:lnTo>
                <a:lnTo>
                  <a:pt x="9601200" y="146203"/>
                </a:lnTo>
                <a:lnTo>
                  <a:pt x="9601200" y="185598"/>
                </a:lnTo>
                <a:lnTo>
                  <a:pt x="5598236" y="4189281"/>
                </a:lnTo>
                <a:lnTo>
                  <a:pt x="5603158" y="4194204"/>
                </a:lnTo>
                <a:lnTo>
                  <a:pt x="9601200" y="195444"/>
                </a:lnTo>
                <a:lnTo>
                  <a:pt x="9601200" y="234838"/>
                </a:lnTo>
                <a:lnTo>
                  <a:pt x="5647468" y="4189281"/>
                </a:lnTo>
                <a:lnTo>
                  <a:pt x="5652389" y="4194204"/>
                </a:lnTo>
                <a:lnTo>
                  <a:pt x="9601200" y="244684"/>
                </a:lnTo>
                <a:lnTo>
                  <a:pt x="9601200" y="284078"/>
                </a:lnTo>
                <a:lnTo>
                  <a:pt x="5696699" y="4189281"/>
                </a:lnTo>
                <a:lnTo>
                  <a:pt x="5701621" y="4194204"/>
                </a:lnTo>
                <a:lnTo>
                  <a:pt x="9601200" y="293924"/>
                </a:lnTo>
                <a:lnTo>
                  <a:pt x="9601200" y="333319"/>
                </a:lnTo>
                <a:lnTo>
                  <a:pt x="5745930" y="4189281"/>
                </a:lnTo>
                <a:lnTo>
                  <a:pt x="5750854" y="4194204"/>
                </a:lnTo>
                <a:lnTo>
                  <a:pt x="9601200" y="343165"/>
                </a:lnTo>
                <a:lnTo>
                  <a:pt x="9601200" y="382560"/>
                </a:lnTo>
                <a:lnTo>
                  <a:pt x="5795162" y="4189281"/>
                </a:lnTo>
                <a:lnTo>
                  <a:pt x="5800085" y="4194204"/>
                </a:lnTo>
                <a:lnTo>
                  <a:pt x="9601200" y="392406"/>
                </a:lnTo>
                <a:lnTo>
                  <a:pt x="9601200" y="431800"/>
                </a:lnTo>
                <a:lnTo>
                  <a:pt x="5844393" y="4189281"/>
                </a:lnTo>
                <a:lnTo>
                  <a:pt x="5849318" y="4194204"/>
                </a:lnTo>
                <a:lnTo>
                  <a:pt x="9601200" y="441648"/>
                </a:lnTo>
                <a:lnTo>
                  <a:pt x="9601200" y="481041"/>
                </a:lnTo>
                <a:lnTo>
                  <a:pt x="5893625" y="4189281"/>
                </a:lnTo>
                <a:lnTo>
                  <a:pt x="5898549" y="4194204"/>
                </a:lnTo>
                <a:lnTo>
                  <a:pt x="9601200" y="490888"/>
                </a:lnTo>
                <a:lnTo>
                  <a:pt x="9601200" y="530283"/>
                </a:lnTo>
                <a:lnTo>
                  <a:pt x="5942859" y="4189281"/>
                </a:lnTo>
                <a:lnTo>
                  <a:pt x="5947781" y="4194204"/>
                </a:lnTo>
                <a:lnTo>
                  <a:pt x="9601200" y="540129"/>
                </a:lnTo>
                <a:lnTo>
                  <a:pt x="9601200" y="579523"/>
                </a:lnTo>
                <a:lnTo>
                  <a:pt x="5992089" y="4189281"/>
                </a:lnTo>
                <a:lnTo>
                  <a:pt x="5997013" y="4194204"/>
                </a:lnTo>
                <a:lnTo>
                  <a:pt x="9601200" y="589370"/>
                </a:lnTo>
                <a:lnTo>
                  <a:pt x="9601200" y="628764"/>
                </a:lnTo>
                <a:lnTo>
                  <a:pt x="6041321" y="4189281"/>
                </a:lnTo>
                <a:lnTo>
                  <a:pt x="6046244" y="4194204"/>
                </a:lnTo>
                <a:lnTo>
                  <a:pt x="9601200" y="638609"/>
                </a:lnTo>
                <a:lnTo>
                  <a:pt x="9601200" y="678004"/>
                </a:lnTo>
                <a:lnTo>
                  <a:pt x="6090553" y="4189281"/>
                </a:lnTo>
                <a:lnTo>
                  <a:pt x="6095476" y="4194204"/>
                </a:lnTo>
                <a:lnTo>
                  <a:pt x="9601200" y="687850"/>
                </a:lnTo>
                <a:lnTo>
                  <a:pt x="9601200" y="689695"/>
                </a:lnTo>
                <a:lnTo>
                  <a:pt x="9601201" y="689695"/>
                </a:lnTo>
                <a:lnTo>
                  <a:pt x="9601201" y="727244"/>
                </a:lnTo>
                <a:lnTo>
                  <a:pt x="6139785" y="4189281"/>
                </a:lnTo>
                <a:lnTo>
                  <a:pt x="6144709" y="4194204"/>
                </a:lnTo>
                <a:lnTo>
                  <a:pt x="9601201" y="737091"/>
                </a:lnTo>
                <a:lnTo>
                  <a:pt x="9601201" y="776484"/>
                </a:lnTo>
                <a:lnTo>
                  <a:pt x="6189017" y="4189281"/>
                </a:lnTo>
                <a:lnTo>
                  <a:pt x="6193941" y="4194204"/>
                </a:lnTo>
                <a:lnTo>
                  <a:pt x="9601201" y="786331"/>
                </a:lnTo>
                <a:lnTo>
                  <a:pt x="9601201" y="825726"/>
                </a:lnTo>
                <a:lnTo>
                  <a:pt x="6238250" y="4189281"/>
                </a:lnTo>
                <a:lnTo>
                  <a:pt x="6243172" y="4194204"/>
                </a:lnTo>
                <a:lnTo>
                  <a:pt x="9601201" y="835572"/>
                </a:lnTo>
                <a:lnTo>
                  <a:pt x="9601201" y="875603"/>
                </a:lnTo>
                <a:lnTo>
                  <a:pt x="6288713" y="4189281"/>
                </a:lnTo>
                <a:lnTo>
                  <a:pt x="6293635" y="4194204"/>
                </a:lnTo>
                <a:lnTo>
                  <a:pt x="9601201" y="885450"/>
                </a:lnTo>
                <a:lnTo>
                  <a:pt x="9601201" y="924852"/>
                </a:lnTo>
                <a:lnTo>
                  <a:pt x="6337944" y="4189281"/>
                </a:lnTo>
                <a:lnTo>
                  <a:pt x="6342867" y="4194204"/>
                </a:lnTo>
                <a:lnTo>
                  <a:pt x="9601201" y="934699"/>
                </a:lnTo>
                <a:lnTo>
                  <a:pt x="9601201" y="974102"/>
                </a:lnTo>
                <a:lnTo>
                  <a:pt x="6387176" y="4189281"/>
                </a:lnTo>
                <a:lnTo>
                  <a:pt x="6392099" y="4194204"/>
                </a:lnTo>
                <a:lnTo>
                  <a:pt x="9601201" y="983949"/>
                </a:lnTo>
                <a:lnTo>
                  <a:pt x="9601201" y="1023350"/>
                </a:lnTo>
                <a:lnTo>
                  <a:pt x="6436407" y="4189281"/>
                </a:lnTo>
                <a:lnTo>
                  <a:pt x="6441331" y="4194204"/>
                </a:lnTo>
                <a:lnTo>
                  <a:pt x="9601201" y="1033198"/>
                </a:lnTo>
                <a:lnTo>
                  <a:pt x="9601201" y="1072600"/>
                </a:lnTo>
                <a:lnTo>
                  <a:pt x="6485639" y="4189281"/>
                </a:lnTo>
                <a:lnTo>
                  <a:pt x="6490564" y="4194204"/>
                </a:lnTo>
                <a:lnTo>
                  <a:pt x="9601201" y="1082448"/>
                </a:lnTo>
                <a:lnTo>
                  <a:pt x="9601201" y="1121850"/>
                </a:lnTo>
                <a:lnTo>
                  <a:pt x="6534871" y="4189281"/>
                </a:lnTo>
                <a:lnTo>
                  <a:pt x="6539795" y="4194204"/>
                </a:lnTo>
                <a:lnTo>
                  <a:pt x="9601201" y="1131698"/>
                </a:lnTo>
                <a:lnTo>
                  <a:pt x="9601201" y="1171101"/>
                </a:lnTo>
                <a:lnTo>
                  <a:pt x="6584105" y="4189281"/>
                </a:lnTo>
                <a:lnTo>
                  <a:pt x="6589026" y="4194204"/>
                </a:lnTo>
                <a:lnTo>
                  <a:pt x="9601201" y="1180947"/>
                </a:lnTo>
                <a:lnTo>
                  <a:pt x="9601201" y="1220349"/>
                </a:lnTo>
                <a:lnTo>
                  <a:pt x="6633335" y="4189281"/>
                </a:lnTo>
                <a:lnTo>
                  <a:pt x="6638258" y="4194204"/>
                </a:lnTo>
                <a:lnTo>
                  <a:pt x="9601201" y="1230197"/>
                </a:lnTo>
                <a:lnTo>
                  <a:pt x="9601201" y="1269599"/>
                </a:lnTo>
                <a:lnTo>
                  <a:pt x="6682567" y="4189281"/>
                </a:lnTo>
                <a:lnTo>
                  <a:pt x="6687491" y="4194204"/>
                </a:lnTo>
                <a:lnTo>
                  <a:pt x="9601201" y="1279447"/>
                </a:lnTo>
                <a:lnTo>
                  <a:pt x="9601201" y="1318849"/>
                </a:lnTo>
                <a:lnTo>
                  <a:pt x="6731800" y="4189281"/>
                </a:lnTo>
                <a:lnTo>
                  <a:pt x="6736723" y="4194204"/>
                </a:lnTo>
                <a:lnTo>
                  <a:pt x="9601201" y="1328696"/>
                </a:lnTo>
                <a:lnTo>
                  <a:pt x="9601201" y="1368099"/>
                </a:lnTo>
                <a:lnTo>
                  <a:pt x="6781032" y="4189281"/>
                </a:lnTo>
                <a:lnTo>
                  <a:pt x="6785955" y="4194204"/>
                </a:lnTo>
                <a:lnTo>
                  <a:pt x="9601201" y="1377946"/>
                </a:lnTo>
                <a:lnTo>
                  <a:pt x="9601201" y="1417348"/>
                </a:lnTo>
                <a:lnTo>
                  <a:pt x="6830264" y="4189281"/>
                </a:lnTo>
                <a:lnTo>
                  <a:pt x="6835187" y="4194204"/>
                </a:lnTo>
                <a:lnTo>
                  <a:pt x="9601201" y="1427196"/>
                </a:lnTo>
                <a:lnTo>
                  <a:pt x="9601201" y="1466598"/>
                </a:lnTo>
                <a:lnTo>
                  <a:pt x="6879496" y="4189281"/>
                </a:lnTo>
                <a:lnTo>
                  <a:pt x="6884417" y="4194204"/>
                </a:lnTo>
                <a:lnTo>
                  <a:pt x="9601201" y="1476444"/>
                </a:lnTo>
                <a:lnTo>
                  <a:pt x="9601201" y="1515847"/>
                </a:lnTo>
                <a:lnTo>
                  <a:pt x="6928727" y="4189281"/>
                </a:lnTo>
                <a:lnTo>
                  <a:pt x="6933649" y="4194204"/>
                </a:lnTo>
                <a:lnTo>
                  <a:pt x="9601201" y="1525694"/>
                </a:lnTo>
                <a:lnTo>
                  <a:pt x="9601201" y="1565096"/>
                </a:lnTo>
                <a:lnTo>
                  <a:pt x="6977958" y="4189281"/>
                </a:lnTo>
                <a:lnTo>
                  <a:pt x="6982883" y="4194204"/>
                </a:lnTo>
                <a:lnTo>
                  <a:pt x="9601201" y="1574945"/>
                </a:lnTo>
                <a:lnTo>
                  <a:pt x="9601201" y="1614346"/>
                </a:lnTo>
                <a:lnTo>
                  <a:pt x="7027190" y="4189281"/>
                </a:lnTo>
                <a:lnTo>
                  <a:pt x="7032115" y="4194204"/>
                </a:lnTo>
                <a:lnTo>
                  <a:pt x="9601201" y="1624194"/>
                </a:lnTo>
                <a:lnTo>
                  <a:pt x="9601201" y="1663596"/>
                </a:lnTo>
                <a:lnTo>
                  <a:pt x="7076423" y="4189281"/>
                </a:lnTo>
                <a:lnTo>
                  <a:pt x="7081346" y="4194204"/>
                </a:lnTo>
                <a:lnTo>
                  <a:pt x="9601201" y="1673443"/>
                </a:lnTo>
                <a:lnTo>
                  <a:pt x="9601201" y="1712846"/>
                </a:lnTo>
                <a:lnTo>
                  <a:pt x="7125655" y="4189281"/>
                </a:lnTo>
                <a:lnTo>
                  <a:pt x="7130578" y="4194204"/>
                </a:lnTo>
                <a:lnTo>
                  <a:pt x="9601201" y="1722693"/>
                </a:lnTo>
                <a:lnTo>
                  <a:pt x="9601201" y="1762096"/>
                </a:lnTo>
                <a:lnTo>
                  <a:pt x="7174887" y="4189281"/>
                </a:lnTo>
                <a:lnTo>
                  <a:pt x="7179809" y="4194204"/>
                </a:lnTo>
                <a:lnTo>
                  <a:pt x="9601201" y="1771942"/>
                </a:lnTo>
                <a:lnTo>
                  <a:pt x="9601201" y="1811345"/>
                </a:lnTo>
                <a:lnTo>
                  <a:pt x="7224119" y="4189281"/>
                </a:lnTo>
                <a:lnTo>
                  <a:pt x="7229041" y="4194204"/>
                </a:lnTo>
                <a:lnTo>
                  <a:pt x="9601201" y="1821192"/>
                </a:lnTo>
                <a:lnTo>
                  <a:pt x="9601201" y="1860593"/>
                </a:lnTo>
                <a:lnTo>
                  <a:pt x="7273349" y="4189281"/>
                </a:lnTo>
                <a:lnTo>
                  <a:pt x="7278274" y="4194204"/>
                </a:lnTo>
                <a:lnTo>
                  <a:pt x="9601201" y="1870442"/>
                </a:lnTo>
                <a:lnTo>
                  <a:pt x="9601201" y="1909843"/>
                </a:lnTo>
                <a:lnTo>
                  <a:pt x="7322581" y="4189281"/>
                </a:lnTo>
                <a:lnTo>
                  <a:pt x="7327506" y="4194204"/>
                </a:lnTo>
                <a:lnTo>
                  <a:pt x="9601201" y="1919692"/>
                </a:lnTo>
                <a:lnTo>
                  <a:pt x="9601201" y="1959093"/>
                </a:lnTo>
                <a:lnTo>
                  <a:pt x="7371813" y="4189281"/>
                </a:lnTo>
                <a:lnTo>
                  <a:pt x="7376737" y="4194204"/>
                </a:lnTo>
                <a:lnTo>
                  <a:pt x="9601201" y="1968940"/>
                </a:lnTo>
                <a:lnTo>
                  <a:pt x="9601201" y="2008343"/>
                </a:lnTo>
                <a:lnTo>
                  <a:pt x="7421045" y="4189281"/>
                </a:lnTo>
                <a:lnTo>
                  <a:pt x="7425969" y="4194204"/>
                </a:lnTo>
                <a:lnTo>
                  <a:pt x="9601201" y="2018190"/>
                </a:lnTo>
                <a:lnTo>
                  <a:pt x="9601201" y="2057592"/>
                </a:lnTo>
                <a:lnTo>
                  <a:pt x="7470277" y="4189281"/>
                </a:lnTo>
                <a:lnTo>
                  <a:pt x="7475200" y="4194204"/>
                </a:lnTo>
                <a:lnTo>
                  <a:pt x="9601201" y="2067439"/>
                </a:lnTo>
                <a:lnTo>
                  <a:pt x="9601201" y="2106841"/>
                </a:lnTo>
                <a:lnTo>
                  <a:pt x="7519507" y="4189281"/>
                </a:lnTo>
                <a:lnTo>
                  <a:pt x="7524432" y="4194204"/>
                </a:lnTo>
                <a:lnTo>
                  <a:pt x="9601201" y="2116689"/>
                </a:lnTo>
                <a:lnTo>
                  <a:pt x="9601201" y="2156090"/>
                </a:lnTo>
                <a:lnTo>
                  <a:pt x="7568739" y="4189281"/>
                </a:lnTo>
                <a:lnTo>
                  <a:pt x="7573665" y="4194204"/>
                </a:lnTo>
                <a:lnTo>
                  <a:pt x="9601201" y="2165939"/>
                </a:lnTo>
                <a:lnTo>
                  <a:pt x="9601201" y="2205341"/>
                </a:lnTo>
                <a:lnTo>
                  <a:pt x="7617973" y="4189281"/>
                </a:lnTo>
                <a:lnTo>
                  <a:pt x="7622897" y="4194204"/>
                </a:lnTo>
                <a:lnTo>
                  <a:pt x="9601201" y="2215189"/>
                </a:lnTo>
                <a:lnTo>
                  <a:pt x="9601201" y="2254590"/>
                </a:lnTo>
                <a:lnTo>
                  <a:pt x="7667204" y="4189281"/>
                </a:lnTo>
                <a:lnTo>
                  <a:pt x="7672129" y="4194204"/>
                </a:lnTo>
                <a:lnTo>
                  <a:pt x="9601201" y="2264439"/>
                </a:lnTo>
                <a:lnTo>
                  <a:pt x="9601201" y="2303840"/>
                </a:lnTo>
                <a:lnTo>
                  <a:pt x="7716436" y="4189281"/>
                </a:lnTo>
                <a:lnTo>
                  <a:pt x="7721361" y="4194204"/>
                </a:lnTo>
                <a:lnTo>
                  <a:pt x="9601201" y="2313688"/>
                </a:lnTo>
                <a:lnTo>
                  <a:pt x="9601201" y="2353089"/>
                </a:lnTo>
                <a:lnTo>
                  <a:pt x="7765668" y="4189281"/>
                </a:lnTo>
                <a:lnTo>
                  <a:pt x="7770593" y="4194204"/>
                </a:lnTo>
                <a:lnTo>
                  <a:pt x="9601201" y="2362938"/>
                </a:lnTo>
                <a:lnTo>
                  <a:pt x="9601201" y="2402338"/>
                </a:lnTo>
                <a:lnTo>
                  <a:pt x="7814899" y="4189281"/>
                </a:lnTo>
                <a:lnTo>
                  <a:pt x="7819823" y="4194204"/>
                </a:lnTo>
                <a:lnTo>
                  <a:pt x="9601201" y="2412186"/>
                </a:lnTo>
                <a:lnTo>
                  <a:pt x="9601201" y="2451588"/>
                </a:lnTo>
                <a:lnTo>
                  <a:pt x="7864131" y="4189281"/>
                </a:lnTo>
                <a:lnTo>
                  <a:pt x="7869055" y="4194204"/>
                </a:lnTo>
                <a:lnTo>
                  <a:pt x="9601201" y="2461436"/>
                </a:lnTo>
                <a:lnTo>
                  <a:pt x="9601201" y="2500838"/>
                </a:lnTo>
                <a:lnTo>
                  <a:pt x="7913363" y="4189281"/>
                </a:lnTo>
                <a:lnTo>
                  <a:pt x="7918288" y="4194204"/>
                </a:lnTo>
                <a:lnTo>
                  <a:pt x="9601201" y="2510687"/>
                </a:lnTo>
                <a:lnTo>
                  <a:pt x="9601201" y="2550087"/>
                </a:lnTo>
                <a:lnTo>
                  <a:pt x="7962595" y="4189281"/>
                </a:lnTo>
                <a:lnTo>
                  <a:pt x="7967520" y="4194204"/>
                </a:lnTo>
                <a:lnTo>
                  <a:pt x="9601201" y="2559936"/>
                </a:lnTo>
                <a:lnTo>
                  <a:pt x="9601201" y="2599336"/>
                </a:lnTo>
                <a:lnTo>
                  <a:pt x="8011827" y="4189281"/>
                </a:lnTo>
                <a:lnTo>
                  <a:pt x="8016752" y="4194204"/>
                </a:lnTo>
                <a:lnTo>
                  <a:pt x="9601201" y="2609186"/>
                </a:lnTo>
                <a:lnTo>
                  <a:pt x="9601201" y="2648586"/>
                </a:lnTo>
                <a:lnTo>
                  <a:pt x="8061059" y="4189281"/>
                </a:lnTo>
                <a:lnTo>
                  <a:pt x="8065984" y="4194204"/>
                </a:lnTo>
                <a:lnTo>
                  <a:pt x="9601201" y="2658436"/>
                </a:lnTo>
                <a:lnTo>
                  <a:pt x="9601201" y="2697835"/>
                </a:lnTo>
                <a:lnTo>
                  <a:pt x="8110290" y="4189281"/>
                </a:lnTo>
                <a:lnTo>
                  <a:pt x="8115215" y="4194204"/>
                </a:lnTo>
                <a:lnTo>
                  <a:pt x="9601201" y="2707684"/>
                </a:lnTo>
                <a:lnTo>
                  <a:pt x="9601201" y="2747084"/>
                </a:lnTo>
                <a:lnTo>
                  <a:pt x="8159521" y="4189281"/>
                </a:lnTo>
                <a:lnTo>
                  <a:pt x="8164446" y="4194204"/>
                </a:lnTo>
                <a:lnTo>
                  <a:pt x="9601201" y="2756934"/>
                </a:lnTo>
                <a:lnTo>
                  <a:pt x="9601201" y="2796334"/>
                </a:lnTo>
                <a:lnTo>
                  <a:pt x="8208753" y="4189281"/>
                </a:lnTo>
                <a:lnTo>
                  <a:pt x="8213679" y="4194204"/>
                </a:lnTo>
                <a:lnTo>
                  <a:pt x="9601201" y="2806184"/>
                </a:lnTo>
                <a:lnTo>
                  <a:pt x="9601201" y="2845585"/>
                </a:lnTo>
                <a:lnTo>
                  <a:pt x="8257987" y="4189281"/>
                </a:lnTo>
                <a:lnTo>
                  <a:pt x="8262911" y="4194204"/>
                </a:lnTo>
                <a:lnTo>
                  <a:pt x="9601201" y="2855434"/>
                </a:lnTo>
                <a:lnTo>
                  <a:pt x="9601201" y="2894835"/>
                </a:lnTo>
                <a:lnTo>
                  <a:pt x="8307219" y="4189281"/>
                </a:lnTo>
                <a:lnTo>
                  <a:pt x="8312143" y="4194204"/>
                </a:lnTo>
                <a:lnTo>
                  <a:pt x="9601201" y="2904683"/>
                </a:lnTo>
                <a:lnTo>
                  <a:pt x="9601201" y="2944084"/>
                </a:lnTo>
                <a:lnTo>
                  <a:pt x="8356451" y="4189281"/>
                </a:lnTo>
                <a:lnTo>
                  <a:pt x="8361375" y="4194204"/>
                </a:lnTo>
                <a:lnTo>
                  <a:pt x="9601201" y="2953933"/>
                </a:lnTo>
                <a:lnTo>
                  <a:pt x="9601201" y="2993334"/>
                </a:lnTo>
                <a:lnTo>
                  <a:pt x="8405683" y="4189281"/>
                </a:lnTo>
                <a:lnTo>
                  <a:pt x="8410607" y="4194204"/>
                </a:lnTo>
                <a:lnTo>
                  <a:pt x="9601201" y="3003182"/>
                </a:lnTo>
                <a:lnTo>
                  <a:pt x="9601201" y="3042582"/>
                </a:lnTo>
                <a:lnTo>
                  <a:pt x="8454913" y="4189281"/>
                </a:lnTo>
                <a:lnTo>
                  <a:pt x="8459837" y="4194204"/>
                </a:lnTo>
                <a:lnTo>
                  <a:pt x="9601201" y="3052431"/>
                </a:lnTo>
                <a:lnTo>
                  <a:pt x="9601201" y="3091832"/>
                </a:lnTo>
                <a:lnTo>
                  <a:pt x="8504145" y="4189281"/>
                </a:lnTo>
                <a:lnTo>
                  <a:pt x="8509069" y="4194204"/>
                </a:lnTo>
                <a:lnTo>
                  <a:pt x="9601201" y="3101680"/>
                </a:lnTo>
                <a:lnTo>
                  <a:pt x="9601201" y="3141082"/>
                </a:lnTo>
                <a:lnTo>
                  <a:pt x="8553378" y="4189281"/>
                </a:lnTo>
                <a:lnTo>
                  <a:pt x="8558303" y="4194204"/>
                </a:lnTo>
                <a:lnTo>
                  <a:pt x="9601201" y="3150932"/>
                </a:lnTo>
                <a:lnTo>
                  <a:pt x="9601201" y="3190332"/>
                </a:lnTo>
                <a:lnTo>
                  <a:pt x="8602610" y="4189281"/>
                </a:lnTo>
                <a:lnTo>
                  <a:pt x="8607535" y="4194204"/>
                </a:lnTo>
                <a:lnTo>
                  <a:pt x="9601201" y="3200181"/>
                </a:lnTo>
                <a:lnTo>
                  <a:pt x="9601201" y="3239581"/>
                </a:lnTo>
                <a:lnTo>
                  <a:pt x="8651841" y="4189281"/>
                </a:lnTo>
                <a:lnTo>
                  <a:pt x="8656766" y="4194204"/>
                </a:lnTo>
                <a:lnTo>
                  <a:pt x="9601201" y="3249430"/>
                </a:lnTo>
                <a:lnTo>
                  <a:pt x="9601201" y="3288831"/>
                </a:lnTo>
                <a:lnTo>
                  <a:pt x="8701073" y="4189281"/>
                </a:lnTo>
                <a:lnTo>
                  <a:pt x="8705998" y="4194204"/>
                </a:lnTo>
                <a:lnTo>
                  <a:pt x="9601201" y="3298680"/>
                </a:lnTo>
                <a:lnTo>
                  <a:pt x="9601201" y="3338079"/>
                </a:lnTo>
                <a:lnTo>
                  <a:pt x="8750304" y="4189281"/>
                </a:lnTo>
                <a:lnTo>
                  <a:pt x="8755229" y="4194204"/>
                </a:lnTo>
                <a:lnTo>
                  <a:pt x="9601201" y="3347929"/>
                </a:lnTo>
                <a:lnTo>
                  <a:pt x="9601201" y="3387329"/>
                </a:lnTo>
                <a:lnTo>
                  <a:pt x="8799536" y="4189281"/>
                </a:lnTo>
                <a:lnTo>
                  <a:pt x="8804461" y="4194204"/>
                </a:lnTo>
                <a:lnTo>
                  <a:pt x="9601201" y="3397178"/>
                </a:lnTo>
                <a:lnTo>
                  <a:pt x="9601201" y="3436580"/>
                </a:lnTo>
                <a:lnTo>
                  <a:pt x="8848769" y="4189281"/>
                </a:lnTo>
                <a:lnTo>
                  <a:pt x="8853693" y="4194204"/>
                </a:lnTo>
                <a:lnTo>
                  <a:pt x="9601201" y="3446428"/>
                </a:lnTo>
                <a:lnTo>
                  <a:pt x="9601201" y="3485829"/>
                </a:lnTo>
                <a:lnTo>
                  <a:pt x="8898001" y="4189281"/>
                </a:lnTo>
                <a:lnTo>
                  <a:pt x="8902925" y="4194204"/>
                </a:lnTo>
                <a:lnTo>
                  <a:pt x="9601201" y="3495678"/>
                </a:lnTo>
                <a:lnTo>
                  <a:pt x="9601201" y="3524970"/>
                </a:lnTo>
                <a:lnTo>
                  <a:pt x="9601200" y="3524970"/>
                </a:lnTo>
                <a:lnTo>
                  <a:pt x="9601200" y="3535080"/>
                </a:lnTo>
                <a:lnTo>
                  <a:pt x="8947233" y="4189281"/>
                </a:lnTo>
                <a:lnTo>
                  <a:pt x="8952157" y="4194204"/>
                </a:lnTo>
                <a:lnTo>
                  <a:pt x="9601200" y="3544929"/>
                </a:lnTo>
                <a:lnTo>
                  <a:pt x="9601200" y="3584330"/>
                </a:lnTo>
                <a:lnTo>
                  <a:pt x="8996465" y="4189281"/>
                </a:lnTo>
                <a:lnTo>
                  <a:pt x="9001389" y="4194204"/>
                </a:lnTo>
                <a:lnTo>
                  <a:pt x="9601200" y="3594178"/>
                </a:lnTo>
                <a:lnTo>
                  <a:pt x="9601200" y="3633579"/>
                </a:lnTo>
                <a:lnTo>
                  <a:pt x="9045697" y="4189281"/>
                </a:lnTo>
                <a:lnTo>
                  <a:pt x="9050620" y="4194204"/>
                </a:lnTo>
                <a:lnTo>
                  <a:pt x="9601200" y="3643427"/>
                </a:lnTo>
                <a:lnTo>
                  <a:pt x="9601200" y="3682827"/>
                </a:lnTo>
                <a:lnTo>
                  <a:pt x="9094927" y="4189281"/>
                </a:lnTo>
                <a:lnTo>
                  <a:pt x="9099852" y="4194204"/>
                </a:lnTo>
                <a:lnTo>
                  <a:pt x="9601200" y="3692677"/>
                </a:lnTo>
                <a:lnTo>
                  <a:pt x="9601200" y="3732077"/>
                </a:lnTo>
                <a:lnTo>
                  <a:pt x="9144159" y="4189281"/>
                </a:lnTo>
                <a:lnTo>
                  <a:pt x="9149085" y="4194204"/>
                </a:lnTo>
                <a:lnTo>
                  <a:pt x="9601200" y="3741927"/>
                </a:lnTo>
                <a:lnTo>
                  <a:pt x="9601200" y="3781328"/>
                </a:lnTo>
                <a:lnTo>
                  <a:pt x="9193393" y="4189281"/>
                </a:lnTo>
                <a:lnTo>
                  <a:pt x="9198317" y="4194204"/>
                </a:lnTo>
                <a:lnTo>
                  <a:pt x="9601200" y="3791177"/>
                </a:lnTo>
                <a:lnTo>
                  <a:pt x="9601200" y="3830577"/>
                </a:lnTo>
                <a:lnTo>
                  <a:pt x="9242624" y="4189281"/>
                </a:lnTo>
                <a:lnTo>
                  <a:pt x="9247549" y="4194204"/>
                </a:lnTo>
                <a:lnTo>
                  <a:pt x="9601200" y="3840427"/>
                </a:lnTo>
                <a:lnTo>
                  <a:pt x="9601200" y="3879882"/>
                </a:lnTo>
                <a:lnTo>
                  <a:pt x="9291856" y="4189281"/>
                </a:lnTo>
                <a:lnTo>
                  <a:pt x="9296781" y="4194204"/>
                </a:lnTo>
                <a:lnTo>
                  <a:pt x="9601200" y="3889731"/>
                </a:lnTo>
                <a:lnTo>
                  <a:pt x="9601200" y="3929123"/>
                </a:lnTo>
                <a:lnTo>
                  <a:pt x="9341088" y="4189281"/>
                </a:lnTo>
                <a:lnTo>
                  <a:pt x="9346013" y="4194204"/>
                </a:lnTo>
                <a:lnTo>
                  <a:pt x="9601200" y="3938972"/>
                </a:lnTo>
                <a:lnTo>
                  <a:pt x="9601200" y="3978363"/>
                </a:lnTo>
                <a:lnTo>
                  <a:pt x="9390319" y="4189281"/>
                </a:lnTo>
                <a:lnTo>
                  <a:pt x="9395243" y="4194204"/>
                </a:lnTo>
                <a:lnTo>
                  <a:pt x="9601200" y="3988211"/>
                </a:lnTo>
                <a:lnTo>
                  <a:pt x="9601200" y="4027603"/>
                </a:lnTo>
                <a:lnTo>
                  <a:pt x="9439551" y="4189281"/>
                </a:lnTo>
                <a:lnTo>
                  <a:pt x="9444475" y="4194204"/>
                </a:lnTo>
                <a:lnTo>
                  <a:pt x="9601200" y="4037451"/>
                </a:lnTo>
                <a:lnTo>
                  <a:pt x="9601200" y="4076844"/>
                </a:lnTo>
                <a:lnTo>
                  <a:pt x="9488783" y="4189281"/>
                </a:lnTo>
                <a:lnTo>
                  <a:pt x="9493708" y="4194204"/>
                </a:lnTo>
                <a:lnTo>
                  <a:pt x="9601200" y="4086693"/>
                </a:lnTo>
                <a:lnTo>
                  <a:pt x="9601200" y="4126085"/>
                </a:lnTo>
                <a:lnTo>
                  <a:pt x="9538015" y="4189281"/>
                </a:lnTo>
                <a:lnTo>
                  <a:pt x="9542940" y="4194204"/>
                </a:lnTo>
                <a:lnTo>
                  <a:pt x="9601200" y="4135934"/>
                </a:lnTo>
                <a:lnTo>
                  <a:pt x="9601200" y="4175326"/>
                </a:lnTo>
                <a:lnTo>
                  <a:pt x="9587247" y="4189281"/>
                </a:lnTo>
                <a:lnTo>
                  <a:pt x="9592172" y="4194204"/>
                </a:lnTo>
                <a:lnTo>
                  <a:pt x="9601200" y="4185175"/>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a:t>Klik op het pictogram als u een afbeelding wilt toevoegen</a:t>
            </a:r>
          </a:p>
        </p:txBody>
      </p:sp>
      <p:grpSp>
        <p:nvGrpSpPr>
          <p:cNvPr id="146" name="Graphic 2">
            <a:extLst>
              <a:ext uri="{FF2B5EF4-FFF2-40B4-BE49-F238E27FC236}">
                <a16:creationId xmlns:a16="http://schemas.microsoft.com/office/drawing/2014/main" id="{1C799997-6F8C-6B47-BA13-41733194BE77}"/>
              </a:ext>
            </a:extLst>
          </p:cNvPr>
          <p:cNvGrpSpPr>
            <a:grpSpLocks noChangeAspect="1"/>
          </p:cNvGrpSpPr>
          <p:nvPr userDrawn="1"/>
        </p:nvGrpSpPr>
        <p:grpSpPr>
          <a:xfrm>
            <a:off x="8369357" y="1642969"/>
            <a:ext cx="2200031" cy="787216"/>
            <a:chOff x="-1597345" y="233060"/>
            <a:chExt cx="9980364" cy="3571175"/>
          </a:xfrm>
        </p:grpSpPr>
        <p:sp>
          <p:nvSpPr>
            <p:cNvPr id="147" name="Vrije vorm 146">
              <a:extLst>
                <a:ext uri="{FF2B5EF4-FFF2-40B4-BE49-F238E27FC236}">
                  <a16:creationId xmlns:a16="http://schemas.microsoft.com/office/drawing/2014/main" id="{A98B6CF4-26C4-584B-99F9-2506A4AEC18E}"/>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48" name="Vrije vorm 147">
              <a:extLst>
                <a:ext uri="{FF2B5EF4-FFF2-40B4-BE49-F238E27FC236}">
                  <a16:creationId xmlns:a16="http://schemas.microsoft.com/office/drawing/2014/main" id="{7AFA6123-DC02-BC4C-9531-84AC63C6FE54}"/>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49" name="Vrije vorm 148">
              <a:extLst>
                <a:ext uri="{FF2B5EF4-FFF2-40B4-BE49-F238E27FC236}">
                  <a16:creationId xmlns:a16="http://schemas.microsoft.com/office/drawing/2014/main" id="{BDDB6AF8-3ED0-A44A-97E9-CE29B39A6005}"/>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50" name="Graphic 2">
              <a:extLst>
                <a:ext uri="{FF2B5EF4-FFF2-40B4-BE49-F238E27FC236}">
                  <a16:creationId xmlns:a16="http://schemas.microsoft.com/office/drawing/2014/main" id="{81854DFE-5796-4C4B-A38E-5D17B9CC8E78}"/>
                </a:ext>
              </a:extLst>
            </p:cNvPr>
            <p:cNvGrpSpPr/>
            <p:nvPr/>
          </p:nvGrpSpPr>
          <p:grpSpPr>
            <a:xfrm>
              <a:off x="184698" y="233060"/>
              <a:ext cx="8198320" cy="3571175"/>
              <a:chOff x="184698" y="233060"/>
              <a:chExt cx="8198320" cy="3571175"/>
            </a:xfrm>
          </p:grpSpPr>
          <p:sp>
            <p:nvSpPr>
              <p:cNvPr id="151" name="Vrije vorm 150">
                <a:extLst>
                  <a:ext uri="{FF2B5EF4-FFF2-40B4-BE49-F238E27FC236}">
                    <a16:creationId xmlns:a16="http://schemas.microsoft.com/office/drawing/2014/main" id="{540A2E93-4046-AF4F-8662-657E1C3F359A}"/>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52" name="Vrije vorm 151">
                <a:extLst>
                  <a:ext uri="{FF2B5EF4-FFF2-40B4-BE49-F238E27FC236}">
                    <a16:creationId xmlns:a16="http://schemas.microsoft.com/office/drawing/2014/main" id="{DC2C4E1E-94DF-3342-AB22-4358D177B939}"/>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53" name="Vrije vorm 152">
                <a:extLst>
                  <a:ext uri="{FF2B5EF4-FFF2-40B4-BE49-F238E27FC236}">
                    <a16:creationId xmlns:a16="http://schemas.microsoft.com/office/drawing/2014/main" id="{BA221969-A50A-8A4E-A6AF-8D812503F67B}"/>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54" name="Vrije vorm 153">
                <a:extLst>
                  <a:ext uri="{FF2B5EF4-FFF2-40B4-BE49-F238E27FC236}">
                    <a16:creationId xmlns:a16="http://schemas.microsoft.com/office/drawing/2014/main" id="{5B7E9B94-D9A0-074D-8DFE-0B77CB6EF5F3}"/>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55" name="Vrije vorm 154">
                <a:extLst>
                  <a:ext uri="{FF2B5EF4-FFF2-40B4-BE49-F238E27FC236}">
                    <a16:creationId xmlns:a16="http://schemas.microsoft.com/office/drawing/2014/main" id="{ECB01D11-1CF3-9941-B1B3-0B8519F0CD82}"/>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56" name="Vrije vorm 155">
                <a:extLst>
                  <a:ext uri="{FF2B5EF4-FFF2-40B4-BE49-F238E27FC236}">
                    <a16:creationId xmlns:a16="http://schemas.microsoft.com/office/drawing/2014/main" id="{935AB97D-76E3-D249-AFBA-B0E37ACA19F3}"/>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57" name="Vrije vorm 156">
                <a:extLst>
                  <a:ext uri="{FF2B5EF4-FFF2-40B4-BE49-F238E27FC236}">
                    <a16:creationId xmlns:a16="http://schemas.microsoft.com/office/drawing/2014/main" id="{7A76E877-5009-C04D-A2E7-7FE4D9346A25}"/>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58" name="Vrije vorm 157">
                <a:extLst>
                  <a:ext uri="{FF2B5EF4-FFF2-40B4-BE49-F238E27FC236}">
                    <a16:creationId xmlns:a16="http://schemas.microsoft.com/office/drawing/2014/main" id="{F3381452-372B-B548-8687-549C55050542}"/>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59" name="Vrije vorm 158">
                <a:extLst>
                  <a:ext uri="{FF2B5EF4-FFF2-40B4-BE49-F238E27FC236}">
                    <a16:creationId xmlns:a16="http://schemas.microsoft.com/office/drawing/2014/main" id="{1A707921-77A5-AC4A-BEF3-4DCAC152F038}"/>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60" name="Vrije vorm 159">
                <a:extLst>
                  <a:ext uri="{FF2B5EF4-FFF2-40B4-BE49-F238E27FC236}">
                    <a16:creationId xmlns:a16="http://schemas.microsoft.com/office/drawing/2014/main" id="{9BFF6744-B75C-8643-AF01-BECB23475670}"/>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61" name="Vrije vorm 160">
                <a:extLst>
                  <a:ext uri="{FF2B5EF4-FFF2-40B4-BE49-F238E27FC236}">
                    <a16:creationId xmlns:a16="http://schemas.microsoft.com/office/drawing/2014/main" id="{DEEF8250-8FCA-AF48-BF1D-0CDA93CC1F24}"/>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62" name="Vrije vorm 161">
                <a:extLst>
                  <a:ext uri="{FF2B5EF4-FFF2-40B4-BE49-F238E27FC236}">
                    <a16:creationId xmlns:a16="http://schemas.microsoft.com/office/drawing/2014/main" id="{0E592C53-34F6-5549-A2FD-949DF270C8EE}"/>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63" name="Vrije vorm 162">
                <a:extLst>
                  <a:ext uri="{FF2B5EF4-FFF2-40B4-BE49-F238E27FC236}">
                    <a16:creationId xmlns:a16="http://schemas.microsoft.com/office/drawing/2014/main" id="{3573775E-4A40-004E-BAD8-2DAFCE60090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573624063"/>
      </p:ext>
    </p:extLst>
  </p:cSld>
  <p:clrMapOvr>
    <a:masterClrMapping/>
  </p:clrMapOvr>
  <p:extLst>
    <p:ext uri="{DCECCB84-F9BA-43D5-87BE-67443E8EF086}">
      <p15:sldGuideLst xmlns:p15="http://schemas.microsoft.com/office/powerpoint/2012/main"/>
    </p:ext>
  </p:extLst>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Agenda 6">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6428BEAE-0AC5-AC40-B724-364A0AFC7A0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a:stretch/>
        </p:blipFill>
        <p:spPr>
          <a:xfrm>
            <a:off x="789810" y="-1"/>
            <a:ext cx="1973413" cy="5143500"/>
          </a:xfrm>
          <a:prstGeom prst="rect">
            <a:avLst/>
          </a:prstGeom>
        </p:spPr>
      </p:pic>
      <p:pic>
        <p:nvPicPr>
          <p:cNvPr id="26" name="Graphic 25">
            <a:extLst>
              <a:ext uri="{FF2B5EF4-FFF2-40B4-BE49-F238E27FC236}">
                <a16:creationId xmlns:a16="http://schemas.microsoft.com/office/drawing/2014/main" id="{14FF12AC-4C0D-9F48-89F0-15F1B506B59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b="82119"/>
          <a:stretch/>
        </p:blipFill>
        <p:spPr>
          <a:xfrm>
            <a:off x="789810" y="5143499"/>
            <a:ext cx="1973413" cy="919683"/>
          </a:xfrm>
          <a:prstGeom prst="rect">
            <a:avLst/>
          </a:prstGeom>
        </p:spPr>
      </p:pic>
      <p:sp>
        <p:nvSpPr>
          <p:cNvPr id="4" name="Tijdelijke aanduiding voor tekst 784">
            <a:extLst>
              <a:ext uri="{FF2B5EF4-FFF2-40B4-BE49-F238E27FC236}">
                <a16:creationId xmlns:a16="http://schemas.microsoft.com/office/drawing/2014/main" id="{E6111393-12B8-C349-BD09-C2436CC03434}"/>
              </a:ext>
            </a:extLst>
          </p:cNvPr>
          <p:cNvSpPr>
            <a:spLocks noGrp="1"/>
          </p:cNvSpPr>
          <p:nvPr>
            <p:ph type="body" sz="quarter" idx="13" hasCustomPrompt="1"/>
          </p:nvPr>
        </p:nvSpPr>
        <p:spPr>
          <a:xfrm>
            <a:off x="198000" y="4866156"/>
            <a:ext cx="211203" cy="1197027"/>
          </a:xfrm>
          <a:prstGeom prst="rect">
            <a:avLst/>
          </a:prstGeom>
        </p:spPr>
        <p:txBody>
          <a:bodyPr vert="vert270" wrap="none" lIns="72000" tIns="72000" rIns="0" bIns="180000">
            <a:spAutoFit/>
          </a:bodyPr>
          <a:lstStyle>
            <a:lvl1pPr>
              <a:defRPr sz="900"/>
            </a:lvl1pPr>
          </a:lstStyle>
          <a:p>
            <a:pPr lvl="0"/>
            <a:r>
              <a:rPr lang="nl-NL"/>
              <a:t>TITEL PRESENTATIE</a:t>
            </a:r>
            <a:endParaRPr lang="en-GB"/>
          </a:p>
        </p:txBody>
      </p:sp>
      <p:sp>
        <p:nvSpPr>
          <p:cNvPr id="5" name="Tijdelijke aanduiding voor dianummer 5">
            <a:extLst>
              <a:ext uri="{FF2B5EF4-FFF2-40B4-BE49-F238E27FC236}">
                <a16:creationId xmlns:a16="http://schemas.microsoft.com/office/drawing/2014/main" id="{B167131B-9D6D-AD45-BDC4-F4E2F21152D7}"/>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2" name="Tijdelijke aanduiding voor tekst 11">
            <a:extLst>
              <a:ext uri="{FF2B5EF4-FFF2-40B4-BE49-F238E27FC236}">
                <a16:creationId xmlns:a16="http://schemas.microsoft.com/office/drawing/2014/main" id="{B4BE31EF-C396-1649-8562-095E1BC10DEC}"/>
              </a:ext>
            </a:extLst>
          </p:cNvPr>
          <p:cNvSpPr>
            <a:spLocks noGrp="1"/>
          </p:cNvSpPr>
          <p:nvPr>
            <p:ph type="body" sz="quarter" idx="10" hasCustomPrompt="1"/>
          </p:nvPr>
        </p:nvSpPr>
        <p:spPr>
          <a:xfrm>
            <a:off x="1241915" y="52227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3" name="Tijdelijke aanduiding voor tekst 11">
            <a:extLst>
              <a:ext uri="{FF2B5EF4-FFF2-40B4-BE49-F238E27FC236}">
                <a16:creationId xmlns:a16="http://schemas.microsoft.com/office/drawing/2014/main" id="{2CD6C2C1-AB8A-7F4A-89B7-02875AEC6B39}"/>
              </a:ext>
            </a:extLst>
          </p:cNvPr>
          <p:cNvSpPr>
            <a:spLocks noGrp="1"/>
          </p:cNvSpPr>
          <p:nvPr>
            <p:ph type="body" sz="quarter" idx="14" hasCustomPrompt="1"/>
          </p:nvPr>
        </p:nvSpPr>
        <p:spPr>
          <a:xfrm>
            <a:off x="1241915" y="137215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4" name="Tijdelijke aanduiding voor tekst 11">
            <a:extLst>
              <a:ext uri="{FF2B5EF4-FFF2-40B4-BE49-F238E27FC236}">
                <a16:creationId xmlns:a16="http://schemas.microsoft.com/office/drawing/2014/main" id="{5509FDD3-C5B6-E44E-AA8F-25A41897C16B}"/>
              </a:ext>
            </a:extLst>
          </p:cNvPr>
          <p:cNvSpPr>
            <a:spLocks noGrp="1"/>
          </p:cNvSpPr>
          <p:nvPr>
            <p:ph type="body" sz="quarter" idx="15" hasCustomPrompt="1"/>
          </p:nvPr>
        </p:nvSpPr>
        <p:spPr>
          <a:xfrm>
            <a:off x="1240420" y="4771671"/>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5" name="Tijdelijke aanduiding voor tekst 11">
            <a:extLst>
              <a:ext uri="{FF2B5EF4-FFF2-40B4-BE49-F238E27FC236}">
                <a16:creationId xmlns:a16="http://schemas.microsoft.com/office/drawing/2014/main" id="{37EBEBD3-F8B0-8040-B7CF-F9E1B5C6E116}"/>
              </a:ext>
            </a:extLst>
          </p:cNvPr>
          <p:cNvSpPr>
            <a:spLocks noGrp="1"/>
          </p:cNvSpPr>
          <p:nvPr>
            <p:ph type="body" sz="quarter" idx="16" hasCustomPrompt="1"/>
          </p:nvPr>
        </p:nvSpPr>
        <p:spPr>
          <a:xfrm>
            <a:off x="1240420" y="222203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6" name="Tijdelijke aanduiding voor tekst 11">
            <a:extLst>
              <a:ext uri="{FF2B5EF4-FFF2-40B4-BE49-F238E27FC236}">
                <a16:creationId xmlns:a16="http://schemas.microsoft.com/office/drawing/2014/main" id="{2D74C03C-13C5-D44A-988E-F59B56BFCADF}"/>
              </a:ext>
            </a:extLst>
          </p:cNvPr>
          <p:cNvSpPr>
            <a:spLocks noGrp="1"/>
          </p:cNvSpPr>
          <p:nvPr>
            <p:ph type="body" sz="quarter" idx="17" hasCustomPrompt="1"/>
          </p:nvPr>
        </p:nvSpPr>
        <p:spPr>
          <a:xfrm>
            <a:off x="1240420" y="307191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7" name="Tijdelijke aanduiding voor tekst 11">
            <a:extLst>
              <a:ext uri="{FF2B5EF4-FFF2-40B4-BE49-F238E27FC236}">
                <a16:creationId xmlns:a16="http://schemas.microsoft.com/office/drawing/2014/main" id="{8CB93FCF-2B7B-924C-AFC9-5EAA983DF4F3}"/>
              </a:ext>
            </a:extLst>
          </p:cNvPr>
          <p:cNvSpPr>
            <a:spLocks noGrp="1"/>
          </p:cNvSpPr>
          <p:nvPr>
            <p:ph type="body" sz="quarter" idx="18" hasCustomPrompt="1"/>
          </p:nvPr>
        </p:nvSpPr>
        <p:spPr>
          <a:xfrm>
            <a:off x="1240420" y="392179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9" name="Tijdelijke aanduiding voor tekst 18">
            <a:extLst>
              <a:ext uri="{FF2B5EF4-FFF2-40B4-BE49-F238E27FC236}">
                <a16:creationId xmlns:a16="http://schemas.microsoft.com/office/drawing/2014/main" id="{888B65C0-951F-C844-81C5-ADA592D7F383}"/>
              </a:ext>
            </a:extLst>
          </p:cNvPr>
          <p:cNvSpPr>
            <a:spLocks noGrp="1"/>
          </p:cNvSpPr>
          <p:nvPr>
            <p:ph type="body" sz="quarter" idx="19" hasCustomPrompt="1"/>
          </p:nvPr>
        </p:nvSpPr>
        <p:spPr>
          <a:xfrm>
            <a:off x="2938589" y="910485"/>
            <a:ext cx="1119217" cy="461665"/>
          </a:xfrm>
          <a:prstGeom prst="rect">
            <a:avLst/>
          </a:prstGeom>
        </p:spPr>
        <p:txBody>
          <a:bodyPr wrap="none">
            <a:spAutoFit/>
          </a:bodyPr>
          <a:lstStyle>
            <a:lvl1pPr>
              <a:defRPr sz="2400">
                <a:latin typeface="+mj-lt"/>
              </a:defRPr>
            </a:lvl1pPr>
          </a:lstStyle>
          <a:p>
            <a:pPr lvl="0"/>
            <a:r>
              <a:rPr lang="nl-NL"/>
              <a:t>TOPIC</a:t>
            </a:r>
            <a:endParaRPr lang="en-GB"/>
          </a:p>
        </p:txBody>
      </p:sp>
      <p:sp>
        <p:nvSpPr>
          <p:cNvPr id="20" name="Tijdelijke aanduiding voor tekst 18">
            <a:extLst>
              <a:ext uri="{FF2B5EF4-FFF2-40B4-BE49-F238E27FC236}">
                <a16:creationId xmlns:a16="http://schemas.microsoft.com/office/drawing/2014/main" id="{1EFC0D94-1582-5E4A-A6DB-8789990E981A}"/>
              </a:ext>
            </a:extLst>
          </p:cNvPr>
          <p:cNvSpPr>
            <a:spLocks noGrp="1"/>
          </p:cNvSpPr>
          <p:nvPr>
            <p:ph type="body" sz="quarter" idx="20" hasCustomPrompt="1"/>
          </p:nvPr>
        </p:nvSpPr>
        <p:spPr>
          <a:xfrm>
            <a:off x="2938589" y="5155147"/>
            <a:ext cx="1119217" cy="461665"/>
          </a:xfrm>
          <a:prstGeom prst="rect">
            <a:avLst/>
          </a:prstGeom>
        </p:spPr>
        <p:txBody>
          <a:bodyPr wrap="none">
            <a:spAutoFit/>
          </a:bodyPr>
          <a:lstStyle>
            <a:lvl1pPr>
              <a:defRPr sz="2400">
                <a:latin typeface="+mj-lt"/>
              </a:defRPr>
            </a:lvl1pPr>
          </a:lstStyle>
          <a:p>
            <a:pPr lvl="0"/>
            <a:r>
              <a:rPr lang="nl-NL"/>
              <a:t>TOPIC</a:t>
            </a:r>
            <a:endParaRPr lang="en-GB"/>
          </a:p>
        </p:txBody>
      </p:sp>
      <p:sp>
        <p:nvSpPr>
          <p:cNvPr id="21" name="Tijdelijke aanduiding voor tekst 18">
            <a:extLst>
              <a:ext uri="{FF2B5EF4-FFF2-40B4-BE49-F238E27FC236}">
                <a16:creationId xmlns:a16="http://schemas.microsoft.com/office/drawing/2014/main" id="{CB4FBAA5-4194-2047-A8D0-33E27C00A3FE}"/>
              </a:ext>
            </a:extLst>
          </p:cNvPr>
          <p:cNvSpPr>
            <a:spLocks noGrp="1"/>
          </p:cNvSpPr>
          <p:nvPr>
            <p:ph type="body" sz="quarter" idx="21" hasCustomPrompt="1"/>
          </p:nvPr>
        </p:nvSpPr>
        <p:spPr>
          <a:xfrm>
            <a:off x="2938589" y="4306213"/>
            <a:ext cx="1119217" cy="461665"/>
          </a:xfrm>
          <a:prstGeom prst="rect">
            <a:avLst/>
          </a:prstGeom>
        </p:spPr>
        <p:txBody>
          <a:bodyPr wrap="none">
            <a:spAutoFit/>
          </a:bodyPr>
          <a:lstStyle>
            <a:lvl1pPr>
              <a:defRPr sz="2400">
                <a:latin typeface="+mj-lt"/>
              </a:defRPr>
            </a:lvl1pPr>
          </a:lstStyle>
          <a:p>
            <a:pPr lvl="0"/>
            <a:r>
              <a:rPr lang="nl-NL"/>
              <a:t>TOPIC</a:t>
            </a:r>
            <a:endParaRPr lang="en-GB"/>
          </a:p>
        </p:txBody>
      </p:sp>
      <p:sp>
        <p:nvSpPr>
          <p:cNvPr id="22" name="Tijdelijke aanduiding voor tekst 18">
            <a:extLst>
              <a:ext uri="{FF2B5EF4-FFF2-40B4-BE49-F238E27FC236}">
                <a16:creationId xmlns:a16="http://schemas.microsoft.com/office/drawing/2014/main" id="{E5BE90C0-A7DC-3441-8A39-9DA16FE378C9}"/>
              </a:ext>
            </a:extLst>
          </p:cNvPr>
          <p:cNvSpPr>
            <a:spLocks noGrp="1"/>
          </p:cNvSpPr>
          <p:nvPr>
            <p:ph type="body" sz="quarter" idx="22" hasCustomPrompt="1"/>
          </p:nvPr>
        </p:nvSpPr>
        <p:spPr>
          <a:xfrm>
            <a:off x="2938589" y="3457281"/>
            <a:ext cx="1119217" cy="461665"/>
          </a:xfrm>
          <a:prstGeom prst="rect">
            <a:avLst/>
          </a:prstGeom>
        </p:spPr>
        <p:txBody>
          <a:bodyPr wrap="none">
            <a:spAutoFit/>
          </a:bodyPr>
          <a:lstStyle>
            <a:lvl1pPr>
              <a:defRPr sz="2400">
                <a:latin typeface="+mj-lt"/>
              </a:defRPr>
            </a:lvl1pPr>
          </a:lstStyle>
          <a:p>
            <a:pPr lvl="0"/>
            <a:r>
              <a:rPr lang="nl-NL"/>
              <a:t>TOPIC</a:t>
            </a:r>
            <a:endParaRPr lang="en-GB"/>
          </a:p>
        </p:txBody>
      </p:sp>
      <p:sp>
        <p:nvSpPr>
          <p:cNvPr id="23" name="Tijdelijke aanduiding voor tekst 18">
            <a:extLst>
              <a:ext uri="{FF2B5EF4-FFF2-40B4-BE49-F238E27FC236}">
                <a16:creationId xmlns:a16="http://schemas.microsoft.com/office/drawing/2014/main" id="{3BF085F4-1954-7246-A1DB-D989A43D2A16}"/>
              </a:ext>
            </a:extLst>
          </p:cNvPr>
          <p:cNvSpPr>
            <a:spLocks noGrp="1"/>
          </p:cNvSpPr>
          <p:nvPr>
            <p:ph type="body" sz="quarter" idx="23" hasCustomPrompt="1"/>
          </p:nvPr>
        </p:nvSpPr>
        <p:spPr>
          <a:xfrm>
            <a:off x="2942010" y="2608349"/>
            <a:ext cx="1119217" cy="461665"/>
          </a:xfrm>
          <a:prstGeom prst="rect">
            <a:avLst/>
          </a:prstGeom>
        </p:spPr>
        <p:txBody>
          <a:bodyPr wrap="none">
            <a:spAutoFit/>
          </a:bodyPr>
          <a:lstStyle>
            <a:lvl1pPr>
              <a:defRPr sz="2400">
                <a:latin typeface="+mj-lt"/>
              </a:defRPr>
            </a:lvl1pPr>
          </a:lstStyle>
          <a:p>
            <a:pPr lvl="0"/>
            <a:r>
              <a:rPr lang="nl-NL"/>
              <a:t>TOPIC</a:t>
            </a:r>
            <a:endParaRPr lang="en-GB"/>
          </a:p>
        </p:txBody>
      </p:sp>
      <p:sp>
        <p:nvSpPr>
          <p:cNvPr id="24" name="Tijdelijke aanduiding voor tekst 18">
            <a:extLst>
              <a:ext uri="{FF2B5EF4-FFF2-40B4-BE49-F238E27FC236}">
                <a16:creationId xmlns:a16="http://schemas.microsoft.com/office/drawing/2014/main" id="{1A4BF26A-09FB-9242-957D-BD6538821645}"/>
              </a:ext>
            </a:extLst>
          </p:cNvPr>
          <p:cNvSpPr>
            <a:spLocks noGrp="1"/>
          </p:cNvSpPr>
          <p:nvPr>
            <p:ph type="body" sz="quarter" idx="24" hasCustomPrompt="1"/>
          </p:nvPr>
        </p:nvSpPr>
        <p:spPr>
          <a:xfrm>
            <a:off x="2938589" y="1759417"/>
            <a:ext cx="1119217" cy="461665"/>
          </a:xfrm>
          <a:prstGeom prst="rect">
            <a:avLst/>
          </a:prstGeom>
        </p:spPr>
        <p:txBody>
          <a:bodyPr wrap="none">
            <a:spAutoFit/>
          </a:bodyPr>
          <a:lstStyle>
            <a:lvl1pPr>
              <a:defRPr sz="2400">
                <a:latin typeface="+mj-lt"/>
              </a:defRPr>
            </a:lvl1pPr>
          </a:lstStyle>
          <a:p>
            <a:pPr lvl="0"/>
            <a:r>
              <a:rPr lang="nl-NL"/>
              <a:t>TOPIC</a:t>
            </a:r>
            <a:endParaRPr lang="en-GB"/>
          </a:p>
        </p:txBody>
      </p:sp>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789" name="Tijdelijke aanduiding voor tekst 788">
            <a:extLst>
              <a:ext uri="{FF2B5EF4-FFF2-40B4-BE49-F238E27FC236}">
                <a16:creationId xmlns:a16="http://schemas.microsoft.com/office/drawing/2014/main" id="{D631E425-334F-8B4A-9391-0FB791BAC0DD}"/>
              </a:ext>
            </a:extLst>
          </p:cNvPr>
          <p:cNvSpPr>
            <a:spLocks noGrp="1"/>
          </p:cNvSpPr>
          <p:nvPr>
            <p:ph type="body" sz="quarter" idx="25" hasCustomPrompt="1"/>
          </p:nvPr>
        </p:nvSpPr>
        <p:spPr>
          <a:xfrm>
            <a:off x="2601223" y="1207816"/>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0" name="Tijdelijke aanduiding voor tekst 789">
            <a:extLst>
              <a:ext uri="{FF2B5EF4-FFF2-40B4-BE49-F238E27FC236}">
                <a16:creationId xmlns:a16="http://schemas.microsoft.com/office/drawing/2014/main" id="{843CEDA3-5BB6-5343-9B48-75A73942FCFB}"/>
              </a:ext>
            </a:extLst>
          </p:cNvPr>
          <p:cNvSpPr>
            <a:spLocks noGrp="1"/>
          </p:cNvSpPr>
          <p:nvPr>
            <p:ph type="body" sz="quarter" idx="26" hasCustomPrompt="1"/>
          </p:nvPr>
        </p:nvSpPr>
        <p:spPr>
          <a:xfrm>
            <a:off x="2598232" y="544649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1" name="Tijdelijke aanduiding voor tekst 790">
            <a:extLst>
              <a:ext uri="{FF2B5EF4-FFF2-40B4-BE49-F238E27FC236}">
                <a16:creationId xmlns:a16="http://schemas.microsoft.com/office/drawing/2014/main" id="{E087A96A-7630-7945-801F-C47EA6820956}"/>
              </a:ext>
            </a:extLst>
          </p:cNvPr>
          <p:cNvSpPr>
            <a:spLocks noGrp="1"/>
          </p:cNvSpPr>
          <p:nvPr>
            <p:ph type="body" sz="quarter" idx="27" hasCustomPrompt="1"/>
          </p:nvPr>
        </p:nvSpPr>
        <p:spPr>
          <a:xfrm>
            <a:off x="2598232" y="4597915"/>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2" name="Tijdelijke aanduiding voor tekst 791">
            <a:extLst>
              <a:ext uri="{FF2B5EF4-FFF2-40B4-BE49-F238E27FC236}">
                <a16:creationId xmlns:a16="http://schemas.microsoft.com/office/drawing/2014/main" id="{173181FD-F438-0F45-B669-3E2A65F8AD04}"/>
              </a:ext>
            </a:extLst>
          </p:cNvPr>
          <p:cNvSpPr>
            <a:spLocks noGrp="1"/>
          </p:cNvSpPr>
          <p:nvPr>
            <p:ph type="body" sz="quarter" idx="28" hasCustomPrompt="1"/>
          </p:nvPr>
        </p:nvSpPr>
        <p:spPr>
          <a:xfrm>
            <a:off x="2598232" y="3749621"/>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3" name="Tijdelijke aanduiding voor tekst 792">
            <a:extLst>
              <a:ext uri="{FF2B5EF4-FFF2-40B4-BE49-F238E27FC236}">
                <a16:creationId xmlns:a16="http://schemas.microsoft.com/office/drawing/2014/main" id="{369DA9A2-A982-144A-A1CA-F936AF44FE3F}"/>
              </a:ext>
            </a:extLst>
          </p:cNvPr>
          <p:cNvSpPr>
            <a:spLocks noGrp="1"/>
          </p:cNvSpPr>
          <p:nvPr>
            <p:ph type="body" sz="quarter" idx="29" hasCustomPrompt="1"/>
          </p:nvPr>
        </p:nvSpPr>
        <p:spPr>
          <a:xfrm>
            <a:off x="2598232" y="290132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4" name="Tijdelijke aanduiding voor tekst 793">
            <a:extLst>
              <a:ext uri="{FF2B5EF4-FFF2-40B4-BE49-F238E27FC236}">
                <a16:creationId xmlns:a16="http://schemas.microsoft.com/office/drawing/2014/main" id="{1D6A3C73-FB70-DD4E-8087-AA28ECF782A3}"/>
              </a:ext>
            </a:extLst>
          </p:cNvPr>
          <p:cNvSpPr>
            <a:spLocks noGrp="1"/>
          </p:cNvSpPr>
          <p:nvPr>
            <p:ph type="body" sz="quarter" idx="30" hasCustomPrompt="1"/>
          </p:nvPr>
        </p:nvSpPr>
        <p:spPr>
          <a:xfrm>
            <a:off x="2602962" y="205678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grpSp>
        <p:nvGrpSpPr>
          <p:cNvPr id="28" name="Graphic 2">
            <a:extLst>
              <a:ext uri="{FF2B5EF4-FFF2-40B4-BE49-F238E27FC236}">
                <a16:creationId xmlns:a16="http://schemas.microsoft.com/office/drawing/2014/main" id="{04E62908-4EDC-D243-99CA-9ADD12D14BFF}"/>
              </a:ext>
            </a:extLst>
          </p:cNvPr>
          <p:cNvGrpSpPr>
            <a:grpSpLocks noChangeAspect="1"/>
          </p:cNvGrpSpPr>
          <p:nvPr userDrawn="1"/>
        </p:nvGrpSpPr>
        <p:grpSpPr>
          <a:xfrm>
            <a:off x="11131645" y="6312991"/>
            <a:ext cx="814935" cy="291600"/>
            <a:chOff x="-1597345" y="233060"/>
            <a:chExt cx="9980364" cy="3571175"/>
          </a:xfrm>
        </p:grpSpPr>
        <p:sp>
          <p:nvSpPr>
            <p:cNvPr id="29" name="Vrije vorm 28">
              <a:extLst>
                <a:ext uri="{FF2B5EF4-FFF2-40B4-BE49-F238E27FC236}">
                  <a16:creationId xmlns:a16="http://schemas.microsoft.com/office/drawing/2014/main" id="{88482DB9-CEA4-1842-9351-010C9E92FAB6}"/>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30" name="Vrije vorm 29">
              <a:extLst>
                <a:ext uri="{FF2B5EF4-FFF2-40B4-BE49-F238E27FC236}">
                  <a16:creationId xmlns:a16="http://schemas.microsoft.com/office/drawing/2014/main" id="{54F426D4-3A24-3F48-BDC6-E19F1CFA3601}"/>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31" name="Vrije vorm 30">
              <a:extLst>
                <a:ext uri="{FF2B5EF4-FFF2-40B4-BE49-F238E27FC236}">
                  <a16:creationId xmlns:a16="http://schemas.microsoft.com/office/drawing/2014/main" id="{B4BDAB13-A445-E241-BD40-01E0F088D937}"/>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32" name="Graphic 2">
              <a:extLst>
                <a:ext uri="{FF2B5EF4-FFF2-40B4-BE49-F238E27FC236}">
                  <a16:creationId xmlns:a16="http://schemas.microsoft.com/office/drawing/2014/main" id="{B05B76D0-DDB8-4E43-9AAE-B66AB6CC9D64}"/>
                </a:ext>
              </a:extLst>
            </p:cNvPr>
            <p:cNvGrpSpPr/>
            <p:nvPr/>
          </p:nvGrpSpPr>
          <p:grpSpPr>
            <a:xfrm>
              <a:off x="184698" y="233060"/>
              <a:ext cx="8198320" cy="3571175"/>
              <a:chOff x="184698" y="233060"/>
              <a:chExt cx="8198320" cy="3571175"/>
            </a:xfrm>
          </p:grpSpPr>
          <p:sp>
            <p:nvSpPr>
              <p:cNvPr id="33" name="Vrije vorm 32">
                <a:extLst>
                  <a:ext uri="{FF2B5EF4-FFF2-40B4-BE49-F238E27FC236}">
                    <a16:creationId xmlns:a16="http://schemas.microsoft.com/office/drawing/2014/main" id="{2309BA91-2CD4-E94D-9F17-E5C72730358B}"/>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34" name="Vrije vorm 33">
                <a:extLst>
                  <a:ext uri="{FF2B5EF4-FFF2-40B4-BE49-F238E27FC236}">
                    <a16:creationId xmlns:a16="http://schemas.microsoft.com/office/drawing/2014/main" id="{D536AA3B-667E-EF40-8B83-B168877C0ED8}"/>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35" name="Vrije vorm 34">
                <a:extLst>
                  <a:ext uri="{FF2B5EF4-FFF2-40B4-BE49-F238E27FC236}">
                    <a16:creationId xmlns:a16="http://schemas.microsoft.com/office/drawing/2014/main" id="{41AF9FCC-EAC3-8249-A234-A250BB64DCB8}"/>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36" name="Vrije vorm 35">
                <a:extLst>
                  <a:ext uri="{FF2B5EF4-FFF2-40B4-BE49-F238E27FC236}">
                    <a16:creationId xmlns:a16="http://schemas.microsoft.com/office/drawing/2014/main" id="{77245E48-9C30-224A-BF08-034870C737E1}"/>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37" name="Vrije vorm 36">
                <a:extLst>
                  <a:ext uri="{FF2B5EF4-FFF2-40B4-BE49-F238E27FC236}">
                    <a16:creationId xmlns:a16="http://schemas.microsoft.com/office/drawing/2014/main" id="{4915236B-881A-1949-8E2D-8AFA0E093D5C}"/>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38" name="Vrije vorm 37">
                <a:extLst>
                  <a:ext uri="{FF2B5EF4-FFF2-40B4-BE49-F238E27FC236}">
                    <a16:creationId xmlns:a16="http://schemas.microsoft.com/office/drawing/2014/main" id="{9F9AAE8B-BEE1-4340-A36B-10CFD76069C1}"/>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39" name="Vrije vorm 38">
                <a:extLst>
                  <a:ext uri="{FF2B5EF4-FFF2-40B4-BE49-F238E27FC236}">
                    <a16:creationId xmlns:a16="http://schemas.microsoft.com/office/drawing/2014/main" id="{EE2215DA-00A0-F34F-985F-3788A9F16144}"/>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40" name="Vrije vorm 39">
                <a:extLst>
                  <a:ext uri="{FF2B5EF4-FFF2-40B4-BE49-F238E27FC236}">
                    <a16:creationId xmlns:a16="http://schemas.microsoft.com/office/drawing/2014/main" id="{4D36D9A0-D106-DB4C-94B1-14C53477CCD1}"/>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41" name="Vrije vorm 40">
                <a:extLst>
                  <a:ext uri="{FF2B5EF4-FFF2-40B4-BE49-F238E27FC236}">
                    <a16:creationId xmlns:a16="http://schemas.microsoft.com/office/drawing/2014/main" id="{D9AB94E9-62E3-8A4C-BA38-1D4BCE53CD2B}"/>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42" name="Vrije vorm 41">
                <a:extLst>
                  <a:ext uri="{FF2B5EF4-FFF2-40B4-BE49-F238E27FC236}">
                    <a16:creationId xmlns:a16="http://schemas.microsoft.com/office/drawing/2014/main" id="{F1B5450E-C3B4-354D-8422-FEBE541619C2}"/>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43" name="Vrije vorm 42">
                <a:extLst>
                  <a:ext uri="{FF2B5EF4-FFF2-40B4-BE49-F238E27FC236}">
                    <a16:creationId xmlns:a16="http://schemas.microsoft.com/office/drawing/2014/main" id="{D6D765D6-5EC5-054A-9163-8CAC9054B5FE}"/>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44" name="Vrije vorm 43">
                <a:extLst>
                  <a:ext uri="{FF2B5EF4-FFF2-40B4-BE49-F238E27FC236}">
                    <a16:creationId xmlns:a16="http://schemas.microsoft.com/office/drawing/2014/main" id="{2E3452D7-B084-FD4F-83E0-AD38BE9A543B}"/>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45" name="Vrije vorm 44">
                <a:extLst>
                  <a:ext uri="{FF2B5EF4-FFF2-40B4-BE49-F238E27FC236}">
                    <a16:creationId xmlns:a16="http://schemas.microsoft.com/office/drawing/2014/main" id="{CE478A7B-C732-1946-B787-301103502E6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2085297852"/>
      </p:ext>
    </p:extLst>
  </p:cSld>
  <p:clrMapOvr>
    <a:masterClrMapping/>
  </p:clrMapOvr>
  <p:extLst>
    <p:ext uri="{DCECCB84-F9BA-43D5-87BE-67443E8EF086}">
      <p15:sldGuideLst xmlns:p15="http://schemas.microsoft.com/office/powerpoint/2012/main"/>
    </p:ext>
  </p:extLst>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Agenda 12">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6428BEAE-0AC5-AC40-B724-364A0AFC7A0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a:stretch/>
        </p:blipFill>
        <p:spPr>
          <a:xfrm>
            <a:off x="789810" y="-1"/>
            <a:ext cx="1973413" cy="5143500"/>
          </a:xfrm>
          <a:prstGeom prst="rect">
            <a:avLst/>
          </a:prstGeom>
        </p:spPr>
      </p:pic>
      <p:pic>
        <p:nvPicPr>
          <p:cNvPr id="26" name="Graphic 25">
            <a:extLst>
              <a:ext uri="{FF2B5EF4-FFF2-40B4-BE49-F238E27FC236}">
                <a16:creationId xmlns:a16="http://schemas.microsoft.com/office/drawing/2014/main" id="{14FF12AC-4C0D-9F48-89F0-15F1B506B59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b="82119"/>
          <a:stretch/>
        </p:blipFill>
        <p:spPr>
          <a:xfrm>
            <a:off x="789810" y="5143499"/>
            <a:ext cx="1973413" cy="919683"/>
          </a:xfrm>
          <a:prstGeom prst="rect">
            <a:avLst/>
          </a:prstGeom>
        </p:spPr>
      </p:pic>
      <p:sp>
        <p:nvSpPr>
          <p:cNvPr id="4" name="Tijdelijke aanduiding voor tekst 784">
            <a:extLst>
              <a:ext uri="{FF2B5EF4-FFF2-40B4-BE49-F238E27FC236}">
                <a16:creationId xmlns:a16="http://schemas.microsoft.com/office/drawing/2014/main" id="{E6111393-12B8-C349-BD09-C2436CC03434}"/>
              </a:ext>
            </a:extLst>
          </p:cNvPr>
          <p:cNvSpPr>
            <a:spLocks noGrp="1"/>
          </p:cNvSpPr>
          <p:nvPr>
            <p:ph type="body" sz="quarter" idx="13" hasCustomPrompt="1"/>
          </p:nvPr>
        </p:nvSpPr>
        <p:spPr>
          <a:xfrm>
            <a:off x="198000" y="4866156"/>
            <a:ext cx="211203" cy="1197027"/>
          </a:xfrm>
          <a:prstGeom prst="rect">
            <a:avLst/>
          </a:prstGeom>
        </p:spPr>
        <p:txBody>
          <a:bodyPr vert="vert270" wrap="none" lIns="72000" tIns="72000" rIns="0" bIns="180000">
            <a:spAutoFit/>
          </a:bodyPr>
          <a:lstStyle>
            <a:lvl1pPr>
              <a:defRPr sz="900"/>
            </a:lvl1pPr>
          </a:lstStyle>
          <a:p>
            <a:pPr lvl="0"/>
            <a:r>
              <a:rPr lang="nl-NL"/>
              <a:t>TITEL PRESENTATIE</a:t>
            </a:r>
            <a:endParaRPr lang="en-GB"/>
          </a:p>
        </p:txBody>
      </p:sp>
      <p:sp>
        <p:nvSpPr>
          <p:cNvPr id="5" name="Tijdelijke aanduiding voor dianummer 5">
            <a:extLst>
              <a:ext uri="{FF2B5EF4-FFF2-40B4-BE49-F238E27FC236}">
                <a16:creationId xmlns:a16="http://schemas.microsoft.com/office/drawing/2014/main" id="{B167131B-9D6D-AD45-BDC4-F4E2F21152D7}"/>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2" name="Tijdelijke aanduiding voor tekst 11">
            <a:extLst>
              <a:ext uri="{FF2B5EF4-FFF2-40B4-BE49-F238E27FC236}">
                <a16:creationId xmlns:a16="http://schemas.microsoft.com/office/drawing/2014/main" id="{B4BE31EF-C396-1649-8562-095E1BC10DEC}"/>
              </a:ext>
            </a:extLst>
          </p:cNvPr>
          <p:cNvSpPr>
            <a:spLocks noGrp="1"/>
          </p:cNvSpPr>
          <p:nvPr>
            <p:ph type="body" sz="quarter" idx="10" hasCustomPrompt="1"/>
          </p:nvPr>
        </p:nvSpPr>
        <p:spPr>
          <a:xfrm>
            <a:off x="1241915" y="52227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3" name="Tijdelijke aanduiding voor tekst 11">
            <a:extLst>
              <a:ext uri="{FF2B5EF4-FFF2-40B4-BE49-F238E27FC236}">
                <a16:creationId xmlns:a16="http://schemas.microsoft.com/office/drawing/2014/main" id="{2CD6C2C1-AB8A-7F4A-89B7-02875AEC6B39}"/>
              </a:ext>
            </a:extLst>
          </p:cNvPr>
          <p:cNvSpPr>
            <a:spLocks noGrp="1"/>
          </p:cNvSpPr>
          <p:nvPr>
            <p:ph type="body" sz="quarter" idx="14" hasCustomPrompt="1"/>
          </p:nvPr>
        </p:nvSpPr>
        <p:spPr>
          <a:xfrm>
            <a:off x="1241915" y="137215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4" name="Tijdelijke aanduiding voor tekst 11">
            <a:extLst>
              <a:ext uri="{FF2B5EF4-FFF2-40B4-BE49-F238E27FC236}">
                <a16:creationId xmlns:a16="http://schemas.microsoft.com/office/drawing/2014/main" id="{5509FDD3-C5B6-E44E-AA8F-25A41897C16B}"/>
              </a:ext>
            </a:extLst>
          </p:cNvPr>
          <p:cNvSpPr>
            <a:spLocks noGrp="1"/>
          </p:cNvSpPr>
          <p:nvPr>
            <p:ph type="body" sz="quarter" idx="15" hasCustomPrompt="1"/>
          </p:nvPr>
        </p:nvSpPr>
        <p:spPr>
          <a:xfrm>
            <a:off x="1240420" y="4771671"/>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5" name="Tijdelijke aanduiding voor tekst 11">
            <a:extLst>
              <a:ext uri="{FF2B5EF4-FFF2-40B4-BE49-F238E27FC236}">
                <a16:creationId xmlns:a16="http://schemas.microsoft.com/office/drawing/2014/main" id="{37EBEBD3-F8B0-8040-B7CF-F9E1B5C6E116}"/>
              </a:ext>
            </a:extLst>
          </p:cNvPr>
          <p:cNvSpPr>
            <a:spLocks noGrp="1"/>
          </p:cNvSpPr>
          <p:nvPr>
            <p:ph type="body" sz="quarter" idx="16" hasCustomPrompt="1"/>
          </p:nvPr>
        </p:nvSpPr>
        <p:spPr>
          <a:xfrm>
            <a:off x="1240420" y="222203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6" name="Tijdelijke aanduiding voor tekst 11">
            <a:extLst>
              <a:ext uri="{FF2B5EF4-FFF2-40B4-BE49-F238E27FC236}">
                <a16:creationId xmlns:a16="http://schemas.microsoft.com/office/drawing/2014/main" id="{2D74C03C-13C5-D44A-988E-F59B56BFCADF}"/>
              </a:ext>
            </a:extLst>
          </p:cNvPr>
          <p:cNvSpPr>
            <a:spLocks noGrp="1"/>
          </p:cNvSpPr>
          <p:nvPr>
            <p:ph type="body" sz="quarter" idx="17" hasCustomPrompt="1"/>
          </p:nvPr>
        </p:nvSpPr>
        <p:spPr>
          <a:xfrm>
            <a:off x="1240420" y="307191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7" name="Tijdelijke aanduiding voor tekst 11">
            <a:extLst>
              <a:ext uri="{FF2B5EF4-FFF2-40B4-BE49-F238E27FC236}">
                <a16:creationId xmlns:a16="http://schemas.microsoft.com/office/drawing/2014/main" id="{8CB93FCF-2B7B-924C-AFC9-5EAA983DF4F3}"/>
              </a:ext>
            </a:extLst>
          </p:cNvPr>
          <p:cNvSpPr>
            <a:spLocks noGrp="1"/>
          </p:cNvSpPr>
          <p:nvPr>
            <p:ph type="body" sz="quarter" idx="18" hasCustomPrompt="1"/>
          </p:nvPr>
        </p:nvSpPr>
        <p:spPr>
          <a:xfrm>
            <a:off x="1240420" y="392179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9" name="Tijdelijke aanduiding voor tekst 18">
            <a:extLst>
              <a:ext uri="{FF2B5EF4-FFF2-40B4-BE49-F238E27FC236}">
                <a16:creationId xmlns:a16="http://schemas.microsoft.com/office/drawing/2014/main" id="{888B65C0-951F-C844-81C5-ADA592D7F383}"/>
              </a:ext>
            </a:extLst>
          </p:cNvPr>
          <p:cNvSpPr>
            <a:spLocks noGrp="1"/>
          </p:cNvSpPr>
          <p:nvPr>
            <p:ph type="body" sz="quarter" idx="19" hasCustomPrompt="1"/>
          </p:nvPr>
        </p:nvSpPr>
        <p:spPr>
          <a:xfrm>
            <a:off x="2938588" y="1002818"/>
            <a:ext cx="3315373"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20" name="Tijdelijke aanduiding voor tekst 18">
            <a:extLst>
              <a:ext uri="{FF2B5EF4-FFF2-40B4-BE49-F238E27FC236}">
                <a16:creationId xmlns:a16="http://schemas.microsoft.com/office/drawing/2014/main" id="{1EFC0D94-1582-5E4A-A6DB-8789990E981A}"/>
              </a:ext>
            </a:extLst>
          </p:cNvPr>
          <p:cNvSpPr>
            <a:spLocks noGrp="1"/>
          </p:cNvSpPr>
          <p:nvPr>
            <p:ph type="body" sz="quarter" idx="20" hasCustomPrompt="1"/>
          </p:nvPr>
        </p:nvSpPr>
        <p:spPr>
          <a:xfrm>
            <a:off x="2938589" y="5247480"/>
            <a:ext cx="3315372"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21" name="Tijdelijke aanduiding voor tekst 18">
            <a:extLst>
              <a:ext uri="{FF2B5EF4-FFF2-40B4-BE49-F238E27FC236}">
                <a16:creationId xmlns:a16="http://schemas.microsoft.com/office/drawing/2014/main" id="{CB4FBAA5-4194-2047-A8D0-33E27C00A3FE}"/>
              </a:ext>
            </a:extLst>
          </p:cNvPr>
          <p:cNvSpPr>
            <a:spLocks noGrp="1"/>
          </p:cNvSpPr>
          <p:nvPr>
            <p:ph type="body" sz="quarter" idx="21" hasCustomPrompt="1"/>
          </p:nvPr>
        </p:nvSpPr>
        <p:spPr>
          <a:xfrm>
            <a:off x="2938589" y="4398546"/>
            <a:ext cx="3315372"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22" name="Tijdelijke aanduiding voor tekst 18">
            <a:extLst>
              <a:ext uri="{FF2B5EF4-FFF2-40B4-BE49-F238E27FC236}">
                <a16:creationId xmlns:a16="http://schemas.microsoft.com/office/drawing/2014/main" id="{E5BE90C0-A7DC-3441-8A39-9DA16FE378C9}"/>
              </a:ext>
            </a:extLst>
          </p:cNvPr>
          <p:cNvSpPr>
            <a:spLocks noGrp="1"/>
          </p:cNvSpPr>
          <p:nvPr>
            <p:ph type="body" sz="quarter" idx="22" hasCustomPrompt="1"/>
          </p:nvPr>
        </p:nvSpPr>
        <p:spPr>
          <a:xfrm>
            <a:off x="2938589" y="3549614"/>
            <a:ext cx="3315372"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23" name="Tijdelijke aanduiding voor tekst 18">
            <a:extLst>
              <a:ext uri="{FF2B5EF4-FFF2-40B4-BE49-F238E27FC236}">
                <a16:creationId xmlns:a16="http://schemas.microsoft.com/office/drawing/2014/main" id="{3BF085F4-1954-7246-A1DB-D989A43D2A16}"/>
              </a:ext>
            </a:extLst>
          </p:cNvPr>
          <p:cNvSpPr>
            <a:spLocks noGrp="1"/>
          </p:cNvSpPr>
          <p:nvPr>
            <p:ph type="body" sz="quarter" idx="23" hasCustomPrompt="1"/>
          </p:nvPr>
        </p:nvSpPr>
        <p:spPr>
          <a:xfrm>
            <a:off x="2942010" y="2700682"/>
            <a:ext cx="3315372"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24" name="Tijdelijke aanduiding voor tekst 18">
            <a:extLst>
              <a:ext uri="{FF2B5EF4-FFF2-40B4-BE49-F238E27FC236}">
                <a16:creationId xmlns:a16="http://schemas.microsoft.com/office/drawing/2014/main" id="{1A4BF26A-09FB-9242-957D-BD6538821645}"/>
              </a:ext>
            </a:extLst>
          </p:cNvPr>
          <p:cNvSpPr>
            <a:spLocks noGrp="1"/>
          </p:cNvSpPr>
          <p:nvPr>
            <p:ph type="body" sz="quarter" idx="24" hasCustomPrompt="1"/>
          </p:nvPr>
        </p:nvSpPr>
        <p:spPr>
          <a:xfrm>
            <a:off x="2938589" y="1851750"/>
            <a:ext cx="3315372" cy="369332"/>
          </a:xfrm>
          <a:prstGeom prst="rect">
            <a:avLst/>
          </a:prstGeom>
        </p:spPr>
        <p:txBody>
          <a:bodyPr wrap="square" anchor="b">
            <a:spAutoFit/>
          </a:bodyPr>
          <a:lstStyle>
            <a:lvl1pPr>
              <a:defRPr sz="1800">
                <a:latin typeface="+mj-lt"/>
              </a:defRPr>
            </a:lvl1pPr>
          </a:lstStyle>
          <a:p>
            <a:pPr lvl="0"/>
            <a:r>
              <a:rPr lang="nl-NL"/>
              <a:t>TOPIC</a:t>
            </a:r>
            <a:endParaRPr lang="en-GB"/>
          </a:p>
        </p:txBody>
      </p:sp>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1"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789" name="Tijdelijke aanduiding voor tekst 788">
            <a:extLst>
              <a:ext uri="{FF2B5EF4-FFF2-40B4-BE49-F238E27FC236}">
                <a16:creationId xmlns:a16="http://schemas.microsoft.com/office/drawing/2014/main" id="{D631E425-334F-8B4A-9391-0FB791BAC0DD}"/>
              </a:ext>
            </a:extLst>
          </p:cNvPr>
          <p:cNvSpPr>
            <a:spLocks noGrp="1"/>
          </p:cNvSpPr>
          <p:nvPr>
            <p:ph type="body" sz="quarter" idx="25" hasCustomPrompt="1"/>
          </p:nvPr>
        </p:nvSpPr>
        <p:spPr>
          <a:xfrm>
            <a:off x="2601223" y="1207816"/>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0" name="Tijdelijke aanduiding voor tekst 789">
            <a:extLst>
              <a:ext uri="{FF2B5EF4-FFF2-40B4-BE49-F238E27FC236}">
                <a16:creationId xmlns:a16="http://schemas.microsoft.com/office/drawing/2014/main" id="{843CEDA3-5BB6-5343-9B48-75A73942FCFB}"/>
              </a:ext>
            </a:extLst>
          </p:cNvPr>
          <p:cNvSpPr>
            <a:spLocks noGrp="1"/>
          </p:cNvSpPr>
          <p:nvPr>
            <p:ph type="body" sz="quarter" idx="26" hasCustomPrompt="1"/>
          </p:nvPr>
        </p:nvSpPr>
        <p:spPr>
          <a:xfrm>
            <a:off x="2598232" y="544649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1" name="Tijdelijke aanduiding voor tekst 790">
            <a:extLst>
              <a:ext uri="{FF2B5EF4-FFF2-40B4-BE49-F238E27FC236}">
                <a16:creationId xmlns:a16="http://schemas.microsoft.com/office/drawing/2014/main" id="{E087A96A-7630-7945-801F-C47EA6820956}"/>
              </a:ext>
            </a:extLst>
          </p:cNvPr>
          <p:cNvSpPr>
            <a:spLocks noGrp="1"/>
          </p:cNvSpPr>
          <p:nvPr>
            <p:ph type="body" sz="quarter" idx="27" hasCustomPrompt="1"/>
          </p:nvPr>
        </p:nvSpPr>
        <p:spPr>
          <a:xfrm>
            <a:off x="2598232" y="4597915"/>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2" name="Tijdelijke aanduiding voor tekst 791">
            <a:extLst>
              <a:ext uri="{FF2B5EF4-FFF2-40B4-BE49-F238E27FC236}">
                <a16:creationId xmlns:a16="http://schemas.microsoft.com/office/drawing/2014/main" id="{173181FD-F438-0F45-B669-3E2A65F8AD04}"/>
              </a:ext>
            </a:extLst>
          </p:cNvPr>
          <p:cNvSpPr>
            <a:spLocks noGrp="1"/>
          </p:cNvSpPr>
          <p:nvPr>
            <p:ph type="body" sz="quarter" idx="28" hasCustomPrompt="1"/>
          </p:nvPr>
        </p:nvSpPr>
        <p:spPr>
          <a:xfrm>
            <a:off x="2598232" y="3749621"/>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3" name="Tijdelijke aanduiding voor tekst 792">
            <a:extLst>
              <a:ext uri="{FF2B5EF4-FFF2-40B4-BE49-F238E27FC236}">
                <a16:creationId xmlns:a16="http://schemas.microsoft.com/office/drawing/2014/main" id="{369DA9A2-A982-144A-A1CA-F936AF44FE3F}"/>
              </a:ext>
            </a:extLst>
          </p:cNvPr>
          <p:cNvSpPr>
            <a:spLocks noGrp="1"/>
          </p:cNvSpPr>
          <p:nvPr>
            <p:ph type="body" sz="quarter" idx="29" hasCustomPrompt="1"/>
          </p:nvPr>
        </p:nvSpPr>
        <p:spPr>
          <a:xfrm>
            <a:off x="2598232" y="290132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4" name="Tijdelijke aanduiding voor tekst 793">
            <a:extLst>
              <a:ext uri="{FF2B5EF4-FFF2-40B4-BE49-F238E27FC236}">
                <a16:creationId xmlns:a16="http://schemas.microsoft.com/office/drawing/2014/main" id="{1D6A3C73-FB70-DD4E-8087-AA28ECF782A3}"/>
              </a:ext>
            </a:extLst>
          </p:cNvPr>
          <p:cNvSpPr>
            <a:spLocks noGrp="1"/>
          </p:cNvSpPr>
          <p:nvPr>
            <p:ph type="body" sz="quarter" idx="30" hasCustomPrompt="1"/>
          </p:nvPr>
        </p:nvSpPr>
        <p:spPr>
          <a:xfrm>
            <a:off x="2602962" y="205678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pic>
        <p:nvPicPr>
          <p:cNvPr id="27" name="Graphic 26">
            <a:extLst>
              <a:ext uri="{FF2B5EF4-FFF2-40B4-BE49-F238E27FC236}">
                <a16:creationId xmlns:a16="http://schemas.microsoft.com/office/drawing/2014/main" id="{C76878D1-6109-5941-B821-1FF55C1C637D}"/>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a:stretch/>
        </p:blipFill>
        <p:spPr>
          <a:xfrm>
            <a:off x="6366484" y="-1"/>
            <a:ext cx="1973413" cy="5143500"/>
          </a:xfrm>
          <a:prstGeom prst="rect">
            <a:avLst/>
          </a:prstGeom>
        </p:spPr>
      </p:pic>
      <p:pic>
        <p:nvPicPr>
          <p:cNvPr id="28" name="Graphic 27">
            <a:extLst>
              <a:ext uri="{FF2B5EF4-FFF2-40B4-BE49-F238E27FC236}">
                <a16:creationId xmlns:a16="http://schemas.microsoft.com/office/drawing/2014/main" id="{215A2342-CD67-3B44-B930-9F6A8525183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b="82119"/>
          <a:stretch/>
        </p:blipFill>
        <p:spPr>
          <a:xfrm>
            <a:off x="6366484" y="5143499"/>
            <a:ext cx="1973413" cy="919683"/>
          </a:xfrm>
          <a:prstGeom prst="rect">
            <a:avLst/>
          </a:prstGeom>
        </p:spPr>
      </p:pic>
      <p:sp>
        <p:nvSpPr>
          <p:cNvPr id="29" name="Tijdelijke aanduiding voor tekst 11">
            <a:extLst>
              <a:ext uri="{FF2B5EF4-FFF2-40B4-BE49-F238E27FC236}">
                <a16:creationId xmlns:a16="http://schemas.microsoft.com/office/drawing/2014/main" id="{91239F84-6E23-4041-92CD-5641974A9F19}"/>
              </a:ext>
            </a:extLst>
          </p:cNvPr>
          <p:cNvSpPr>
            <a:spLocks noGrp="1"/>
          </p:cNvSpPr>
          <p:nvPr>
            <p:ph type="body" sz="quarter" idx="31" hasCustomPrompt="1"/>
          </p:nvPr>
        </p:nvSpPr>
        <p:spPr>
          <a:xfrm>
            <a:off x="6818589" y="52227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0" name="Tijdelijke aanduiding voor tekst 11">
            <a:extLst>
              <a:ext uri="{FF2B5EF4-FFF2-40B4-BE49-F238E27FC236}">
                <a16:creationId xmlns:a16="http://schemas.microsoft.com/office/drawing/2014/main" id="{526A5CDE-D311-0247-B48E-75C8B8F9B140}"/>
              </a:ext>
            </a:extLst>
          </p:cNvPr>
          <p:cNvSpPr>
            <a:spLocks noGrp="1"/>
          </p:cNvSpPr>
          <p:nvPr>
            <p:ph type="body" sz="quarter" idx="32" hasCustomPrompt="1"/>
          </p:nvPr>
        </p:nvSpPr>
        <p:spPr>
          <a:xfrm>
            <a:off x="6818589" y="137215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1" name="Tijdelijke aanduiding voor tekst 11">
            <a:extLst>
              <a:ext uri="{FF2B5EF4-FFF2-40B4-BE49-F238E27FC236}">
                <a16:creationId xmlns:a16="http://schemas.microsoft.com/office/drawing/2014/main" id="{ADBD2669-A4ED-214F-BDA8-A1C0247A732D}"/>
              </a:ext>
            </a:extLst>
          </p:cNvPr>
          <p:cNvSpPr>
            <a:spLocks noGrp="1"/>
          </p:cNvSpPr>
          <p:nvPr>
            <p:ph type="body" sz="quarter" idx="33" hasCustomPrompt="1"/>
          </p:nvPr>
        </p:nvSpPr>
        <p:spPr>
          <a:xfrm>
            <a:off x="6817094" y="4771671"/>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2" name="Tijdelijke aanduiding voor tekst 11">
            <a:extLst>
              <a:ext uri="{FF2B5EF4-FFF2-40B4-BE49-F238E27FC236}">
                <a16:creationId xmlns:a16="http://schemas.microsoft.com/office/drawing/2014/main" id="{36E66A02-247C-7346-B9C9-295F66AAD943}"/>
              </a:ext>
            </a:extLst>
          </p:cNvPr>
          <p:cNvSpPr>
            <a:spLocks noGrp="1"/>
          </p:cNvSpPr>
          <p:nvPr>
            <p:ph type="body" sz="quarter" idx="34" hasCustomPrompt="1"/>
          </p:nvPr>
        </p:nvSpPr>
        <p:spPr>
          <a:xfrm>
            <a:off x="6817094" y="222203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3" name="Tijdelijke aanduiding voor tekst 11">
            <a:extLst>
              <a:ext uri="{FF2B5EF4-FFF2-40B4-BE49-F238E27FC236}">
                <a16:creationId xmlns:a16="http://schemas.microsoft.com/office/drawing/2014/main" id="{4E5F9F58-BC40-A541-9C37-DE3BD5B9B7DF}"/>
              </a:ext>
            </a:extLst>
          </p:cNvPr>
          <p:cNvSpPr>
            <a:spLocks noGrp="1"/>
          </p:cNvSpPr>
          <p:nvPr>
            <p:ph type="body" sz="quarter" idx="35" hasCustomPrompt="1"/>
          </p:nvPr>
        </p:nvSpPr>
        <p:spPr>
          <a:xfrm>
            <a:off x="6817094" y="307191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4" name="Tijdelijke aanduiding voor tekst 11">
            <a:extLst>
              <a:ext uri="{FF2B5EF4-FFF2-40B4-BE49-F238E27FC236}">
                <a16:creationId xmlns:a16="http://schemas.microsoft.com/office/drawing/2014/main" id="{FAB92970-C0AA-3E4A-8BF2-6043E08B7151}"/>
              </a:ext>
            </a:extLst>
          </p:cNvPr>
          <p:cNvSpPr>
            <a:spLocks noGrp="1"/>
          </p:cNvSpPr>
          <p:nvPr>
            <p:ph type="body" sz="quarter" idx="36" hasCustomPrompt="1"/>
          </p:nvPr>
        </p:nvSpPr>
        <p:spPr>
          <a:xfrm>
            <a:off x="6817094" y="3921790"/>
            <a:ext cx="1069202" cy="923330"/>
          </a:xfrm>
          <a:prstGeom prst="rect">
            <a:avLst/>
          </a:prstGeo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5" name="Tijdelijke aanduiding voor tekst 18">
            <a:extLst>
              <a:ext uri="{FF2B5EF4-FFF2-40B4-BE49-F238E27FC236}">
                <a16:creationId xmlns:a16="http://schemas.microsoft.com/office/drawing/2014/main" id="{CCBE1029-3CF7-C34F-AF26-9BEAE5A8791F}"/>
              </a:ext>
            </a:extLst>
          </p:cNvPr>
          <p:cNvSpPr>
            <a:spLocks noGrp="1"/>
          </p:cNvSpPr>
          <p:nvPr>
            <p:ph type="body" sz="quarter" idx="37" hasCustomPrompt="1"/>
          </p:nvPr>
        </p:nvSpPr>
        <p:spPr>
          <a:xfrm>
            <a:off x="8515263" y="1002818"/>
            <a:ext cx="3319200"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36" name="Tijdelijke aanduiding voor tekst 18">
            <a:extLst>
              <a:ext uri="{FF2B5EF4-FFF2-40B4-BE49-F238E27FC236}">
                <a16:creationId xmlns:a16="http://schemas.microsoft.com/office/drawing/2014/main" id="{B1614DD3-2E1A-1441-B41E-A46C515955CE}"/>
              </a:ext>
            </a:extLst>
          </p:cNvPr>
          <p:cNvSpPr>
            <a:spLocks noGrp="1"/>
          </p:cNvSpPr>
          <p:nvPr>
            <p:ph type="body" sz="quarter" idx="38" hasCustomPrompt="1"/>
          </p:nvPr>
        </p:nvSpPr>
        <p:spPr>
          <a:xfrm>
            <a:off x="8515262" y="5247480"/>
            <a:ext cx="3319199"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37" name="Tijdelijke aanduiding voor tekst 18">
            <a:extLst>
              <a:ext uri="{FF2B5EF4-FFF2-40B4-BE49-F238E27FC236}">
                <a16:creationId xmlns:a16="http://schemas.microsoft.com/office/drawing/2014/main" id="{D42D1832-3D99-9047-BCCC-0BD0C14A26A4}"/>
              </a:ext>
            </a:extLst>
          </p:cNvPr>
          <p:cNvSpPr>
            <a:spLocks noGrp="1"/>
          </p:cNvSpPr>
          <p:nvPr>
            <p:ph type="body" sz="quarter" idx="39" hasCustomPrompt="1"/>
          </p:nvPr>
        </p:nvSpPr>
        <p:spPr>
          <a:xfrm>
            <a:off x="8515262" y="4398546"/>
            <a:ext cx="3319199"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38" name="Tijdelijke aanduiding voor tekst 18">
            <a:extLst>
              <a:ext uri="{FF2B5EF4-FFF2-40B4-BE49-F238E27FC236}">
                <a16:creationId xmlns:a16="http://schemas.microsoft.com/office/drawing/2014/main" id="{35DA8DAE-38AF-374F-A383-D431806926B2}"/>
              </a:ext>
            </a:extLst>
          </p:cNvPr>
          <p:cNvSpPr>
            <a:spLocks noGrp="1"/>
          </p:cNvSpPr>
          <p:nvPr>
            <p:ph type="body" sz="quarter" idx="40" hasCustomPrompt="1"/>
          </p:nvPr>
        </p:nvSpPr>
        <p:spPr>
          <a:xfrm>
            <a:off x="8515262" y="3549614"/>
            <a:ext cx="3319199"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39" name="Tijdelijke aanduiding voor tekst 18">
            <a:extLst>
              <a:ext uri="{FF2B5EF4-FFF2-40B4-BE49-F238E27FC236}">
                <a16:creationId xmlns:a16="http://schemas.microsoft.com/office/drawing/2014/main" id="{B130BC53-8BBB-A944-B3C3-00E0319E5FDA}"/>
              </a:ext>
            </a:extLst>
          </p:cNvPr>
          <p:cNvSpPr>
            <a:spLocks noGrp="1"/>
          </p:cNvSpPr>
          <p:nvPr>
            <p:ph type="body" sz="quarter" idx="41" hasCustomPrompt="1"/>
          </p:nvPr>
        </p:nvSpPr>
        <p:spPr>
          <a:xfrm>
            <a:off x="8518683" y="2700682"/>
            <a:ext cx="3319199"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40" name="Tijdelijke aanduiding voor tekst 18">
            <a:extLst>
              <a:ext uri="{FF2B5EF4-FFF2-40B4-BE49-F238E27FC236}">
                <a16:creationId xmlns:a16="http://schemas.microsoft.com/office/drawing/2014/main" id="{ACC8F36F-06DA-054F-94AB-5ED9BABD3745}"/>
              </a:ext>
            </a:extLst>
          </p:cNvPr>
          <p:cNvSpPr>
            <a:spLocks noGrp="1"/>
          </p:cNvSpPr>
          <p:nvPr>
            <p:ph type="body" sz="quarter" idx="42" hasCustomPrompt="1"/>
          </p:nvPr>
        </p:nvSpPr>
        <p:spPr>
          <a:xfrm>
            <a:off x="8515262" y="1851750"/>
            <a:ext cx="3319199" cy="369332"/>
          </a:xfrm>
          <a:prstGeom prst="rect">
            <a:avLst/>
          </a:prstGeom>
        </p:spPr>
        <p:txBody>
          <a:bodyPr wrap="square" anchor="b">
            <a:spAutoFit/>
          </a:bodyPr>
          <a:lstStyle>
            <a:lvl1pPr>
              <a:defRPr sz="1800">
                <a:latin typeface="+mj-lt"/>
              </a:defRPr>
            </a:lvl1pPr>
          </a:lstStyle>
          <a:p>
            <a:pPr lvl="0"/>
            <a:r>
              <a:rPr lang="nl-NL"/>
              <a:t>TOPIC</a:t>
            </a:r>
            <a:endParaRPr lang="en-GB"/>
          </a:p>
        </p:txBody>
      </p:sp>
      <p:sp>
        <p:nvSpPr>
          <p:cNvPr id="41" name="Tijdelijke aanduiding voor tekst 788">
            <a:extLst>
              <a:ext uri="{FF2B5EF4-FFF2-40B4-BE49-F238E27FC236}">
                <a16:creationId xmlns:a16="http://schemas.microsoft.com/office/drawing/2014/main" id="{FBA3CD25-65D3-5348-A2E8-5DE1D21FB0D7}"/>
              </a:ext>
            </a:extLst>
          </p:cNvPr>
          <p:cNvSpPr>
            <a:spLocks noGrp="1"/>
          </p:cNvSpPr>
          <p:nvPr>
            <p:ph type="body" sz="quarter" idx="43" hasCustomPrompt="1"/>
          </p:nvPr>
        </p:nvSpPr>
        <p:spPr>
          <a:xfrm>
            <a:off x="8177897" y="1207816"/>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2" name="Tijdelijke aanduiding voor tekst 789">
            <a:extLst>
              <a:ext uri="{FF2B5EF4-FFF2-40B4-BE49-F238E27FC236}">
                <a16:creationId xmlns:a16="http://schemas.microsoft.com/office/drawing/2014/main" id="{E355742F-DDDF-484E-8AC8-69A667F7E534}"/>
              </a:ext>
            </a:extLst>
          </p:cNvPr>
          <p:cNvSpPr>
            <a:spLocks noGrp="1"/>
          </p:cNvSpPr>
          <p:nvPr>
            <p:ph type="body" sz="quarter" idx="44" hasCustomPrompt="1"/>
          </p:nvPr>
        </p:nvSpPr>
        <p:spPr>
          <a:xfrm>
            <a:off x="8174906" y="544649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3" name="Tijdelijke aanduiding voor tekst 790">
            <a:extLst>
              <a:ext uri="{FF2B5EF4-FFF2-40B4-BE49-F238E27FC236}">
                <a16:creationId xmlns:a16="http://schemas.microsoft.com/office/drawing/2014/main" id="{E2F561E2-1629-1147-BAD4-E021A9AFDA01}"/>
              </a:ext>
            </a:extLst>
          </p:cNvPr>
          <p:cNvSpPr>
            <a:spLocks noGrp="1"/>
          </p:cNvSpPr>
          <p:nvPr>
            <p:ph type="body" sz="quarter" idx="45" hasCustomPrompt="1"/>
          </p:nvPr>
        </p:nvSpPr>
        <p:spPr>
          <a:xfrm>
            <a:off x="8174906" y="4597915"/>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4" name="Tijdelijke aanduiding voor tekst 791">
            <a:extLst>
              <a:ext uri="{FF2B5EF4-FFF2-40B4-BE49-F238E27FC236}">
                <a16:creationId xmlns:a16="http://schemas.microsoft.com/office/drawing/2014/main" id="{98AB5E28-6B98-1149-9795-D2320233C413}"/>
              </a:ext>
            </a:extLst>
          </p:cNvPr>
          <p:cNvSpPr>
            <a:spLocks noGrp="1"/>
          </p:cNvSpPr>
          <p:nvPr>
            <p:ph type="body" sz="quarter" idx="46" hasCustomPrompt="1"/>
          </p:nvPr>
        </p:nvSpPr>
        <p:spPr>
          <a:xfrm>
            <a:off x="8174906" y="3749621"/>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5" name="Tijdelijke aanduiding voor tekst 792">
            <a:extLst>
              <a:ext uri="{FF2B5EF4-FFF2-40B4-BE49-F238E27FC236}">
                <a16:creationId xmlns:a16="http://schemas.microsoft.com/office/drawing/2014/main" id="{65D45BCE-3254-4D40-BCB1-5DE72B9CC5D5}"/>
              </a:ext>
            </a:extLst>
          </p:cNvPr>
          <p:cNvSpPr>
            <a:spLocks noGrp="1"/>
          </p:cNvSpPr>
          <p:nvPr>
            <p:ph type="body" sz="quarter" idx="47" hasCustomPrompt="1"/>
          </p:nvPr>
        </p:nvSpPr>
        <p:spPr>
          <a:xfrm>
            <a:off x="8174906" y="290132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6" name="Tijdelijke aanduiding voor tekst 793">
            <a:extLst>
              <a:ext uri="{FF2B5EF4-FFF2-40B4-BE49-F238E27FC236}">
                <a16:creationId xmlns:a16="http://schemas.microsoft.com/office/drawing/2014/main" id="{6B3F6F1E-217E-9D48-9BBE-D41AE24F407A}"/>
              </a:ext>
            </a:extLst>
          </p:cNvPr>
          <p:cNvSpPr>
            <a:spLocks noGrp="1"/>
          </p:cNvSpPr>
          <p:nvPr>
            <p:ph type="body" sz="quarter" idx="48" hasCustomPrompt="1"/>
          </p:nvPr>
        </p:nvSpPr>
        <p:spPr>
          <a:xfrm>
            <a:off x="8179636" y="205678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grpSp>
        <p:nvGrpSpPr>
          <p:cNvPr id="48" name="Graphic 2">
            <a:extLst>
              <a:ext uri="{FF2B5EF4-FFF2-40B4-BE49-F238E27FC236}">
                <a16:creationId xmlns:a16="http://schemas.microsoft.com/office/drawing/2014/main" id="{5C0FA313-0ABB-B249-BB85-C52BC596D0BF}"/>
              </a:ext>
            </a:extLst>
          </p:cNvPr>
          <p:cNvGrpSpPr>
            <a:grpSpLocks noChangeAspect="1"/>
          </p:cNvGrpSpPr>
          <p:nvPr userDrawn="1"/>
        </p:nvGrpSpPr>
        <p:grpSpPr>
          <a:xfrm>
            <a:off x="11131645" y="6312991"/>
            <a:ext cx="814935" cy="291600"/>
            <a:chOff x="-1597345" y="233060"/>
            <a:chExt cx="9980364" cy="3571175"/>
          </a:xfrm>
        </p:grpSpPr>
        <p:sp>
          <p:nvSpPr>
            <p:cNvPr id="49" name="Vrije vorm 48">
              <a:extLst>
                <a:ext uri="{FF2B5EF4-FFF2-40B4-BE49-F238E27FC236}">
                  <a16:creationId xmlns:a16="http://schemas.microsoft.com/office/drawing/2014/main" id="{B3315059-DCB5-5A4A-B452-3FEA6A228EF0}"/>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50" name="Vrije vorm 49">
              <a:extLst>
                <a:ext uri="{FF2B5EF4-FFF2-40B4-BE49-F238E27FC236}">
                  <a16:creationId xmlns:a16="http://schemas.microsoft.com/office/drawing/2014/main" id="{13F9F952-F13F-0347-B60C-2D4B23590D4D}"/>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51" name="Vrije vorm 50">
              <a:extLst>
                <a:ext uri="{FF2B5EF4-FFF2-40B4-BE49-F238E27FC236}">
                  <a16:creationId xmlns:a16="http://schemas.microsoft.com/office/drawing/2014/main" id="{D054ADED-9365-5C42-A81C-0121F5E8DFC8}"/>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52" name="Graphic 2">
              <a:extLst>
                <a:ext uri="{FF2B5EF4-FFF2-40B4-BE49-F238E27FC236}">
                  <a16:creationId xmlns:a16="http://schemas.microsoft.com/office/drawing/2014/main" id="{F8F75632-7A53-AE49-AE6A-B919F92B9510}"/>
                </a:ext>
              </a:extLst>
            </p:cNvPr>
            <p:cNvGrpSpPr/>
            <p:nvPr/>
          </p:nvGrpSpPr>
          <p:grpSpPr>
            <a:xfrm>
              <a:off x="184698" y="233060"/>
              <a:ext cx="8198320" cy="3571175"/>
              <a:chOff x="184698" y="233060"/>
              <a:chExt cx="8198320" cy="3571175"/>
            </a:xfrm>
          </p:grpSpPr>
          <p:sp>
            <p:nvSpPr>
              <p:cNvPr id="53" name="Vrije vorm 52">
                <a:extLst>
                  <a:ext uri="{FF2B5EF4-FFF2-40B4-BE49-F238E27FC236}">
                    <a16:creationId xmlns:a16="http://schemas.microsoft.com/office/drawing/2014/main" id="{94BAF10D-2F0B-B84A-AB94-C344356F8C24}"/>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54" name="Vrije vorm 53">
                <a:extLst>
                  <a:ext uri="{FF2B5EF4-FFF2-40B4-BE49-F238E27FC236}">
                    <a16:creationId xmlns:a16="http://schemas.microsoft.com/office/drawing/2014/main" id="{2ED0A245-6491-2B46-BC0D-035A6B3A36C5}"/>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55" name="Vrije vorm 54">
                <a:extLst>
                  <a:ext uri="{FF2B5EF4-FFF2-40B4-BE49-F238E27FC236}">
                    <a16:creationId xmlns:a16="http://schemas.microsoft.com/office/drawing/2014/main" id="{57CAFB7E-9B0D-1149-BD29-ACBDF696CB8E}"/>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56" name="Vrije vorm 55">
                <a:extLst>
                  <a:ext uri="{FF2B5EF4-FFF2-40B4-BE49-F238E27FC236}">
                    <a16:creationId xmlns:a16="http://schemas.microsoft.com/office/drawing/2014/main" id="{E68910D9-31B8-4241-86E4-0D013CAE517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57" name="Vrije vorm 56">
                <a:extLst>
                  <a:ext uri="{FF2B5EF4-FFF2-40B4-BE49-F238E27FC236}">
                    <a16:creationId xmlns:a16="http://schemas.microsoft.com/office/drawing/2014/main" id="{372464A4-4583-2442-BC07-CD162EB4560D}"/>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58" name="Vrije vorm 57">
                <a:extLst>
                  <a:ext uri="{FF2B5EF4-FFF2-40B4-BE49-F238E27FC236}">
                    <a16:creationId xmlns:a16="http://schemas.microsoft.com/office/drawing/2014/main" id="{BA55FFCF-942B-A043-A962-0EBAD711FAE2}"/>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59" name="Vrije vorm 58">
                <a:extLst>
                  <a:ext uri="{FF2B5EF4-FFF2-40B4-BE49-F238E27FC236}">
                    <a16:creationId xmlns:a16="http://schemas.microsoft.com/office/drawing/2014/main" id="{89A2490B-2963-604E-8D3A-4710C90838C7}"/>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60" name="Vrije vorm 59">
                <a:extLst>
                  <a:ext uri="{FF2B5EF4-FFF2-40B4-BE49-F238E27FC236}">
                    <a16:creationId xmlns:a16="http://schemas.microsoft.com/office/drawing/2014/main" id="{83C33E6A-E1D6-5C42-8999-BA52570A7FA0}"/>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61" name="Vrije vorm 60">
                <a:extLst>
                  <a:ext uri="{FF2B5EF4-FFF2-40B4-BE49-F238E27FC236}">
                    <a16:creationId xmlns:a16="http://schemas.microsoft.com/office/drawing/2014/main" id="{80283063-2184-0447-ABA7-5B81CD22A082}"/>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1F5610B3-A83F-D24C-AC3D-EB34356992F2}"/>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49996DB8-384B-7B45-AEF9-D92FABB0709F}"/>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B9C84DED-BF21-C047-AE15-0B148C363770}"/>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65" name="Vrije vorm 64">
                <a:extLst>
                  <a:ext uri="{FF2B5EF4-FFF2-40B4-BE49-F238E27FC236}">
                    <a16:creationId xmlns:a16="http://schemas.microsoft.com/office/drawing/2014/main" id="{33625783-1357-5244-A9AB-5C84AA403E31}"/>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486026402"/>
      </p:ext>
    </p:extLst>
  </p:cSld>
  <p:clrMapOvr>
    <a:masterClrMapping/>
  </p:clrMapOvr>
  <p:extLst>
    <p:ext uri="{DCECCB84-F9BA-43D5-87BE-67443E8EF086}">
      <p15:sldGuideLst xmlns:p15="http://schemas.microsoft.com/office/powerpoint/2012/main"/>
    </p:ext>
  </p:extLst>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00% Tekst">
    <p:spTree>
      <p:nvGrpSpPr>
        <p:cNvPr id="1" name=""/>
        <p:cNvGrpSpPr/>
        <p:nvPr/>
      </p:nvGrpSpPr>
      <p:grpSpPr>
        <a:xfrm>
          <a:off x="0" y="0"/>
          <a:ext cx="0" cy="0"/>
          <a:chOff x="0" y="0"/>
          <a:chExt cx="0" cy="0"/>
        </a:xfrm>
      </p:grpSpPr>
      <p:sp>
        <p:nvSpPr>
          <p:cNvPr id="11" name="Rechthoek 10">
            <a:extLst>
              <a:ext uri="{FF2B5EF4-FFF2-40B4-BE49-F238E27FC236}">
                <a16:creationId xmlns:a16="http://schemas.microsoft.com/office/drawing/2014/main" id="{9C699031-E7B9-5B4C-818C-D2F3488DF7B9}"/>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9769306"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64" name="Graphic 2">
            <a:extLst>
              <a:ext uri="{FF2B5EF4-FFF2-40B4-BE49-F238E27FC236}">
                <a16:creationId xmlns:a16="http://schemas.microsoft.com/office/drawing/2014/main" id="{41932150-E76A-2844-8C58-C07A16025F92}"/>
              </a:ext>
            </a:extLst>
          </p:cNvPr>
          <p:cNvGrpSpPr>
            <a:grpSpLocks noChangeAspect="1"/>
          </p:cNvGrpSpPr>
          <p:nvPr userDrawn="1"/>
        </p:nvGrpSpPr>
        <p:grpSpPr>
          <a:xfrm>
            <a:off x="11131645" y="6312991"/>
            <a:ext cx="814935" cy="291600"/>
            <a:chOff x="-1597345" y="233060"/>
            <a:chExt cx="9980364" cy="3571175"/>
          </a:xfrm>
        </p:grpSpPr>
        <p:sp>
          <p:nvSpPr>
            <p:cNvPr id="65" name="Vrije vorm 64">
              <a:extLst>
                <a:ext uri="{FF2B5EF4-FFF2-40B4-BE49-F238E27FC236}">
                  <a16:creationId xmlns:a16="http://schemas.microsoft.com/office/drawing/2014/main" id="{1CBA49CE-8432-8545-9ADA-E25DC1FFA502}"/>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05C7C669-43A0-E346-B81E-0AA7D0C9E30E}"/>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D84466B9-CEB0-9649-AE22-C7A6087E3D9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8" name="Graphic 2">
              <a:extLst>
                <a:ext uri="{FF2B5EF4-FFF2-40B4-BE49-F238E27FC236}">
                  <a16:creationId xmlns:a16="http://schemas.microsoft.com/office/drawing/2014/main" id="{71B93DB7-A426-AF42-8835-30C9C20D3EF1}"/>
                </a:ext>
              </a:extLst>
            </p:cNvPr>
            <p:cNvGrpSpPr/>
            <p:nvPr/>
          </p:nvGrpSpPr>
          <p:grpSpPr>
            <a:xfrm>
              <a:off x="184698" y="233060"/>
              <a:ext cx="8198320" cy="3571175"/>
              <a:chOff x="184698" y="233060"/>
              <a:chExt cx="8198320" cy="3571175"/>
            </a:xfrm>
          </p:grpSpPr>
          <p:sp>
            <p:nvSpPr>
              <p:cNvPr id="69" name="Vrije vorm 68">
                <a:extLst>
                  <a:ext uri="{FF2B5EF4-FFF2-40B4-BE49-F238E27FC236}">
                    <a16:creationId xmlns:a16="http://schemas.microsoft.com/office/drawing/2014/main" id="{880FFB40-366A-1E48-8C69-2E2FAF45BBC9}"/>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30D73579-7919-4844-A71C-44BF708B58CA}"/>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80FDE28F-8839-DC49-A172-B4C844A9015D}"/>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7B596BD2-D2C1-CA46-99FC-C7DE9E863F92}"/>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CE3693EF-3464-2C40-9D09-3064F7635466}"/>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27300A6F-42DA-1C4F-8B0A-ED55FC3091D3}"/>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604EFFB7-9439-6E4D-8B7C-62BA4F87C9F4}"/>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7960A915-0D2E-B94C-A1B1-ABF8662F5CF0}"/>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15CD7EE4-021B-5F43-936C-EBAB12E1C318}"/>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97C597DD-1B83-7043-A455-DFEC5BB111F1}"/>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9" name="Vrije vorm 78">
                <a:extLst>
                  <a:ext uri="{FF2B5EF4-FFF2-40B4-BE49-F238E27FC236}">
                    <a16:creationId xmlns:a16="http://schemas.microsoft.com/office/drawing/2014/main" id="{CFBA4B6C-3A31-AE49-BED4-D738DBFC96C1}"/>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D6BA8EB2-1609-BC46-983C-B762DD15F40E}"/>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61088ECB-67BF-4C4D-960C-0308A321AA4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803351850"/>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Tekst 2 Kolommen">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1051F86A-95F9-C54E-BB98-ABF6BB49B429}"/>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9769306" cy="3694195"/>
          </a:xfrm>
          <a:prstGeom prst="rect">
            <a:avLst/>
          </a:prstGeom>
        </p:spPr>
        <p:txBody>
          <a:bodyPr lIns="0" tIns="0" rIns="0" bIns="0" numCol="2" spcCol="36000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11" name="Tijdelijke aanduiding voor dianummer 5">
            <a:extLst>
              <a:ext uri="{FF2B5EF4-FFF2-40B4-BE49-F238E27FC236}">
                <a16:creationId xmlns:a16="http://schemas.microsoft.com/office/drawing/2014/main" id="{F75ADF20-F78A-974B-BD57-6F71EBAD5DD9}"/>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65" name="Graphic 2">
            <a:extLst>
              <a:ext uri="{FF2B5EF4-FFF2-40B4-BE49-F238E27FC236}">
                <a16:creationId xmlns:a16="http://schemas.microsoft.com/office/drawing/2014/main" id="{CACE1CDD-185D-A343-9AD8-6A88967CA1A7}"/>
              </a:ext>
            </a:extLst>
          </p:cNvPr>
          <p:cNvGrpSpPr>
            <a:grpSpLocks noChangeAspect="1"/>
          </p:cNvGrpSpPr>
          <p:nvPr userDrawn="1"/>
        </p:nvGrpSpPr>
        <p:grpSpPr>
          <a:xfrm>
            <a:off x="11131645" y="6312991"/>
            <a:ext cx="814935" cy="291600"/>
            <a:chOff x="-1597345" y="233060"/>
            <a:chExt cx="9980364" cy="3571175"/>
          </a:xfrm>
        </p:grpSpPr>
        <p:sp>
          <p:nvSpPr>
            <p:cNvPr id="66" name="Vrije vorm 65">
              <a:extLst>
                <a:ext uri="{FF2B5EF4-FFF2-40B4-BE49-F238E27FC236}">
                  <a16:creationId xmlns:a16="http://schemas.microsoft.com/office/drawing/2014/main" id="{87D03BE0-80E7-A644-B03D-9D85F3BD507F}"/>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A6F30015-F542-8E49-AA3B-0B51567D5218}"/>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3CE4FBA0-03BA-3940-9B3D-BE32F1B2C7ED}"/>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9" name="Graphic 2">
              <a:extLst>
                <a:ext uri="{FF2B5EF4-FFF2-40B4-BE49-F238E27FC236}">
                  <a16:creationId xmlns:a16="http://schemas.microsoft.com/office/drawing/2014/main" id="{F33DB529-0255-BD43-9F34-CD9AC626EA6B}"/>
                </a:ext>
              </a:extLst>
            </p:cNvPr>
            <p:cNvGrpSpPr/>
            <p:nvPr/>
          </p:nvGrpSpPr>
          <p:grpSpPr>
            <a:xfrm>
              <a:off x="184698" y="233060"/>
              <a:ext cx="8198320" cy="3571175"/>
              <a:chOff x="184698" y="233060"/>
              <a:chExt cx="8198320" cy="3571175"/>
            </a:xfrm>
          </p:grpSpPr>
          <p:sp>
            <p:nvSpPr>
              <p:cNvPr id="70" name="Vrije vorm 69">
                <a:extLst>
                  <a:ext uri="{FF2B5EF4-FFF2-40B4-BE49-F238E27FC236}">
                    <a16:creationId xmlns:a16="http://schemas.microsoft.com/office/drawing/2014/main" id="{5CD0C5E4-D9FA-964E-8BA0-DB71D0894ACE}"/>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511596B3-D33B-0140-8340-9BB86B03F484}"/>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25D6FC0B-DE8C-B745-B848-69A491A975A2}"/>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B6152090-95AE-4742-A4C9-6EEFD9AE8FA8}"/>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3C7ABBAA-F506-554D-8B03-4079907873E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ED8DCC47-3CA3-CC46-BFE3-294D9AB82056}"/>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AED631AD-6179-214E-8E70-A3B113AC8D08}"/>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F21E97EB-E556-CC4B-B68E-AB00512B0FE3}"/>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AFDC6928-AEAF-864C-A9B9-64C879F984D2}"/>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9" name="Vrije vorm 78">
                <a:extLst>
                  <a:ext uri="{FF2B5EF4-FFF2-40B4-BE49-F238E27FC236}">
                    <a16:creationId xmlns:a16="http://schemas.microsoft.com/office/drawing/2014/main" id="{ED8C7D6D-4A84-874A-BA63-2C19CC04EEEE}"/>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B3C01F11-6F0F-1D4E-AF3C-C384F289EAA1}"/>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5AB421AA-35CF-F74A-B6D1-975A0B7A007A}"/>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82" name="Vrije vorm 81">
                <a:extLst>
                  <a:ext uri="{FF2B5EF4-FFF2-40B4-BE49-F238E27FC236}">
                    <a16:creationId xmlns:a16="http://schemas.microsoft.com/office/drawing/2014/main" id="{4426352C-1038-F342-9752-0121A7DC47B0}"/>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012440144"/>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2x Tekst">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47F3C305-742C-ED4C-BEC3-7C20A3C405C0}"/>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7673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1" name="Tijdelijke aanduiding voor tekst 784">
            <a:extLst>
              <a:ext uri="{FF2B5EF4-FFF2-40B4-BE49-F238E27FC236}">
                <a16:creationId xmlns:a16="http://schemas.microsoft.com/office/drawing/2014/main" id="{17C2D787-56BB-4343-AE37-1383F6CA3D75}"/>
              </a:ext>
            </a:extLst>
          </p:cNvPr>
          <p:cNvSpPr>
            <a:spLocks noGrp="1"/>
          </p:cNvSpPr>
          <p:nvPr>
            <p:ph type="body" sz="quarter" idx="14"/>
          </p:nvPr>
        </p:nvSpPr>
        <p:spPr>
          <a:xfrm>
            <a:off x="6586480" y="2368988"/>
            <a:ext cx="47673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grpSp>
        <p:nvGrpSpPr>
          <p:cNvPr id="65" name="Graphic 2">
            <a:extLst>
              <a:ext uri="{FF2B5EF4-FFF2-40B4-BE49-F238E27FC236}">
                <a16:creationId xmlns:a16="http://schemas.microsoft.com/office/drawing/2014/main" id="{1BC7CB62-7E40-4E41-8C59-3CC39ECBB9F6}"/>
              </a:ext>
            </a:extLst>
          </p:cNvPr>
          <p:cNvGrpSpPr>
            <a:grpSpLocks noChangeAspect="1"/>
          </p:cNvGrpSpPr>
          <p:nvPr userDrawn="1"/>
        </p:nvGrpSpPr>
        <p:grpSpPr>
          <a:xfrm>
            <a:off x="11131645" y="6312991"/>
            <a:ext cx="814935" cy="291600"/>
            <a:chOff x="-1597345" y="233060"/>
            <a:chExt cx="9980364" cy="3571175"/>
          </a:xfrm>
        </p:grpSpPr>
        <p:sp>
          <p:nvSpPr>
            <p:cNvPr id="66" name="Vrije vorm 65">
              <a:extLst>
                <a:ext uri="{FF2B5EF4-FFF2-40B4-BE49-F238E27FC236}">
                  <a16:creationId xmlns:a16="http://schemas.microsoft.com/office/drawing/2014/main" id="{FFDB6996-26D0-F34B-975F-4934FB57F54A}"/>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4C317642-3EF4-1F4E-948C-93E0E890CB54}"/>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5C343727-0FD5-EF40-AC2D-2A0EF820CBC8}"/>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9" name="Graphic 2">
              <a:extLst>
                <a:ext uri="{FF2B5EF4-FFF2-40B4-BE49-F238E27FC236}">
                  <a16:creationId xmlns:a16="http://schemas.microsoft.com/office/drawing/2014/main" id="{9A6718DA-C9CE-A942-BA4D-192219A16965}"/>
                </a:ext>
              </a:extLst>
            </p:cNvPr>
            <p:cNvGrpSpPr/>
            <p:nvPr/>
          </p:nvGrpSpPr>
          <p:grpSpPr>
            <a:xfrm>
              <a:off x="184698" y="233060"/>
              <a:ext cx="8198320" cy="3571175"/>
              <a:chOff x="184698" y="233060"/>
              <a:chExt cx="8198320" cy="3571175"/>
            </a:xfrm>
          </p:grpSpPr>
          <p:sp>
            <p:nvSpPr>
              <p:cNvPr id="70" name="Vrije vorm 69">
                <a:extLst>
                  <a:ext uri="{FF2B5EF4-FFF2-40B4-BE49-F238E27FC236}">
                    <a16:creationId xmlns:a16="http://schemas.microsoft.com/office/drawing/2014/main" id="{CB604605-5EB3-7342-992A-2F3332841D3E}"/>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7C1CAFC7-852E-EF43-B929-97DE81FA4CEF}"/>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B5A6941C-5112-AD4C-B179-CD73959E020F}"/>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58C5C045-01E0-B946-A7E7-45025B7FA592}"/>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DF894855-EB6C-054B-835C-0926712BEF19}"/>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8D781953-6FE2-104C-8731-85448DB87C9D}"/>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2D0E6495-E500-174D-8787-E6C874EEB3D0}"/>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C198B023-4F66-144D-98DB-54BAE2D239F9}"/>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9CB82754-19CD-8642-A14D-720E25817F3B}"/>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9" name="Vrije vorm 78">
                <a:extLst>
                  <a:ext uri="{FF2B5EF4-FFF2-40B4-BE49-F238E27FC236}">
                    <a16:creationId xmlns:a16="http://schemas.microsoft.com/office/drawing/2014/main" id="{BFB88B3B-743D-7C4B-B0B0-0A03C5457747}"/>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B433626C-1574-BB43-AF09-68694B171ECD}"/>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FC243A61-86FF-E545-AE8B-29E2FED47FA4}"/>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82" name="Vrije vorm 81">
                <a:extLst>
                  <a:ext uri="{FF2B5EF4-FFF2-40B4-BE49-F238E27FC236}">
                    <a16:creationId xmlns:a16="http://schemas.microsoft.com/office/drawing/2014/main" id="{325B9CFB-5EF5-FC49-8E07-9A6115DC868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81726834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Gestreepte Start Logo">
    <p:spTree>
      <p:nvGrpSpPr>
        <p:cNvPr id="1" name=""/>
        <p:cNvGrpSpPr/>
        <p:nvPr/>
      </p:nvGrpSpPr>
      <p:grpSpPr>
        <a:xfrm>
          <a:off x="0" y="0"/>
          <a:ext cx="0" cy="0"/>
          <a:chOff x="0" y="0"/>
          <a:chExt cx="0" cy="0"/>
        </a:xfrm>
      </p:grpSpPr>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91" name="Tijdelijke aanduiding voor afbeelding 90">
            <a:extLst>
              <a:ext uri="{FF2B5EF4-FFF2-40B4-BE49-F238E27FC236}">
                <a16:creationId xmlns:a16="http://schemas.microsoft.com/office/drawing/2014/main" id="{F69D89DB-0454-4E7D-9B78-79A477AC0D99}"/>
              </a:ext>
            </a:extLst>
          </p:cNvPr>
          <p:cNvSpPr>
            <a:spLocks noGrp="1"/>
          </p:cNvSpPr>
          <p:nvPr>
            <p:ph type="pic" sz="quarter" idx="15" hasCustomPrompt="1"/>
          </p:nvPr>
        </p:nvSpPr>
        <p:spPr>
          <a:xfrm>
            <a:off x="330098" y="5249349"/>
            <a:ext cx="1930600" cy="1278551"/>
          </a:xfrm>
        </p:spPr>
        <p:txBody>
          <a:bodyPr/>
          <a:lstStyle>
            <a:lvl1pPr>
              <a:defRPr/>
            </a:lvl1pPr>
          </a:lstStyle>
          <a:p>
            <a:r>
              <a:rPr lang="nl-BE"/>
              <a:t>Logo</a:t>
            </a:r>
          </a:p>
        </p:txBody>
      </p:sp>
      <p:sp>
        <p:nvSpPr>
          <p:cNvPr id="178" name="Tijdelijke aanduiding voor afbeelding 177">
            <a:extLst>
              <a:ext uri="{FF2B5EF4-FFF2-40B4-BE49-F238E27FC236}">
                <a16:creationId xmlns:a16="http://schemas.microsoft.com/office/drawing/2014/main" id="{6C4C6427-7D56-6144-9A81-6FAB7D0DC992}"/>
              </a:ext>
            </a:extLst>
          </p:cNvPr>
          <p:cNvSpPr>
            <a:spLocks noGrp="1"/>
          </p:cNvSpPr>
          <p:nvPr>
            <p:ph type="pic" sz="quarter" idx="16"/>
          </p:nvPr>
        </p:nvSpPr>
        <p:spPr>
          <a:xfrm>
            <a:off x="2590799" y="2663105"/>
            <a:ext cx="9601201" cy="4194895"/>
          </a:xfrm>
          <a:custGeom>
            <a:avLst/>
            <a:gdLst>
              <a:gd name="connsiteX0" fmla="*/ 3505201 w 9601201"/>
              <a:gd name="connsiteY0" fmla="*/ 0 h 4194895"/>
              <a:gd name="connsiteX1" fmla="*/ 3532606 w 9601201"/>
              <a:gd name="connsiteY1" fmla="*/ 0 h 4194895"/>
              <a:gd name="connsiteX2" fmla="*/ 3505200 w 9601201"/>
              <a:gd name="connsiteY2" fmla="*/ 27406 h 4194895"/>
              <a:gd name="connsiteX3" fmla="*/ 3505200 w 9601201"/>
              <a:gd name="connsiteY3" fmla="*/ 37252 h 4194895"/>
              <a:gd name="connsiteX4" fmla="*/ 3542452 w 9601201"/>
              <a:gd name="connsiteY4" fmla="*/ 0 h 4194895"/>
              <a:gd name="connsiteX5" fmla="*/ 3581838 w 9601201"/>
              <a:gd name="connsiteY5" fmla="*/ 0 h 4194895"/>
              <a:gd name="connsiteX6" fmla="*/ 3505200 w 9601201"/>
              <a:gd name="connsiteY6" fmla="*/ 76638 h 4194895"/>
              <a:gd name="connsiteX7" fmla="*/ 3505200 w 9601201"/>
              <a:gd name="connsiteY7" fmla="*/ 86484 h 4194895"/>
              <a:gd name="connsiteX8" fmla="*/ 3591684 w 9601201"/>
              <a:gd name="connsiteY8" fmla="*/ 0 h 4194895"/>
              <a:gd name="connsiteX9" fmla="*/ 3631070 w 9601201"/>
              <a:gd name="connsiteY9" fmla="*/ 0 h 4194895"/>
              <a:gd name="connsiteX10" fmla="*/ 3505200 w 9601201"/>
              <a:gd name="connsiteY10" fmla="*/ 125870 h 4194895"/>
              <a:gd name="connsiteX11" fmla="*/ 3505200 w 9601201"/>
              <a:gd name="connsiteY11" fmla="*/ 135717 h 4194895"/>
              <a:gd name="connsiteX12" fmla="*/ 3640917 w 9601201"/>
              <a:gd name="connsiteY12" fmla="*/ 0 h 4194895"/>
              <a:gd name="connsiteX13" fmla="*/ 3680302 w 9601201"/>
              <a:gd name="connsiteY13" fmla="*/ 0 h 4194895"/>
              <a:gd name="connsiteX14" fmla="*/ 3505200 w 9601201"/>
              <a:gd name="connsiteY14" fmla="*/ 175102 h 4194895"/>
              <a:gd name="connsiteX15" fmla="*/ 3505200 w 9601201"/>
              <a:gd name="connsiteY15" fmla="*/ 184949 h 4194895"/>
              <a:gd name="connsiteX16" fmla="*/ 3690149 w 9601201"/>
              <a:gd name="connsiteY16" fmla="*/ 0 h 4194895"/>
              <a:gd name="connsiteX17" fmla="*/ 3729535 w 9601201"/>
              <a:gd name="connsiteY17" fmla="*/ 0 h 4194895"/>
              <a:gd name="connsiteX18" fmla="*/ 3505200 w 9601201"/>
              <a:gd name="connsiteY18" fmla="*/ 224335 h 4194895"/>
              <a:gd name="connsiteX19" fmla="*/ 3505200 w 9601201"/>
              <a:gd name="connsiteY19" fmla="*/ 234180 h 4194895"/>
              <a:gd name="connsiteX20" fmla="*/ 3739380 w 9601201"/>
              <a:gd name="connsiteY20" fmla="*/ 0 h 4194895"/>
              <a:gd name="connsiteX21" fmla="*/ 3778767 w 9601201"/>
              <a:gd name="connsiteY21" fmla="*/ 0 h 4194895"/>
              <a:gd name="connsiteX22" fmla="*/ 3505200 w 9601201"/>
              <a:gd name="connsiteY22" fmla="*/ 273567 h 4194895"/>
              <a:gd name="connsiteX23" fmla="*/ 3505200 w 9601201"/>
              <a:gd name="connsiteY23" fmla="*/ 283411 h 4194895"/>
              <a:gd name="connsiteX24" fmla="*/ 3788611 w 9601201"/>
              <a:gd name="connsiteY24" fmla="*/ 0 h 4194895"/>
              <a:gd name="connsiteX25" fmla="*/ 3827997 w 9601201"/>
              <a:gd name="connsiteY25" fmla="*/ 0 h 4194895"/>
              <a:gd name="connsiteX26" fmla="*/ 3505200 w 9601201"/>
              <a:gd name="connsiteY26" fmla="*/ 322797 h 4194895"/>
              <a:gd name="connsiteX27" fmla="*/ 3505200 w 9601201"/>
              <a:gd name="connsiteY27" fmla="*/ 332644 h 4194895"/>
              <a:gd name="connsiteX28" fmla="*/ 3837844 w 9601201"/>
              <a:gd name="connsiteY28" fmla="*/ 0 h 4194895"/>
              <a:gd name="connsiteX29" fmla="*/ 3877229 w 9601201"/>
              <a:gd name="connsiteY29" fmla="*/ 0 h 4194895"/>
              <a:gd name="connsiteX30" fmla="*/ 3505200 w 9601201"/>
              <a:gd name="connsiteY30" fmla="*/ 372029 h 4194895"/>
              <a:gd name="connsiteX31" fmla="*/ 3505200 w 9601201"/>
              <a:gd name="connsiteY31" fmla="*/ 381876 h 4194895"/>
              <a:gd name="connsiteX32" fmla="*/ 3887076 w 9601201"/>
              <a:gd name="connsiteY32" fmla="*/ 0 h 4194895"/>
              <a:gd name="connsiteX33" fmla="*/ 3926461 w 9601201"/>
              <a:gd name="connsiteY33" fmla="*/ 0 h 4194895"/>
              <a:gd name="connsiteX34" fmla="*/ 3505200 w 9601201"/>
              <a:gd name="connsiteY34" fmla="*/ 421261 h 4194895"/>
              <a:gd name="connsiteX35" fmla="*/ 3505200 w 9601201"/>
              <a:gd name="connsiteY35" fmla="*/ 431107 h 4194895"/>
              <a:gd name="connsiteX36" fmla="*/ 3936307 w 9601201"/>
              <a:gd name="connsiteY36" fmla="*/ 0 h 4194895"/>
              <a:gd name="connsiteX37" fmla="*/ 3975694 w 9601201"/>
              <a:gd name="connsiteY37" fmla="*/ 0 h 4194895"/>
              <a:gd name="connsiteX38" fmla="*/ 3505200 w 9601201"/>
              <a:gd name="connsiteY38" fmla="*/ 470494 h 4194895"/>
              <a:gd name="connsiteX39" fmla="*/ 3505200 w 9601201"/>
              <a:gd name="connsiteY39" fmla="*/ 480340 h 4194895"/>
              <a:gd name="connsiteX40" fmla="*/ 3985540 w 9601201"/>
              <a:gd name="connsiteY40" fmla="*/ 0 h 4194895"/>
              <a:gd name="connsiteX41" fmla="*/ 4024926 w 9601201"/>
              <a:gd name="connsiteY41" fmla="*/ 0 h 4194895"/>
              <a:gd name="connsiteX42" fmla="*/ 3505200 w 9601201"/>
              <a:gd name="connsiteY42" fmla="*/ 519726 h 4194895"/>
              <a:gd name="connsiteX43" fmla="*/ 3505200 w 9601201"/>
              <a:gd name="connsiteY43" fmla="*/ 529571 h 4194895"/>
              <a:gd name="connsiteX44" fmla="*/ 4034771 w 9601201"/>
              <a:gd name="connsiteY44" fmla="*/ 0 h 4194895"/>
              <a:gd name="connsiteX45" fmla="*/ 4074158 w 9601201"/>
              <a:gd name="connsiteY45" fmla="*/ 0 h 4194895"/>
              <a:gd name="connsiteX46" fmla="*/ 3505200 w 9601201"/>
              <a:gd name="connsiteY46" fmla="*/ 568958 h 4194895"/>
              <a:gd name="connsiteX47" fmla="*/ 3505200 w 9601201"/>
              <a:gd name="connsiteY47" fmla="*/ 578803 h 4194895"/>
              <a:gd name="connsiteX48" fmla="*/ 4084003 w 9601201"/>
              <a:gd name="connsiteY48" fmla="*/ 0 h 4194895"/>
              <a:gd name="connsiteX49" fmla="*/ 4123388 w 9601201"/>
              <a:gd name="connsiteY49" fmla="*/ 0 h 4194895"/>
              <a:gd name="connsiteX50" fmla="*/ 3505200 w 9601201"/>
              <a:gd name="connsiteY50" fmla="*/ 618188 h 4194895"/>
              <a:gd name="connsiteX51" fmla="*/ 3505200 w 9601201"/>
              <a:gd name="connsiteY51" fmla="*/ 628036 h 4194895"/>
              <a:gd name="connsiteX52" fmla="*/ 4133236 w 9601201"/>
              <a:gd name="connsiteY52" fmla="*/ 0 h 4194895"/>
              <a:gd name="connsiteX53" fmla="*/ 4172620 w 9601201"/>
              <a:gd name="connsiteY53" fmla="*/ 0 h 4194895"/>
              <a:gd name="connsiteX54" fmla="*/ 3505200 w 9601201"/>
              <a:gd name="connsiteY54" fmla="*/ 667420 h 4194895"/>
              <a:gd name="connsiteX55" fmla="*/ 3505200 w 9601201"/>
              <a:gd name="connsiteY55" fmla="*/ 677268 h 4194895"/>
              <a:gd name="connsiteX56" fmla="*/ 4182468 w 9601201"/>
              <a:gd name="connsiteY56" fmla="*/ 0 h 4194895"/>
              <a:gd name="connsiteX57" fmla="*/ 4221853 w 9601201"/>
              <a:gd name="connsiteY57" fmla="*/ 0 h 4194895"/>
              <a:gd name="connsiteX58" fmla="*/ 3505200 w 9601201"/>
              <a:gd name="connsiteY58" fmla="*/ 716653 h 4194895"/>
              <a:gd name="connsiteX59" fmla="*/ 3505200 w 9601201"/>
              <a:gd name="connsiteY59" fmla="*/ 726500 h 4194895"/>
              <a:gd name="connsiteX60" fmla="*/ 4231700 w 9601201"/>
              <a:gd name="connsiteY60" fmla="*/ 0 h 4194895"/>
              <a:gd name="connsiteX61" fmla="*/ 4271085 w 9601201"/>
              <a:gd name="connsiteY61" fmla="*/ 0 h 4194895"/>
              <a:gd name="connsiteX62" fmla="*/ 3505200 w 9601201"/>
              <a:gd name="connsiteY62" fmla="*/ 765885 h 4194895"/>
              <a:gd name="connsiteX63" fmla="*/ 3505200 w 9601201"/>
              <a:gd name="connsiteY63" fmla="*/ 775731 h 4194895"/>
              <a:gd name="connsiteX64" fmla="*/ 4280931 w 9601201"/>
              <a:gd name="connsiteY64" fmla="*/ 0 h 4194895"/>
              <a:gd name="connsiteX65" fmla="*/ 4320317 w 9601201"/>
              <a:gd name="connsiteY65" fmla="*/ 0 h 4194895"/>
              <a:gd name="connsiteX66" fmla="*/ 3505200 w 9601201"/>
              <a:gd name="connsiteY66" fmla="*/ 815117 h 4194895"/>
              <a:gd name="connsiteX67" fmla="*/ 3505200 w 9601201"/>
              <a:gd name="connsiteY67" fmla="*/ 824964 h 4194895"/>
              <a:gd name="connsiteX68" fmla="*/ 4330164 w 9601201"/>
              <a:gd name="connsiteY68" fmla="*/ 0 h 4194895"/>
              <a:gd name="connsiteX69" fmla="*/ 4369549 w 9601201"/>
              <a:gd name="connsiteY69" fmla="*/ 0 h 4194895"/>
              <a:gd name="connsiteX70" fmla="*/ 3505200 w 9601201"/>
              <a:gd name="connsiteY70" fmla="*/ 864349 h 4194895"/>
              <a:gd name="connsiteX71" fmla="*/ 3505200 w 9601201"/>
              <a:gd name="connsiteY71" fmla="*/ 874194 h 4194895"/>
              <a:gd name="connsiteX72" fmla="*/ 4379394 w 9601201"/>
              <a:gd name="connsiteY72" fmla="*/ 0 h 4194895"/>
              <a:gd name="connsiteX73" fmla="*/ 4418781 w 9601201"/>
              <a:gd name="connsiteY73" fmla="*/ 0 h 4194895"/>
              <a:gd name="connsiteX74" fmla="*/ 3505200 w 9601201"/>
              <a:gd name="connsiteY74" fmla="*/ 913581 h 4194895"/>
              <a:gd name="connsiteX75" fmla="*/ 3505200 w 9601201"/>
              <a:gd name="connsiteY75" fmla="*/ 923426 h 4194895"/>
              <a:gd name="connsiteX76" fmla="*/ 4428626 w 9601201"/>
              <a:gd name="connsiteY76" fmla="*/ 0 h 4194895"/>
              <a:gd name="connsiteX77" fmla="*/ 4468012 w 9601201"/>
              <a:gd name="connsiteY77" fmla="*/ 0 h 4194895"/>
              <a:gd name="connsiteX78" fmla="*/ 3505200 w 9601201"/>
              <a:gd name="connsiteY78" fmla="*/ 962812 h 4194895"/>
              <a:gd name="connsiteX79" fmla="*/ 3505200 w 9601201"/>
              <a:gd name="connsiteY79" fmla="*/ 972659 h 4194895"/>
              <a:gd name="connsiteX80" fmla="*/ 4477859 w 9601201"/>
              <a:gd name="connsiteY80" fmla="*/ 0 h 4194895"/>
              <a:gd name="connsiteX81" fmla="*/ 4517245 w 9601201"/>
              <a:gd name="connsiteY81" fmla="*/ 0 h 4194895"/>
              <a:gd name="connsiteX82" fmla="*/ 3505200 w 9601201"/>
              <a:gd name="connsiteY82" fmla="*/ 1012045 h 4194895"/>
              <a:gd name="connsiteX83" fmla="*/ 3505200 w 9601201"/>
              <a:gd name="connsiteY83" fmla="*/ 1021891 h 4194895"/>
              <a:gd name="connsiteX84" fmla="*/ 4527091 w 9601201"/>
              <a:gd name="connsiteY84" fmla="*/ 0 h 4194895"/>
              <a:gd name="connsiteX85" fmla="*/ 4566477 w 9601201"/>
              <a:gd name="connsiteY85" fmla="*/ 0 h 4194895"/>
              <a:gd name="connsiteX86" fmla="*/ 3505200 w 9601201"/>
              <a:gd name="connsiteY86" fmla="*/ 1061277 h 4194895"/>
              <a:gd name="connsiteX87" fmla="*/ 3505200 w 9601201"/>
              <a:gd name="connsiteY87" fmla="*/ 1071123 h 4194895"/>
              <a:gd name="connsiteX88" fmla="*/ 4576323 w 9601201"/>
              <a:gd name="connsiteY88" fmla="*/ 0 h 4194895"/>
              <a:gd name="connsiteX89" fmla="*/ 4615708 w 9601201"/>
              <a:gd name="connsiteY89" fmla="*/ 0 h 4194895"/>
              <a:gd name="connsiteX90" fmla="*/ 3505200 w 9601201"/>
              <a:gd name="connsiteY90" fmla="*/ 1110508 h 4194895"/>
              <a:gd name="connsiteX91" fmla="*/ 3505200 w 9601201"/>
              <a:gd name="connsiteY91" fmla="*/ 1120355 h 4194895"/>
              <a:gd name="connsiteX92" fmla="*/ 4625555 w 9601201"/>
              <a:gd name="connsiteY92" fmla="*/ 0 h 4194895"/>
              <a:gd name="connsiteX93" fmla="*/ 4664940 w 9601201"/>
              <a:gd name="connsiteY93" fmla="*/ 0 h 4194895"/>
              <a:gd name="connsiteX94" fmla="*/ 3505200 w 9601201"/>
              <a:gd name="connsiteY94" fmla="*/ 1159740 h 4194895"/>
              <a:gd name="connsiteX95" fmla="*/ 3505200 w 9601201"/>
              <a:gd name="connsiteY95" fmla="*/ 1169586 h 4194895"/>
              <a:gd name="connsiteX96" fmla="*/ 4674786 w 9601201"/>
              <a:gd name="connsiteY96" fmla="*/ 0 h 4194895"/>
              <a:gd name="connsiteX97" fmla="*/ 4714172 w 9601201"/>
              <a:gd name="connsiteY97" fmla="*/ 0 h 4194895"/>
              <a:gd name="connsiteX98" fmla="*/ 3505200 w 9601201"/>
              <a:gd name="connsiteY98" fmla="*/ 1208972 h 4194895"/>
              <a:gd name="connsiteX99" fmla="*/ 3505200 w 9601201"/>
              <a:gd name="connsiteY99" fmla="*/ 1218818 h 4194895"/>
              <a:gd name="connsiteX100" fmla="*/ 4724018 w 9601201"/>
              <a:gd name="connsiteY100" fmla="*/ 0 h 4194895"/>
              <a:gd name="connsiteX101" fmla="*/ 4763404 w 9601201"/>
              <a:gd name="connsiteY101" fmla="*/ 0 h 4194895"/>
              <a:gd name="connsiteX102" fmla="*/ 3505200 w 9601201"/>
              <a:gd name="connsiteY102" fmla="*/ 1258204 h 4194895"/>
              <a:gd name="connsiteX103" fmla="*/ 3505200 w 9601201"/>
              <a:gd name="connsiteY103" fmla="*/ 1268050 h 4194895"/>
              <a:gd name="connsiteX104" fmla="*/ 4773250 w 9601201"/>
              <a:gd name="connsiteY104" fmla="*/ 0 h 4194895"/>
              <a:gd name="connsiteX105" fmla="*/ 4812636 w 9601201"/>
              <a:gd name="connsiteY105" fmla="*/ 0 h 4194895"/>
              <a:gd name="connsiteX106" fmla="*/ 3505200 w 9601201"/>
              <a:gd name="connsiteY106" fmla="*/ 1307436 h 4194895"/>
              <a:gd name="connsiteX107" fmla="*/ 3505200 w 9601201"/>
              <a:gd name="connsiteY107" fmla="*/ 1317282 h 4194895"/>
              <a:gd name="connsiteX108" fmla="*/ 4822482 w 9601201"/>
              <a:gd name="connsiteY108" fmla="*/ 0 h 4194895"/>
              <a:gd name="connsiteX109" fmla="*/ 4861868 w 9601201"/>
              <a:gd name="connsiteY109" fmla="*/ 0 h 4194895"/>
              <a:gd name="connsiteX110" fmla="*/ 3505200 w 9601201"/>
              <a:gd name="connsiteY110" fmla="*/ 1356668 h 4194895"/>
              <a:gd name="connsiteX111" fmla="*/ 3505200 w 9601201"/>
              <a:gd name="connsiteY111" fmla="*/ 1366514 h 4194895"/>
              <a:gd name="connsiteX112" fmla="*/ 4871714 w 9601201"/>
              <a:gd name="connsiteY112" fmla="*/ 0 h 4194895"/>
              <a:gd name="connsiteX113" fmla="*/ 4911099 w 9601201"/>
              <a:gd name="connsiteY113" fmla="*/ 0 h 4194895"/>
              <a:gd name="connsiteX114" fmla="*/ 3505200 w 9601201"/>
              <a:gd name="connsiteY114" fmla="*/ 1405899 h 4194895"/>
              <a:gd name="connsiteX115" fmla="*/ 3505200 w 9601201"/>
              <a:gd name="connsiteY115" fmla="*/ 1415746 h 4194895"/>
              <a:gd name="connsiteX116" fmla="*/ 4920946 w 9601201"/>
              <a:gd name="connsiteY116" fmla="*/ 0 h 4194895"/>
              <a:gd name="connsiteX117" fmla="*/ 4960331 w 9601201"/>
              <a:gd name="connsiteY117" fmla="*/ 0 h 4194895"/>
              <a:gd name="connsiteX118" fmla="*/ 3505200 w 9601201"/>
              <a:gd name="connsiteY118" fmla="*/ 1455131 h 4194895"/>
              <a:gd name="connsiteX119" fmla="*/ 3505200 w 9601201"/>
              <a:gd name="connsiteY119" fmla="*/ 1464978 h 4194895"/>
              <a:gd name="connsiteX120" fmla="*/ 4970177 w 9601201"/>
              <a:gd name="connsiteY120" fmla="*/ 0 h 4194895"/>
              <a:gd name="connsiteX121" fmla="*/ 5009563 w 9601201"/>
              <a:gd name="connsiteY121" fmla="*/ 0 h 4194895"/>
              <a:gd name="connsiteX122" fmla="*/ 3505200 w 9601201"/>
              <a:gd name="connsiteY122" fmla="*/ 1504363 h 4194895"/>
              <a:gd name="connsiteX123" fmla="*/ 3505200 w 9601201"/>
              <a:gd name="connsiteY123" fmla="*/ 1514210 h 4194895"/>
              <a:gd name="connsiteX124" fmla="*/ 5019410 w 9601201"/>
              <a:gd name="connsiteY124" fmla="*/ 0 h 4194895"/>
              <a:gd name="connsiteX125" fmla="*/ 5058794 w 9601201"/>
              <a:gd name="connsiteY125" fmla="*/ 0 h 4194895"/>
              <a:gd name="connsiteX126" fmla="*/ 3505200 w 9601201"/>
              <a:gd name="connsiteY126" fmla="*/ 1553595 h 4194895"/>
              <a:gd name="connsiteX127" fmla="*/ 3505200 w 9601201"/>
              <a:gd name="connsiteY127" fmla="*/ 1563442 h 4194895"/>
              <a:gd name="connsiteX128" fmla="*/ 5068642 w 9601201"/>
              <a:gd name="connsiteY128" fmla="*/ 0 h 4194895"/>
              <a:gd name="connsiteX129" fmla="*/ 5108026 w 9601201"/>
              <a:gd name="connsiteY129" fmla="*/ 0 h 4194895"/>
              <a:gd name="connsiteX130" fmla="*/ 3505200 w 9601201"/>
              <a:gd name="connsiteY130" fmla="*/ 1602827 h 4194895"/>
              <a:gd name="connsiteX131" fmla="*/ 3505200 w 9601201"/>
              <a:gd name="connsiteY131" fmla="*/ 1612673 h 4194895"/>
              <a:gd name="connsiteX132" fmla="*/ 5117873 w 9601201"/>
              <a:gd name="connsiteY132" fmla="*/ 0 h 4194895"/>
              <a:gd name="connsiteX133" fmla="*/ 5157259 w 9601201"/>
              <a:gd name="connsiteY133" fmla="*/ 0 h 4194895"/>
              <a:gd name="connsiteX134" fmla="*/ 3505200 w 9601201"/>
              <a:gd name="connsiteY134" fmla="*/ 1652059 h 4194895"/>
              <a:gd name="connsiteX135" fmla="*/ 3505200 w 9601201"/>
              <a:gd name="connsiteY135" fmla="*/ 1661905 h 4194895"/>
              <a:gd name="connsiteX136" fmla="*/ 5167105 w 9601201"/>
              <a:gd name="connsiteY136" fmla="*/ 0 h 4194895"/>
              <a:gd name="connsiteX137" fmla="*/ 5206491 w 9601201"/>
              <a:gd name="connsiteY137" fmla="*/ 0 h 4194895"/>
              <a:gd name="connsiteX138" fmla="*/ 3505200 w 9601201"/>
              <a:gd name="connsiteY138" fmla="*/ 1701291 h 4194895"/>
              <a:gd name="connsiteX139" fmla="*/ 3505200 w 9601201"/>
              <a:gd name="connsiteY139" fmla="*/ 1711137 h 4194895"/>
              <a:gd name="connsiteX140" fmla="*/ 5216337 w 9601201"/>
              <a:gd name="connsiteY140" fmla="*/ 0 h 4194895"/>
              <a:gd name="connsiteX141" fmla="*/ 5255723 w 9601201"/>
              <a:gd name="connsiteY141" fmla="*/ 0 h 4194895"/>
              <a:gd name="connsiteX142" fmla="*/ 3505200 w 9601201"/>
              <a:gd name="connsiteY142" fmla="*/ 1750523 h 4194895"/>
              <a:gd name="connsiteX143" fmla="*/ 3505200 w 9601201"/>
              <a:gd name="connsiteY143" fmla="*/ 1760369 h 4194895"/>
              <a:gd name="connsiteX144" fmla="*/ 5265569 w 9601201"/>
              <a:gd name="connsiteY144" fmla="*/ 0 h 4194895"/>
              <a:gd name="connsiteX145" fmla="*/ 5304955 w 9601201"/>
              <a:gd name="connsiteY145" fmla="*/ 0 h 4194895"/>
              <a:gd name="connsiteX146" fmla="*/ 3505200 w 9601201"/>
              <a:gd name="connsiteY146" fmla="*/ 1799755 h 4194895"/>
              <a:gd name="connsiteX147" fmla="*/ 3505200 w 9601201"/>
              <a:gd name="connsiteY147" fmla="*/ 1809601 h 4194895"/>
              <a:gd name="connsiteX148" fmla="*/ 5314800 w 9601201"/>
              <a:gd name="connsiteY148" fmla="*/ 0 h 4194895"/>
              <a:gd name="connsiteX149" fmla="*/ 5354186 w 9601201"/>
              <a:gd name="connsiteY149" fmla="*/ 0 h 4194895"/>
              <a:gd name="connsiteX150" fmla="*/ 3505200 w 9601201"/>
              <a:gd name="connsiteY150" fmla="*/ 1848986 h 4194895"/>
              <a:gd name="connsiteX151" fmla="*/ 3505200 w 9601201"/>
              <a:gd name="connsiteY151" fmla="*/ 1858833 h 4194895"/>
              <a:gd name="connsiteX152" fmla="*/ 5364032 w 9601201"/>
              <a:gd name="connsiteY152" fmla="*/ 0 h 4194895"/>
              <a:gd name="connsiteX153" fmla="*/ 5403418 w 9601201"/>
              <a:gd name="connsiteY153" fmla="*/ 0 h 4194895"/>
              <a:gd name="connsiteX154" fmla="*/ 3505200 w 9601201"/>
              <a:gd name="connsiteY154" fmla="*/ 1898218 h 4194895"/>
              <a:gd name="connsiteX155" fmla="*/ 3505200 w 9601201"/>
              <a:gd name="connsiteY155" fmla="*/ 1908065 h 4194895"/>
              <a:gd name="connsiteX156" fmla="*/ 5413265 w 9601201"/>
              <a:gd name="connsiteY156" fmla="*/ 0 h 4194895"/>
              <a:gd name="connsiteX157" fmla="*/ 5452650 w 9601201"/>
              <a:gd name="connsiteY157" fmla="*/ 0 h 4194895"/>
              <a:gd name="connsiteX158" fmla="*/ 3505200 w 9601201"/>
              <a:gd name="connsiteY158" fmla="*/ 1947450 h 4194895"/>
              <a:gd name="connsiteX159" fmla="*/ 3505200 w 9601201"/>
              <a:gd name="connsiteY159" fmla="*/ 1957297 h 4194895"/>
              <a:gd name="connsiteX160" fmla="*/ 5462497 w 9601201"/>
              <a:gd name="connsiteY160" fmla="*/ 0 h 4194895"/>
              <a:gd name="connsiteX161" fmla="*/ 5501882 w 9601201"/>
              <a:gd name="connsiteY161" fmla="*/ 0 h 4194895"/>
              <a:gd name="connsiteX162" fmla="*/ 3505200 w 9601201"/>
              <a:gd name="connsiteY162" fmla="*/ 1996682 h 4194895"/>
              <a:gd name="connsiteX163" fmla="*/ 3505200 w 9601201"/>
              <a:gd name="connsiteY163" fmla="*/ 2006528 h 4194895"/>
              <a:gd name="connsiteX164" fmla="*/ 5511728 w 9601201"/>
              <a:gd name="connsiteY164" fmla="*/ 0 h 4194895"/>
              <a:gd name="connsiteX165" fmla="*/ 5551114 w 9601201"/>
              <a:gd name="connsiteY165" fmla="*/ 0 h 4194895"/>
              <a:gd name="connsiteX166" fmla="*/ 3505200 w 9601201"/>
              <a:gd name="connsiteY166" fmla="*/ 2045914 h 4194895"/>
              <a:gd name="connsiteX167" fmla="*/ 3505200 w 9601201"/>
              <a:gd name="connsiteY167" fmla="*/ 2055760 h 4194895"/>
              <a:gd name="connsiteX168" fmla="*/ 5560960 w 9601201"/>
              <a:gd name="connsiteY168" fmla="*/ 0 h 4194895"/>
              <a:gd name="connsiteX169" fmla="*/ 5600346 w 9601201"/>
              <a:gd name="connsiteY169" fmla="*/ 0 h 4194895"/>
              <a:gd name="connsiteX170" fmla="*/ 3505200 w 9601201"/>
              <a:gd name="connsiteY170" fmla="*/ 2095146 h 4194895"/>
              <a:gd name="connsiteX171" fmla="*/ 3505200 w 9601201"/>
              <a:gd name="connsiteY171" fmla="*/ 2104992 h 4194895"/>
              <a:gd name="connsiteX172" fmla="*/ 5610191 w 9601201"/>
              <a:gd name="connsiteY172" fmla="*/ 0 h 4194895"/>
              <a:gd name="connsiteX173" fmla="*/ 5649578 w 9601201"/>
              <a:gd name="connsiteY173" fmla="*/ 0 h 4194895"/>
              <a:gd name="connsiteX174" fmla="*/ 3505200 w 9601201"/>
              <a:gd name="connsiteY174" fmla="*/ 2144378 h 4194895"/>
              <a:gd name="connsiteX175" fmla="*/ 3505200 w 9601201"/>
              <a:gd name="connsiteY175" fmla="*/ 2154224 h 4194895"/>
              <a:gd name="connsiteX176" fmla="*/ 5659423 w 9601201"/>
              <a:gd name="connsiteY176" fmla="*/ 0 h 4194895"/>
              <a:gd name="connsiteX177" fmla="*/ 5698809 w 9601201"/>
              <a:gd name="connsiteY177" fmla="*/ 0 h 4194895"/>
              <a:gd name="connsiteX178" fmla="*/ 3505200 w 9601201"/>
              <a:gd name="connsiteY178" fmla="*/ 2193610 h 4194895"/>
              <a:gd name="connsiteX179" fmla="*/ 3505200 w 9601201"/>
              <a:gd name="connsiteY179" fmla="*/ 2203456 h 4194895"/>
              <a:gd name="connsiteX180" fmla="*/ 5708656 w 9601201"/>
              <a:gd name="connsiteY180" fmla="*/ 0 h 4194895"/>
              <a:gd name="connsiteX181" fmla="*/ 5719764 w 9601201"/>
              <a:gd name="connsiteY181" fmla="*/ 0 h 4194895"/>
              <a:gd name="connsiteX182" fmla="*/ 5748040 w 9601201"/>
              <a:gd name="connsiteY182" fmla="*/ 0 h 4194895"/>
              <a:gd name="connsiteX183" fmla="*/ 3505200 w 9601201"/>
              <a:gd name="connsiteY183" fmla="*/ 2242841 h 4194895"/>
              <a:gd name="connsiteX184" fmla="*/ 3505200 w 9601201"/>
              <a:gd name="connsiteY184" fmla="*/ 2252688 h 4194895"/>
              <a:gd name="connsiteX185" fmla="*/ 5757888 w 9601201"/>
              <a:gd name="connsiteY185" fmla="*/ 0 h 4194895"/>
              <a:gd name="connsiteX186" fmla="*/ 5797273 w 9601201"/>
              <a:gd name="connsiteY186" fmla="*/ 0 h 4194895"/>
              <a:gd name="connsiteX187" fmla="*/ 3505200 w 9601201"/>
              <a:gd name="connsiteY187" fmla="*/ 2292073 h 4194895"/>
              <a:gd name="connsiteX188" fmla="*/ 3505200 w 9601201"/>
              <a:gd name="connsiteY188" fmla="*/ 2301920 h 4194895"/>
              <a:gd name="connsiteX189" fmla="*/ 5807119 w 9601201"/>
              <a:gd name="connsiteY189" fmla="*/ 0 h 4194895"/>
              <a:gd name="connsiteX190" fmla="*/ 5846505 w 9601201"/>
              <a:gd name="connsiteY190" fmla="*/ 0 h 4194895"/>
              <a:gd name="connsiteX191" fmla="*/ 3505200 w 9601201"/>
              <a:gd name="connsiteY191" fmla="*/ 2341305 h 4194895"/>
              <a:gd name="connsiteX192" fmla="*/ 3505200 w 9601201"/>
              <a:gd name="connsiteY192" fmla="*/ 2351152 h 4194895"/>
              <a:gd name="connsiteX193" fmla="*/ 5856351 w 9601201"/>
              <a:gd name="connsiteY193" fmla="*/ 0 h 4194895"/>
              <a:gd name="connsiteX194" fmla="*/ 5874887 w 9601201"/>
              <a:gd name="connsiteY194" fmla="*/ 0 h 4194895"/>
              <a:gd name="connsiteX195" fmla="*/ 5895737 w 9601201"/>
              <a:gd name="connsiteY195" fmla="*/ 0 h 4194895"/>
              <a:gd name="connsiteX196" fmla="*/ 3505200 w 9601201"/>
              <a:gd name="connsiteY196" fmla="*/ 2390537 h 4194895"/>
              <a:gd name="connsiteX197" fmla="*/ 3505200 w 9601201"/>
              <a:gd name="connsiteY197" fmla="*/ 2400383 h 4194895"/>
              <a:gd name="connsiteX198" fmla="*/ 5905583 w 9601201"/>
              <a:gd name="connsiteY198" fmla="*/ 0 h 4194895"/>
              <a:gd name="connsiteX199" fmla="*/ 5944969 w 9601201"/>
              <a:gd name="connsiteY199" fmla="*/ 0 h 4194895"/>
              <a:gd name="connsiteX200" fmla="*/ 3505200 w 9601201"/>
              <a:gd name="connsiteY200" fmla="*/ 2439769 h 4194895"/>
              <a:gd name="connsiteX201" fmla="*/ 3505200 w 9601201"/>
              <a:gd name="connsiteY201" fmla="*/ 2449615 h 4194895"/>
              <a:gd name="connsiteX202" fmla="*/ 5954815 w 9601201"/>
              <a:gd name="connsiteY202" fmla="*/ 0 h 4194895"/>
              <a:gd name="connsiteX203" fmla="*/ 5994201 w 9601201"/>
              <a:gd name="connsiteY203" fmla="*/ 0 h 4194895"/>
              <a:gd name="connsiteX204" fmla="*/ 3505200 w 9601201"/>
              <a:gd name="connsiteY204" fmla="*/ 2489001 h 4194895"/>
              <a:gd name="connsiteX205" fmla="*/ 3505200 w 9601201"/>
              <a:gd name="connsiteY205" fmla="*/ 2498847 h 4194895"/>
              <a:gd name="connsiteX206" fmla="*/ 6004046 w 9601201"/>
              <a:gd name="connsiteY206" fmla="*/ 0 h 4194895"/>
              <a:gd name="connsiteX207" fmla="*/ 6043432 w 9601201"/>
              <a:gd name="connsiteY207" fmla="*/ 0 h 4194895"/>
              <a:gd name="connsiteX208" fmla="*/ 3505200 w 9601201"/>
              <a:gd name="connsiteY208" fmla="*/ 2538233 h 4194895"/>
              <a:gd name="connsiteX209" fmla="*/ 3505200 w 9601201"/>
              <a:gd name="connsiteY209" fmla="*/ 2548079 h 4194895"/>
              <a:gd name="connsiteX210" fmla="*/ 6053278 w 9601201"/>
              <a:gd name="connsiteY210" fmla="*/ 0 h 4194895"/>
              <a:gd name="connsiteX211" fmla="*/ 6070389 w 9601201"/>
              <a:gd name="connsiteY211" fmla="*/ 0 h 4194895"/>
              <a:gd name="connsiteX212" fmla="*/ 6092664 w 9601201"/>
              <a:gd name="connsiteY212" fmla="*/ 0 h 4194895"/>
              <a:gd name="connsiteX213" fmla="*/ 3505200 w 9601201"/>
              <a:gd name="connsiteY213" fmla="*/ 2587465 h 4194895"/>
              <a:gd name="connsiteX214" fmla="*/ 3505200 w 9601201"/>
              <a:gd name="connsiteY214" fmla="*/ 2597311 h 4194895"/>
              <a:gd name="connsiteX215" fmla="*/ 6102510 w 9601201"/>
              <a:gd name="connsiteY215" fmla="*/ 0 h 4194895"/>
              <a:gd name="connsiteX216" fmla="*/ 6141896 w 9601201"/>
              <a:gd name="connsiteY216" fmla="*/ 0 h 4194895"/>
              <a:gd name="connsiteX217" fmla="*/ 3505200 w 9601201"/>
              <a:gd name="connsiteY217" fmla="*/ 2636696 h 4194895"/>
              <a:gd name="connsiteX218" fmla="*/ 3505200 w 9601201"/>
              <a:gd name="connsiteY218" fmla="*/ 2646543 h 4194895"/>
              <a:gd name="connsiteX219" fmla="*/ 6151742 w 9601201"/>
              <a:gd name="connsiteY219" fmla="*/ 0 h 4194895"/>
              <a:gd name="connsiteX220" fmla="*/ 6178809 w 9601201"/>
              <a:gd name="connsiteY220" fmla="*/ 0 h 4194895"/>
              <a:gd name="connsiteX221" fmla="*/ 6191128 w 9601201"/>
              <a:gd name="connsiteY221" fmla="*/ 0 h 4194895"/>
              <a:gd name="connsiteX222" fmla="*/ 3505200 w 9601201"/>
              <a:gd name="connsiteY222" fmla="*/ 2685928 h 4194895"/>
              <a:gd name="connsiteX223" fmla="*/ 3505200 w 9601201"/>
              <a:gd name="connsiteY223" fmla="*/ 2695775 h 4194895"/>
              <a:gd name="connsiteX224" fmla="*/ 6200974 w 9601201"/>
              <a:gd name="connsiteY224" fmla="*/ 0 h 4194895"/>
              <a:gd name="connsiteX225" fmla="*/ 6240359 w 9601201"/>
              <a:gd name="connsiteY225" fmla="*/ 0 h 4194895"/>
              <a:gd name="connsiteX226" fmla="*/ 3505200 w 9601201"/>
              <a:gd name="connsiteY226" fmla="*/ 2735160 h 4194895"/>
              <a:gd name="connsiteX227" fmla="*/ 3505200 w 9601201"/>
              <a:gd name="connsiteY227" fmla="*/ 2745007 h 4194895"/>
              <a:gd name="connsiteX228" fmla="*/ 6250205 w 9601201"/>
              <a:gd name="connsiteY228" fmla="*/ 0 h 4194895"/>
              <a:gd name="connsiteX229" fmla="*/ 6290547 w 9601201"/>
              <a:gd name="connsiteY229" fmla="*/ 0 h 4194895"/>
              <a:gd name="connsiteX230" fmla="*/ 3505200 w 9601201"/>
              <a:gd name="connsiteY230" fmla="*/ 2786348 h 4194895"/>
              <a:gd name="connsiteX231" fmla="*/ 3505200 w 9601201"/>
              <a:gd name="connsiteY231" fmla="*/ 2796197 h 4194895"/>
              <a:gd name="connsiteX232" fmla="*/ 6300392 w 9601201"/>
              <a:gd name="connsiteY232" fmla="*/ 0 h 4194895"/>
              <a:gd name="connsiteX233" fmla="*/ 6339779 w 9601201"/>
              <a:gd name="connsiteY233" fmla="*/ 0 h 4194895"/>
              <a:gd name="connsiteX234" fmla="*/ 3505200 w 9601201"/>
              <a:gd name="connsiteY234" fmla="*/ 2835598 h 4194895"/>
              <a:gd name="connsiteX235" fmla="*/ 3505200 w 9601201"/>
              <a:gd name="connsiteY235" fmla="*/ 2845446 h 4194895"/>
              <a:gd name="connsiteX236" fmla="*/ 6349624 w 9601201"/>
              <a:gd name="connsiteY236" fmla="*/ 0 h 4194895"/>
              <a:gd name="connsiteX237" fmla="*/ 6373169 w 9601201"/>
              <a:gd name="connsiteY237" fmla="*/ 0 h 4194895"/>
              <a:gd name="connsiteX238" fmla="*/ 6389011 w 9601201"/>
              <a:gd name="connsiteY238" fmla="*/ 0 h 4194895"/>
              <a:gd name="connsiteX239" fmla="*/ 3505200 w 9601201"/>
              <a:gd name="connsiteY239" fmla="*/ 2884848 h 4194895"/>
              <a:gd name="connsiteX240" fmla="*/ 3505200 w 9601201"/>
              <a:gd name="connsiteY240" fmla="*/ 2894696 h 4194895"/>
              <a:gd name="connsiteX241" fmla="*/ 6398857 w 9601201"/>
              <a:gd name="connsiteY241" fmla="*/ 0 h 4194895"/>
              <a:gd name="connsiteX242" fmla="*/ 6438243 w 9601201"/>
              <a:gd name="connsiteY242" fmla="*/ 0 h 4194895"/>
              <a:gd name="connsiteX243" fmla="*/ 3505200 w 9601201"/>
              <a:gd name="connsiteY243" fmla="*/ 2934097 h 4194895"/>
              <a:gd name="connsiteX244" fmla="*/ 3505200 w 9601201"/>
              <a:gd name="connsiteY244" fmla="*/ 2943946 h 4194895"/>
              <a:gd name="connsiteX245" fmla="*/ 6448089 w 9601201"/>
              <a:gd name="connsiteY245" fmla="*/ 0 h 4194895"/>
              <a:gd name="connsiteX246" fmla="*/ 6487476 w 9601201"/>
              <a:gd name="connsiteY246" fmla="*/ 0 h 4194895"/>
              <a:gd name="connsiteX247" fmla="*/ 3505200 w 9601201"/>
              <a:gd name="connsiteY247" fmla="*/ 2983347 h 4194895"/>
              <a:gd name="connsiteX248" fmla="*/ 3505200 w 9601201"/>
              <a:gd name="connsiteY248" fmla="*/ 2993195 h 4194895"/>
              <a:gd name="connsiteX249" fmla="*/ 6497320 w 9601201"/>
              <a:gd name="connsiteY249" fmla="*/ 0 h 4194895"/>
              <a:gd name="connsiteX250" fmla="*/ 6519680 w 9601201"/>
              <a:gd name="connsiteY250" fmla="*/ 0 h 4194895"/>
              <a:gd name="connsiteX251" fmla="*/ 6536708 w 9601201"/>
              <a:gd name="connsiteY251" fmla="*/ 0 h 4194895"/>
              <a:gd name="connsiteX252" fmla="*/ 3505200 w 9601201"/>
              <a:gd name="connsiteY252" fmla="*/ 3032597 h 4194895"/>
              <a:gd name="connsiteX253" fmla="*/ 3505200 w 9601201"/>
              <a:gd name="connsiteY253" fmla="*/ 3042445 h 4194895"/>
              <a:gd name="connsiteX254" fmla="*/ 6546552 w 9601201"/>
              <a:gd name="connsiteY254" fmla="*/ 0 h 4194895"/>
              <a:gd name="connsiteX255" fmla="*/ 6585939 w 9601201"/>
              <a:gd name="connsiteY255" fmla="*/ 0 h 4194895"/>
              <a:gd name="connsiteX256" fmla="*/ 3505200 w 9601201"/>
              <a:gd name="connsiteY256" fmla="*/ 3081846 h 4194895"/>
              <a:gd name="connsiteX257" fmla="*/ 3505200 w 9601201"/>
              <a:gd name="connsiteY257" fmla="*/ 3091695 h 4194895"/>
              <a:gd name="connsiteX258" fmla="*/ 6595784 w 9601201"/>
              <a:gd name="connsiteY258" fmla="*/ 0 h 4194895"/>
              <a:gd name="connsiteX259" fmla="*/ 6635171 w 9601201"/>
              <a:gd name="connsiteY259" fmla="*/ 0 h 4194895"/>
              <a:gd name="connsiteX260" fmla="*/ 3505200 w 9601201"/>
              <a:gd name="connsiteY260" fmla="*/ 3131096 h 4194895"/>
              <a:gd name="connsiteX261" fmla="*/ 3505200 w 9601201"/>
              <a:gd name="connsiteY261" fmla="*/ 3140945 h 4194895"/>
              <a:gd name="connsiteX262" fmla="*/ 6645016 w 9601201"/>
              <a:gd name="connsiteY262" fmla="*/ 0 h 4194895"/>
              <a:gd name="connsiteX263" fmla="*/ 6684403 w 9601201"/>
              <a:gd name="connsiteY263" fmla="*/ 0 h 4194895"/>
              <a:gd name="connsiteX264" fmla="*/ 3505200 w 9601201"/>
              <a:gd name="connsiteY264" fmla="*/ 3180346 h 4194895"/>
              <a:gd name="connsiteX265" fmla="*/ 3505200 w 9601201"/>
              <a:gd name="connsiteY265" fmla="*/ 3190193 h 4194895"/>
              <a:gd name="connsiteX266" fmla="*/ 6694248 w 9601201"/>
              <a:gd name="connsiteY266" fmla="*/ 0 h 4194895"/>
              <a:gd name="connsiteX267" fmla="*/ 6715544 w 9601201"/>
              <a:gd name="connsiteY267" fmla="*/ 0 h 4194895"/>
              <a:gd name="connsiteX268" fmla="*/ 6733635 w 9601201"/>
              <a:gd name="connsiteY268" fmla="*/ 0 h 4194895"/>
              <a:gd name="connsiteX269" fmla="*/ 3505200 w 9601201"/>
              <a:gd name="connsiteY269" fmla="*/ 3229595 h 4194895"/>
              <a:gd name="connsiteX270" fmla="*/ 3505200 w 9601201"/>
              <a:gd name="connsiteY270" fmla="*/ 3239443 h 4194895"/>
              <a:gd name="connsiteX271" fmla="*/ 6743479 w 9601201"/>
              <a:gd name="connsiteY271" fmla="*/ 0 h 4194895"/>
              <a:gd name="connsiteX272" fmla="*/ 6782867 w 9601201"/>
              <a:gd name="connsiteY272" fmla="*/ 0 h 4194895"/>
              <a:gd name="connsiteX273" fmla="*/ 3505200 w 9601201"/>
              <a:gd name="connsiteY273" fmla="*/ 3278844 h 4194895"/>
              <a:gd name="connsiteX274" fmla="*/ 3505200 w 9601201"/>
              <a:gd name="connsiteY274" fmla="*/ 3288693 h 4194895"/>
              <a:gd name="connsiteX275" fmla="*/ 6792711 w 9601201"/>
              <a:gd name="connsiteY275" fmla="*/ 0 h 4194895"/>
              <a:gd name="connsiteX276" fmla="*/ 6832099 w 9601201"/>
              <a:gd name="connsiteY276" fmla="*/ 0 h 4194895"/>
              <a:gd name="connsiteX277" fmla="*/ 3505200 w 9601201"/>
              <a:gd name="connsiteY277" fmla="*/ 3328094 h 4194895"/>
              <a:gd name="connsiteX278" fmla="*/ 3505200 w 9601201"/>
              <a:gd name="connsiteY278" fmla="*/ 3337942 h 4194895"/>
              <a:gd name="connsiteX279" fmla="*/ 6841943 w 9601201"/>
              <a:gd name="connsiteY279" fmla="*/ 0 h 4194895"/>
              <a:gd name="connsiteX280" fmla="*/ 6861140 w 9601201"/>
              <a:gd name="connsiteY280" fmla="*/ 0 h 4194895"/>
              <a:gd name="connsiteX281" fmla="*/ 6881330 w 9601201"/>
              <a:gd name="connsiteY281" fmla="*/ 0 h 4194895"/>
              <a:gd name="connsiteX282" fmla="*/ 3505200 w 9601201"/>
              <a:gd name="connsiteY282" fmla="*/ 3377343 h 4194895"/>
              <a:gd name="connsiteX283" fmla="*/ 3505200 w 9601201"/>
              <a:gd name="connsiteY283" fmla="*/ 3387192 h 4194895"/>
              <a:gd name="connsiteX284" fmla="*/ 6891175 w 9601201"/>
              <a:gd name="connsiteY284" fmla="*/ 0 h 4194895"/>
              <a:gd name="connsiteX285" fmla="*/ 6930563 w 9601201"/>
              <a:gd name="connsiteY285" fmla="*/ 0 h 4194895"/>
              <a:gd name="connsiteX286" fmla="*/ 3505200 w 9601201"/>
              <a:gd name="connsiteY286" fmla="*/ 3426593 h 4194895"/>
              <a:gd name="connsiteX287" fmla="*/ 3505200 w 9601201"/>
              <a:gd name="connsiteY287" fmla="*/ 3436442 h 4194895"/>
              <a:gd name="connsiteX288" fmla="*/ 6940407 w 9601201"/>
              <a:gd name="connsiteY288" fmla="*/ 0 h 4194895"/>
              <a:gd name="connsiteX289" fmla="*/ 6979794 w 9601201"/>
              <a:gd name="connsiteY289" fmla="*/ 0 h 4194895"/>
              <a:gd name="connsiteX290" fmla="*/ 3505200 w 9601201"/>
              <a:gd name="connsiteY290" fmla="*/ 3475843 h 4194895"/>
              <a:gd name="connsiteX291" fmla="*/ 3505200 w 9601201"/>
              <a:gd name="connsiteY291" fmla="*/ 3485690 h 4194895"/>
              <a:gd name="connsiteX292" fmla="*/ 6989639 w 9601201"/>
              <a:gd name="connsiteY292" fmla="*/ 0 h 4194895"/>
              <a:gd name="connsiteX293" fmla="*/ 7029026 w 9601201"/>
              <a:gd name="connsiteY293" fmla="*/ 0 h 4194895"/>
              <a:gd name="connsiteX294" fmla="*/ 3505200 w 9601201"/>
              <a:gd name="connsiteY294" fmla="*/ 3525093 h 4194895"/>
              <a:gd name="connsiteX295" fmla="*/ 3505200 w 9601201"/>
              <a:gd name="connsiteY295" fmla="*/ 3534940 h 4194895"/>
              <a:gd name="connsiteX296" fmla="*/ 7038871 w 9601201"/>
              <a:gd name="connsiteY296" fmla="*/ 0 h 4194895"/>
              <a:gd name="connsiteX297" fmla="*/ 7056647 w 9601201"/>
              <a:gd name="connsiteY297" fmla="*/ 0 h 4194895"/>
              <a:gd name="connsiteX298" fmla="*/ 7078257 w 9601201"/>
              <a:gd name="connsiteY298" fmla="*/ 0 h 4194895"/>
              <a:gd name="connsiteX299" fmla="*/ 3505200 w 9601201"/>
              <a:gd name="connsiteY299" fmla="*/ 3574341 h 4194895"/>
              <a:gd name="connsiteX300" fmla="*/ 3505200 w 9601201"/>
              <a:gd name="connsiteY300" fmla="*/ 3584190 h 4194895"/>
              <a:gd name="connsiteX301" fmla="*/ 7088103 w 9601201"/>
              <a:gd name="connsiteY301" fmla="*/ 0 h 4194895"/>
              <a:gd name="connsiteX302" fmla="*/ 7127490 w 9601201"/>
              <a:gd name="connsiteY302" fmla="*/ 0 h 4194895"/>
              <a:gd name="connsiteX303" fmla="*/ 3505200 w 9601201"/>
              <a:gd name="connsiteY303" fmla="*/ 3623591 h 4194895"/>
              <a:gd name="connsiteX304" fmla="*/ 3505200 w 9601201"/>
              <a:gd name="connsiteY304" fmla="*/ 3633439 h 4194895"/>
              <a:gd name="connsiteX305" fmla="*/ 7137334 w 9601201"/>
              <a:gd name="connsiteY305" fmla="*/ 0 h 4194895"/>
              <a:gd name="connsiteX306" fmla="*/ 7165097 w 9601201"/>
              <a:gd name="connsiteY306" fmla="*/ 0 h 4194895"/>
              <a:gd name="connsiteX307" fmla="*/ 7176721 w 9601201"/>
              <a:gd name="connsiteY307" fmla="*/ 0 h 4194895"/>
              <a:gd name="connsiteX308" fmla="*/ 3505200 w 9601201"/>
              <a:gd name="connsiteY308" fmla="*/ 3672840 h 4194895"/>
              <a:gd name="connsiteX309" fmla="*/ 3505200 w 9601201"/>
              <a:gd name="connsiteY309" fmla="*/ 3682689 h 4194895"/>
              <a:gd name="connsiteX310" fmla="*/ 7186566 w 9601201"/>
              <a:gd name="connsiteY310" fmla="*/ 0 h 4194895"/>
              <a:gd name="connsiteX311" fmla="*/ 7225953 w 9601201"/>
              <a:gd name="connsiteY311" fmla="*/ 0 h 4194895"/>
              <a:gd name="connsiteX312" fmla="*/ 3505200 w 9601201"/>
              <a:gd name="connsiteY312" fmla="*/ 3722090 h 4194895"/>
              <a:gd name="connsiteX313" fmla="*/ 3505200 w 9601201"/>
              <a:gd name="connsiteY313" fmla="*/ 3731939 h 4194895"/>
              <a:gd name="connsiteX314" fmla="*/ 7235798 w 9601201"/>
              <a:gd name="connsiteY314" fmla="*/ 0 h 4194895"/>
              <a:gd name="connsiteX315" fmla="*/ 7275186 w 9601201"/>
              <a:gd name="connsiteY315" fmla="*/ 0 h 4194895"/>
              <a:gd name="connsiteX316" fmla="*/ 3505200 w 9601201"/>
              <a:gd name="connsiteY316" fmla="*/ 3771340 h 4194895"/>
              <a:gd name="connsiteX317" fmla="*/ 3505200 w 9601201"/>
              <a:gd name="connsiteY317" fmla="*/ 3781188 h 4194895"/>
              <a:gd name="connsiteX318" fmla="*/ 7285030 w 9601201"/>
              <a:gd name="connsiteY318" fmla="*/ 0 h 4194895"/>
              <a:gd name="connsiteX319" fmla="*/ 7324417 w 9601201"/>
              <a:gd name="connsiteY319" fmla="*/ 0 h 4194895"/>
              <a:gd name="connsiteX320" fmla="*/ 3505200 w 9601201"/>
              <a:gd name="connsiteY320" fmla="*/ 3820590 h 4194895"/>
              <a:gd name="connsiteX321" fmla="*/ 3505200 w 9601201"/>
              <a:gd name="connsiteY321" fmla="*/ 3830438 h 4194895"/>
              <a:gd name="connsiteX322" fmla="*/ 7334262 w 9601201"/>
              <a:gd name="connsiteY322" fmla="*/ 0 h 4194895"/>
              <a:gd name="connsiteX323" fmla="*/ 7359457 w 9601201"/>
              <a:gd name="connsiteY323" fmla="*/ 0 h 4194895"/>
              <a:gd name="connsiteX324" fmla="*/ 7373649 w 9601201"/>
              <a:gd name="connsiteY324" fmla="*/ 0 h 4194895"/>
              <a:gd name="connsiteX325" fmla="*/ 3505200 w 9601201"/>
              <a:gd name="connsiteY325" fmla="*/ 3869839 h 4194895"/>
              <a:gd name="connsiteX326" fmla="*/ 3505200 w 9601201"/>
              <a:gd name="connsiteY326" fmla="*/ 3879688 h 4194895"/>
              <a:gd name="connsiteX327" fmla="*/ 7383494 w 9601201"/>
              <a:gd name="connsiteY327" fmla="*/ 0 h 4194895"/>
              <a:gd name="connsiteX328" fmla="*/ 7422881 w 9601201"/>
              <a:gd name="connsiteY328" fmla="*/ 0 h 4194895"/>
              <a:gd name="connsiteX329" fmla="*/ 3505200 w 9601201"/>
              <a:gd name="connsiteY329" fmla="*/ 3919089 h 4194895"/>
              <a:gd name="connsiteX330" fmla="*/ 3505200 w 9601201"/>
              <a:gd name="connsiteY330" fmla="*/ 3928936 h 4194895"/>
              <a:gd name="connsiteX331" fmla="*/ 7432726 w 9601201"/>
              <a:gd name="connsiteY331" fmla="*/ 0 h 4194895"/>
              <a:gd name="connsiteX332" fmla="*/ 7471762 w 9601201"/>
              <a:gd name="connsiteY332" fmla="*/ 0 h 4194895"/>
              <a:gd name="connsiteX333" fmla="*/ 7472112 w 9601201"/>
              <a:gd name="connsiteY333" fmla="*/ 0 h 4194895"/>
              <a:gd name="connsiteX334" fmla="*/ 3505200 w 9601201"/>
              <a:gd name="connsiteY334" fmla="*/ 3968338 h 4194895"/>
              <a:gd name="connsiteX335" fmla="*/ 3505200 w 9601201"/>
              <a:gd name="connsiteY335" fmla="*/ 3978186 h 4194895"/>
              <a:gd name="connsiteX336" fmla="*/ 7481957 w 9601201"/>
              <a:gd name="connsiteY336" fmla="*/ 0 h 4194895"/>
              <a:gd name="connsiteX337" fmla="*/ 7521344 w 9601201"/>
              <a:gd name="connsiteY337" fmla="*/ 0 h 4194895"/>
              <a:gd name="connsiteX338" fmla="*/ 3505200 w 9601201"/>
              <a:gd name="connsiteY338" fmla="*/ 4017587 h 4194895"/>
              <a:gd name="connsiteX339" fmla="*/ 3505200 w 9601201"/>
              <a:gd name="connsiteY339" fmla="*/ 4027436 h 4194895"/>
              <a:gd name="connsiteX340" fmla="*/ 7531190 w 9601201"/>
              <a:gd name="connsiteY340" fmla="*/ 0 h 4194895"/>
              <a:gd name="connsiteX341" fmla="*/ 7570576 w 9601201"/>
              <a:gd name="connsiteY341" fmla="*/ 0 h 4194895"/>
              <a:gd name="connsiteX342" fmla="*/ 3505200 w 9601201"/>
              <a:gd name="connsiteY342" fmla="*/ 4066837 h 4194895"/>
              <a:gd name="connsiteX343" fmla="*/ 3505200 w 9601201"/>
              <a:gd name="connsiteY343" fmla="*/ 4076687 h 4194895"/>
              <a:gd name="connsiteX344" fmla="*/ 7580422 w 9601201"/>
              <a:gd name="connsiteY344" fmla="*/ 0 h 4194895"/>
              <a:gd name="connsiteX345" fmla="*/ 7619809 w 9601201"/>
              <a:gd name="connsiteY345" fmla="*/ 0 h 4194895"/>
              <a:gd name="connsiteX346" fmla="*/ 3505200 w 9601201"/>
              <a:gd name="connsiteY346" fmla="*/ 4116087 h 4194895"/>
              <a:gd name="connsiteX347" fmla="*/ 3505200 w 9601201"/>
              <a:gd name="connsiteY347" fmla="*/ 4125935 h 4194895"/>
              <a:gd name="connsiteX348" fmla="*/ 7629653 w 9601201"/>
              <a:gd name="connsiteY348" fmla="*/ 0 h 4194895"/>
              <a:gd name="connsiteX349" fmla="*/ 7669041 w 9601201"/>
              <a:gd name="connsiteY349" fmla="*/ 0 h 4194895"/>
              <a:gd name="connsiteX350" fmla="*/ 3505200 w 9601201"/>
              <a:gd name="connsiteY350" fmla="*/ 4165338 h 4194895"/>
              <a:gd name="connsiteX351" fmla="*/ 3505200 w 9601201"/>
              <a:gd name="connsiteY351" fmla="*/ 4175185 h 4194895"/>
              <a:gd name="connsiteX352" fmla="*/ 7678885 w 9601201"/>
              <a:gd name="connsiteY352" fmla="*/ 0 h 4194895"/>
              <a:gd name="connsiteX353" fmla="*/ 7718272 w 9601201"/>
              <a:gd name="connsiteY353" fmla="*/ 0 h 4194895"/>
              <a:gd name="connsiteX354" fmla="*/ 3530496 w 9601201"/>
              <a:gd name="connsiteY354" fmla="*/ 4189281 h 4194895"/>
              <a:gd name="connsiteX355" fmla="*/ 3535419 w 9601201"/>
              <a:gd name="connsiteY355" fmla="*/ 4194204 h 4194895"/>
              <a:gd name="connsiteX356" fmla="*/ 7728117 w 9601201"/>
              <a:gd name="connsiteY356" fmla="*/ 0 h 4194895"/>
              <a:gd name="connsiteX357" fmla="*/ 7767505 w 9601201"/>
              <a:gd name="connsiteY357" fmla="*/ 0 h 4194895"/>
              <a:gd name="connsiteX358" fmla="*/ 3579728 w 9601201"/>
              <a:gd name="connsiteY358" fmla="*/ 4189281 h 4194895"/>
              <a:gd name="connsiteX359" fmla="*/ 3584651 w 9601201"/>
              <a:gd name="connsiteY359" fmla="*/ 4194204 h 4194895"/>
              <a:gd name="connsiteX360" fmla="*/ 7777348 w 9601201"/>
              <a:gd name="connsiteY360" fmla="*/ 0 h 4194895"/>
              <a:gd name="connsiteX361" fmla="*/ 7816736 w 9601201"/>
              <a:gd name="connsiteY361" fmla="*/ 0 h 4194895"/>
              <a:gd name="connsiteX362" fmla="*/ 3628960 w 9601201"/>
              <a:gd name="connsiteY362" fmla="*/ 4189281 h 4194895"/>
              <a:gd name="connsiteX363" fmla="*/ 3633883 w 9601201"/>
              <a:gd name="connsiteY363" fmla="*/ 4194204 h 4194895"/>
              <a:gd name="connsiteX364" fmla="*/ 7826580 w 9601201"/>
              <a:gd name="connsiteY364" fmla="*/ 0 h 4194895"/>
              <a:gd name="connsiteX365" fmla="*/ 7865967 w 9601201"/>
              <a:gd name="connsiteY365" fmla="*/ 0 h 4194895"/>
              <a:gd name="connsiteX366" fmla="*/ 3678191 w 9601201"/>
              <a:gd name="connsiteY366" fmla="*/ 4189281 h 4194895"/>
              <a:gd name="connsiteX367" fmla="*/ 3683115 w 9601201"/>
              <a:gd name="connsiteY367" fmla="*/ 4194204 h 4194895"/>
              <a:gd name="connsiteX368" fmla="*/ 7875812 w 9601201"/>
              <a:gd name="connsiteY368" fmla="*/ 0 h 4194895"/>
              <a:gd name="connsiteX369" fmla="*/ 7915200 w 9601201"/>
              <a:gd name="connsiteY369" fmla="*/ 0 h 4194895"/>
              <a:gd name="connsiteX370" fmla="*/ 3727423 w 9601201"/>
              <a:gd name="connsiteY370" fmla="*/ 4189281 h 4194895"/>
              <a:gd name="connsiteX371" fmla="*/ 3732347 w 9601201"/>
              <a:gd name="connsiteY371" fmla="*/ 4194204 h 4194895"/>
              <a:gd name="connsiteX372" fmla="*/ 7925044 w 9601201"/>
              <a:gd name="connsiteY372" fmla="*/ 0 h 4194895"/>
              <a:gd name="connsiteX373" fmla="*/ 7964431 w 9601201"/>
              <a:gd name="connsiteY373" fmla="*/ 0 h 4194895"/>
              <a:gd name="connsiteX374" fmla="*/ 3776655 w 9601201"/>
              <a:gd name="connsiteY374" fmla="*/ 4189281 h 4194895"/>
              <a:gd name="connsiteX375" fmla="*/ 3781578 w 9601201"/>
              <a:gd name="connsiteY375" fmla="*/ 4194204 h 4194895"/>
              <a:gd name="connsiteX376" fmla="*/ 7974276 w 9601201"/>
              <a:gd name="connsiteY376" fmla="*/ 0 h 4194895"/>
              <a:gd name="connsiteX377" fmla="*/ 8013663 w 9601201"/>
              <a:gd name="connsiteY377" fmla="*/ 0 h 4194895"/>
              <a:gd name="connsiteX378" fmla="*/ 3825887 w 9601201"/>
              <a:gd name="connsiteY378" fmla="*/ 4189281 h 4194895"/>
              <a:gd name="connsiteX379" fmla="*/ 3830810 w 9601201"/>
              <a:gd name="connsiteY379" fmla="*/ 4194204 h 4194895"/>
              <a:gd name="connsiteX380" fmla="*/ 8023508 w 9601201"/>
              <a:gd name="connsiteY380" fmla="*/ 0 h 4194895"/>
              <a:gd name="connsiteX381" fmla="*/ 8062895 w 9601201"/>
              <a:gd name="connsiteY381" fmla="*/ 0 h 4194895"/>
              <a:gd name="connsiteX382" fmla="*/ 3875119 w 9601201"/>
              <a:gd name="connsiteY382" fmla="*/ 4189281 h 4194895"/>
              <a:gd name="connsiteX383" fmla="*/ 3880042 w 9601201"/>
              <a:gd name="connsiteY383" fmla="*/ 4194204 h 4194895"/>
              <a:gd name="connsiteX384" fmla="*/ 8072740 w 9601201"/>
              <a:gd name="connsiteY384" fmla="*/ 0 h 4194895"/>
              <a:gd name="connsiteX385" fmla="*/ 8105031 w 9601201"/>
              <a:gd name="connsiteY385" fmla="*/ 0 h 4194895"/>
              <a:gd name="connsiteX386" fmla="*/ 8112127 w 9601201"/>
              <a:gd name="connsiteY386" fmla="*/ 0 h 4194895"/>
              <a:gd name="connsiteX387" fmla="*/ 3924351 w 9601201"/>
              <a:gd name="connsiteY387" fmla="*/ 4189281 h 4194895"/>
              <a:gd name="connsiteX388" fmla="*/ 3929274 w 9601201"/>
              <a:gd name="connsiteY388" fmla="*/ 4194204 h 4194895"/>
              <a:gd name="connsiteX389" fmla="*/ 8121971 w 9601201"/>
              <a:gd name="connsiteY389" fmla="*/ 0 h 4194895"/>
              <a:gd name="connsiteX390" fmla="*/ 8161359 w 9601201"/>
              <a:gd name="connsiteY390" fmla="*/ 0 h 4194895"/>
              <a:gd name="connsiteX391" fmla="*/ 3973583 w 9601201"/>
              <a:gd name="connsiteY391" fmla="*/ 4189281 h 4194895"/>
              <a:gd name="connsiteX392" fmla="*/ 3978507 w 9601201"/>
              <a:gd name="connsiteY392" fmla="*/ 4194204 h 4194895"/>
              <a:gd name="connsiteX393" fmla="*/ 8171204 w 9601201"/>
              <a:gd name="connsiteY393" fmla="*/ 0 h 4194895"/>
              <a:gd name="connsiteX394" fmla="*/ 8188457 w 9601201"/>
              <a:gd name="connsiteY394" fmla="*/ 0 h 4194895"/>
              <a:gd name="connsiteX395" fmla="*/ 8210591 w 9601201"/>
              <a:gd name="connsiteY395" fmla="*/ 0 h 4194895"/>
              <a:gd name="connsiteX396" fmla="*/ 4022815 w 9601201"/>
              <a:gd name="connsiteY396" fmla="*/ 4189281 h 4194895"/>
              <a:gd name="connsiteX397" fmla="*/ 4027738 w 9601201"/>
              <a:gd name="connsiteY397" fmla="*/ 4194204 h 4194895"/>
              <a:gd name="connsiteX398" fmla="*/ 8220436 w 9601201"/>
              <a:gd name="connsiteY398" fmla="*/ 0 h 4194895"/>
              <a:gd name="connsiteX399" fmla="*/ 8260576 w 9601201"/>
              <a:gd name="connsiteY399" fmla="*/ 0 h 4194895"/>
              <a:gd name="connsiteX400" fmla="*/ 4072048 w 9601201"/>
              <a:gd name="connsiteY400" fmla="*/ 4189281 h 4194895"/>
              <a:gd name="connsiteX401" fmla="*/ 4076970 w 9601201"/>
              <a:gd name="connsiteY401" fmla="*/ 4194204 h 4194895"/>
              <a:gd name="connsiteX402" fmla="*/ 8270420 w 9601201"/>
              <a:gd name="connsiteY402" fmla="*/ 0 h 4194895"/>
              <a:gd name="connsiteX403" fmla="*/ 8309808 w 9601201"/>
              <a:gd name="connsiteY403" fmla="*/ 0 h 4194895"/>
              <a:gd name="connsiteX404" fmla="*/ 4121278 w 9601201"/>
              <a:gd name="connsiteY404" fmla="*/ 4189281 h 4194895"/>
              <a:gd name="connsiteX405" fmla="*/ 4126201 w 9601201"/>
              <a:gd name="connsiteY405" fmla="*/ 4194204 h 4194895"/>
              <a:gd name="connsiteX406" fmla="*/ 8319652 w 9601201"/>
              <a:gd name="connsiteY406" fmla="*/ 0 h 4194895"/>
              <a:gd name="connsiteX407" fmla="*/ 8359040 w 9601201"/>
              <a:gd name="connsiteY407" fmla="*/ 0 h 4194895"/>
              <a:gd name="connsiteX408" fmla="*/ 4170510 w 9601201"/>
              <a:gd name="connsiteY408" fmla="*/ 4189281 h 4194895"/>
              <a:gd name="connsiteX409" fmla="*/ 4175433 w 9601201"/>
              <a:gd name="connsiteY409" fmla="*/ 4194204 h 4194895"/>
              <a:gd name="connsiteX410" fmla="*/ 8368884 w 9601201"/>
              <a:gd name="connsiteY410" fmla="*/ 0 h 4194895"/>
              <a:gd name="connsiteX411" fmla="*/ 8408271 w 9601201"/>
              <a:gd name="connsiteY411" fmla="*/ 0 h 4194895"/>
              <a:gd name="connsiteX412" fmla="*/ 4219742 w 9601201"/>
              <a:gd name="connsiteY412" fmla="*/ 4189281 h 4194895"/>
              <a:gd name="connsiteX413" fmla="*/ 4224665 w 9601201"/>
              <a:gd name="connsiteY413" fmla="*/ 4194204 h 4194895"/>
              <a:gd name="connsiteX414" fmla="*/ 8418116 w 9601201"/>
              <a:gd name="connsiteY414" fmla="*/ 0 h 4194895"/>
              <a:gd name="connsiteX415" fmla="*/ 8457502 w 9601201"/>
              <a:gd name="connsiteY415" fmla="*/ 0 h 4194895"/>
              <a:gd name="connsiteX416" fmla="*/ 4268974 w 9601201"/>
              <a:gd name="connsiteY416" fmla="*/ 4189281 h 4194895"/>
              <a:gd name="connsiteX417" fmla="*/ 4273898 w 9601201"/>
              <a:gd name="connsiteY417" fmla="*/ 4194204 h 4194895"/>
              <a:gd name="connsiteX418" fmla="*/ 8467348 w 9601201"/>
              <a:gd name="connsiteY418" fmla="*/ 0 h 4194895"/>
              <a:gd name="connsiteX419" fmla="*/ 8506735 w 9601201"/>
              <a:gd name="connsiteY419" fmla="*/ 0 h 4194895"/>
              <a:gd name="connsiteX420" fmla="*/ 4318206 w 9601201"/>
              <a:gd name="connsiteY420" fmla="*/ 4189281 h 4194895"/>
              <a:gd name="connsiteX421" fmla="*/ 4323130 w 9601201"/>
              <a:gd name="connsiteY421" fmla="*/ 4194204 h 4194895"/>
              <a:gd name="connsiteX422" fmla="*/ 8516580 w 9601201"/>
              <a:gd name="connsiteY422" fmla="*/ 0 h 4194895"/>
              <a:gd name="connsiteX423" fmla="*/ 8541614 w 9601201"/>
              <a:gd name="connsiteY423" fmla="*/ 0 h 4194895"/>
              <a:gd name="connsiteX424" fmla="*/ 8555967 w 9601201"/>
              <a:gd name="connsiteY424" fmla="*/ 0 h 4194895"/>
              <a:gd name="connsiteX425" fmla="*/ 4367439 w 9601201"/>
              <a:gd name="connsiteY425" fmla="*/ 4189281 h 4194895"/>
              <a:gd name="connsiteX426" fmla="*/ 4372361 w 9601201"/>
              <a:gd name="connsiteY426" fmla="*/ 4194204 h 4194895"/>
              <a:gd name="connsiteX427" fmla="*/ 8565811 w 9601201"/>
              <a:gd name="connsiteY427" fmla="*/ 0 h 4194895"/>
              <a:gd name="connsiteX428" fmla="*/ 8605198 w 9601201"/>
              <a:gd name="connsiteY428" fmla="*/ 0 h 4194895"/>
              <a:gd name="connsiteX429" fmla="*/ 4416671 w 9601201"/>
              <a:gd name="connsiteY429" fmla="*/ 4189281 h 4194895"/>
              <a:gd name="connsiteX430" fmla="*/ 4421593 w 9601201"/>
              <a:gd name="connsiteY430" fmla="*/ 4194204 h 4194895"/>
              <a:gd name="connsiteX431" fmla="*/ 8615042 w 9601201"/>
              <a:gd name="connsiteY431" fmla="*/ 0 h 4194895"/>
              <a:gd name="connsiteX432" fmla="*/ 8654430 w 9601201"/>
              <a:gd name="connsiteY432" fmla="*/ 0 h 4194895"/>
              <a:gd name="connsiteX433" fmla="*/ 4465901 w 9601201"/>
              <a:gd name="connsiteY433" fmla="*/ 4189281 h 4194895"/>
              <a:gd name="connsiteX434" fmla="*/ 4470825 w 9601201"/>
              <a:gd name="connsiteY434" fmla="*/ 4194204 h 4194895"/>
              <a:gd name="connsiteX435" fmla="*/ 8664274 w 9601201"/>
              <a:gd name="connsiteY435" fmla="*/ 0 h 4194895"/>
              <a:gd name="connsiteX436" fmla="*/ 8703662 w 9601201"/>
              <a:gd name="connsiteY436" fmla="*/ 0 h 4194895"/>
              <a:gd name="connsiteX437" fmla="*/ 4515133 w 9601201"/>
              <a:gd name="connsiteY437" fmla="*/ 4189281 h 4194895"/>
              <a:gd name="connsiteX438" fmla="*/ 4520057 w 9601201"/>
              <a:gd name="connsiteY438" fmla="*/ 4194204 h 4194895"/>
              <a:gd name="connsiteX439" fmla="*/ 8713507 w 9601201"/>
              <a:gd name="connsiteY439" fmla="*/ 0 h 4194895"/>
              <a:gd name="connsiteX440" fmla="*/ 8752894 w 9601201"/>
              <a:gd name="connsiteY440" fmla="*/ 0 h 4194895"/>
              <a:gd name="connsiteX441" fmla="*/ 4564365 w 9601201"/>
              <a:gd name="connsiteY441" fmla="*/ 4189281 h 4194895"/>
              <a:gd name="connsiteX442" fmla="*/ 4569290 w 9601201"/>
              <a:gd name="connsiteY442" fmla="*/ 4194204 h 4194895"/>
              <a:gd name="connsiteX443" fmla="*/ 8762739 w 9601201"/>
              <a:gd name="connsiteY443" fmla="*/ 0 h 4194895"/>
              <a:gd name="connsiteX444" fmla="*/ 8802126 w 9601201"/>
              <a:gd name="connsiteY444" fmla="*/ 0 h 4194895"/>
              <a:gd name="connsiteX445" fmla="*/ 4613597 w 9601201"/>
              <a:gd name="connsiteY445" fmla="*/ 4189281 h 4194895"/>
              <a:gd name="connsiteX446" fmla="*/ 4618521 w 9601201"/>
              <a:gd name="connsiteY446" fmla="*/ 4194204 h 4194895"/>
              <a:gd name="connsiteX447" fmla="*/ 8811971 w 9601201"/>
              <a:gd name="connsiteY447" fmla="*/ 0 h 4194895"/>
              <a:gd name="connsiteX448" fmla="*/ 8830566 w 9601201"/>
              <a:gd name="connsiteY448" fmla="*/ 0 h 4194895"/>
              <a:gd name="connsiteX449" fmla="*/ 8839157 w 9601201"/>
              <a:gd name="connsiteY449" fmla="*/ 0 h 4194895"/>
              <a:gd name="connsiteX450" fmla="*/ 8839157 w 9601201"/>
              <a:gd name="connsiteY450" fmla="*/ 2 h 4194895"/>
              <a:gd name="connsiteX451" fmla="*/ 8851357 w 9601201"/>
              <a:gd name="connsiteY451" fmla="*/ 2 h 4194895"/>
              <a:gd name="connsiteX452" fmla="*/ 4662830 w 9601201"/>
              <a:gd name="connsiteY452" fmla="*/ 4189281 h 4194895"/>
              <a:gd name="connsiteX453" fmla="*/ 4667752 w 9601201"/>
              <a:gd name="connsiteY453" fmla="*/ 4194204 h 4194895"/>
              <a:gd name="connsiteX454" fmla="*/ 8861201 w 9601201"/>
              <a:gd name="connsiteY454" fmla="*/ 2 h 4194895"/>
              <a:gd name="connsiteX455" fmla="*/ 8900588 w 9601201"/>
              <a:gd name="connsiteY455" fmla="*/ 2 h 4194895"/>
              <a:gd name="connsiteX456" fmla="*/ 4712062 w 9601201"/>
              <a:gd name="connsiteY456" fmla="*/ 4189281 h 4194895"/>
              <a:gd name="connsiteX457" fmla="*/ 4716984 w 9601201"/>
              <a:gd name="connsiteY457" fmla="*/ 4194204 h 4194895"/>
              <a:gd name="connsiteX458" fmla="*/ 8910432 w 9601201"/>
              <a:gd name="connsiteY458" fmla="*/ 2 h 4194895"/>
              <a:gd name="connsiteX459" fmla="*/ 8949820 w 9601201"/>
              <a:gd name="connsiteY459" fmla="*/ 2 h 4194895"/>
              <a:gd name="connsiteX460" fmla="*/ 4761293 w 9601201"/>
              <a:gd name="connsiteY460" fmla="*/ 4189281 h 4194895"/>
              <a:gd name="connsiteX461" fmla="*/ 4766216 w 9601201"/>
              <a:gd name="connsiteY461" fmla="*/ 4194204 h 4194895"/>
              <a:gd name="connsiteX462" fmla="*/ 8959664 w 9601201"/>
              <a:gd name="connsiteY462" fmla="*/ 2 h 4194895"/>
              <a:gd name="connsiteX463" fmla="*/ 8999051 w 9601201"/>
              <a:gd name="connsiteY463" fmla="*/ 2 h 4194895"/>
              <a:gd name="connsiteX464" fmla="*/ 4810524 w 9601201"/>
              <a:gd name="connsiteY464" fmla="*/ 4189281 h 4194895"/>
              <a:gd name="connsiteX465" fmla="*/ 4815448 w 9601201"/>
              <a:gd name="connsiteY465" fmla="*/ 4194204 h 4194895"/>
              <a:gd name="connsiteX466" fmla="*/ 9008896 w 9601201"/>
              <a:gd name="connsiteY466" fmla="*/ 2 h 4194895"/>
              <a:gd name="connsiteX467" fmla="*/ 9048283 w 9601201"/>
              <a:gd name="connsiteY467" fmla="*/ 2 h 4194895"/>
              <a:gd name="connsiteX468" fmla="*/ 4859756 w 9601201"/>
              <a:gd name="connsiteY468" fmla="*/ 4189281 h 4194895"/>
              <a:gd name="connsiteX469" fmla="*/ 4864680 w 9601201"/>
              <a:gd name="connsiteY469" fmla="*/ 4194204 h 4194895"/>
              <a:gd name="connsiteX470" fmla="*/ 9058129 w 9601201"/>
              <a:gd name="connsiteY470" fmla="*/ 2 h 4194895"/>
              <a:gd name="connsiteX471" fmla="*/ 9097515 w 9601201"/>
              <a:gd name="connsiteY471" fmla="*/ 2 h 4194895"/>
              <a:gd name="connsiteX472" fmla="*/ 4908988 w 9601201"/>
              <a:gd name="connsiteY472" fmla="*/ 4189281 h 4194895"/>
              <a:gd name="connsiteX473" fmla="*/ 4913913 w 9601201"/>
              <a:gd name="connsiteY473" fmla="*/ 4194204 h 4194895"/>
              <a:gd name="connsiteX474" fmla="*/ 9107361 w 9601201"/>
              <a:gd name="connsiteY474" fmla="*/ 2 h 4194895"/>
              <a:gd name="connsiteX475" fmla="*/ 9146747 w 9601201"/>
              <a:gd name="connsiteY475" fmla="*/ 2 h 4194895"/>
              <a:gd name="connsiteX476" fmla="*/ 4958220 w 9601201"/>
              <a:gd name="connsiteY476" fmla="*/ 4189281 h 4194895"/>
              <a:gd name="connsiteX477" fmla="*/ 4963143 w 9601201"/>
              <a:gd name="connsiteY477" fmla="*/ 4194204 h 4194895"/>
              <a:gd name="connsiteX478" fmla="*/ 9156592 w 9601201"/>
              <a:gd name="connsiteY478" fmla="*/ 2 h 4194895"/>
              <a:gd name="connsiteX479" fmla="*/ 9195979 w 9601201"/>
              <a:gd name="connsiteY479" fmla="*/ 2 h 4194895"/>
              <a:gd name="connsiteX480" fmla="*/ 5007453 w 9601201"/>
              <a:gd name="connsiteY480" fmla="*/ 4189281 h 4194895"/>
              <a:gd name="connsiteX481" fmla="*/ 5012375 w 9601201"/>
              <a:gd name="connsiteY481" fmla="*/ 4194204 h 4194895"/>
              <a:gd name="connsiteX482" fmla="*/ 9205823 w 9601201"/>
              <a:gd name="connsiteY482" fmla="*/ 2 h 4194895"/>
              <a:gd name="connsiteX483" fmla="*/ 9245211 w 9601201"/>
              <a:gd name="connsiteY483" fmla="*/ 2 h 4194895"/>
              <a:gd name="connsiteX484" fmla="*/ 5056684 w 9601201"/>
              <a:gd name="connsiteY484" fmla="*/ 4189281 h 4194895"/>
              <a:gd name="connsiteX485" fmla="*/ 5061607 w 9601201"/>
              <a:gd name="connsiteY485" fmla="*/ 4194204 h 4194895"/>
              <a:gd name="connsiteX486" fmla="*/ 9255055 w 9601201"/>
              <a:gd name="connsiteY486" fmla="*/ 2 h 4194895"/>
              <a:gd name="connsiteX487" fmla="*/ 9294443 w 9601201"/>
              <a:gd name="connsiteY487" fmla="*/ 2 h 4194895"/>
              <a:gd name="connsiteX488" fmla="*/ 5105916 w 9601201"/>
              <a:gd name="connsiteY488" fmla="*/ 4189281 h 4194895"/>
              <a:gd name="connsiteX489" fmla="*/ 5110839 w 9601201"/>
              <a:gd name="connsiteY489" fmla="*/ 4194204 h 4194895"/>
              <a:gd name="connsiteX490" fmla="*/ 9304287 w 9601201"/>
              <a:gd name="connsiteY490" fmla="*/ 2 h 4194895"/>
              <a:gd name="connsiteX491" fmla="*/ 9343675 w 9601201"/>
              <a:gd name="connsiteY491" fmla="*/ 2 h 4194895"/>
              <a:gd name="connsiteX492" fmla="*/ 5155148 w 9601201"/>
              <a:gd name="connsiteY492" fmla="*/ 4189281 h 4194895"/>
              <a:gd name="connsiteX493" fmla="*/ 5160071 w 9601201"/>
              <a:gd name="connsiteY493" fmla="*/ 4194204 h 4194895"/>
              <a:gd name="connsiteX494" fmla="*/ 9353519 w 9601201"/>
              <a:gd name="connsiteY494" fmla="*/ 2 h 4194895"/>
              <a:gd name="connsiteX495" fmla="*/ 9392906 w 9601201"/>
              <a:gd name="connsiteY495" fmla="*/ 2 h 4194895"/>
              <a:gd name="connsiteX496" fmla="*/ 5204380 w 9601201"/>
              <a:gd name="connsiteY496" fmla="*/ 4189281 h 4194895"/>
              <a:gd name="connsiteX497" fmla="*/ 5209304 w 9601201"/>
              <a:gd name="connsiteY497" fmla="*/ 4194204 h 4194895"/>
              <a:gd name="connsiteX498" fmla="*/ 9402752 w 9601201"/>
              <a:gd name="connsiteY498" fmla="*/ 2 h 4194895"/>
              <a:gd name="connsiteX499" fmla="*/ 9442139 w 9601201"/>
              <a:gd name="connsiteY499" fmla="*/ 2 h 4194895"/>
              <a:gd name="connsiteX500" fmla="*/ 5253611 w 9601201"/>
              <a:gd name="connsiteY500" fmla="*/ 4189281 h 4194895"/>
              <a:gd name="connsiteX501" fmla="*/ 5258536 w 9601201"/>
              <a:gd name="connsiteY501" fmla="*/ 4194204 h 4194895"/>
              <a:gd name="connsiteX502" fmla="*/ 9451983 w 9601201"/>
              <a:gd name="connsiteY502" fmla="*/ 2 h 4194895"/>
              <a:gd name="connsiteX503" fmla="*/ 9491371 w 9601201"/>
              <a:gd name="connsiteY503" fmla="*/ 2 h 4194895"/>
              <a:gd name="connsiteX504" fmla="*/ 5302844 w 9601201"/>
              <a:gd name="connsiteY504" fmla="*/ 4189281 h 4194895"/>
              <a:gd name="connsiteX505" fmla="*/ 5307766 w 9601201"/>
              <a:gd name="connsiteY505" fmla="*/ 4194204 h 4194895"/>
              <a:gd name="connsiteX506" fmla="*/ 9501215 w 9601201"/>
              <a:gd name="connsiteY506" fmla="*/ 2 h 4194895"/>
              <a:gd name="connsiteX507" fmla="*/ 9540603 w 9601201"/>
              <a:gd name="connsiteY507" fmla="*/ 2 h 4194895"/>
              <a:gd name="connsiteX508" fmla="*/ 5352076 w 9601201"/>
              <a:gd name="connsiteY508" fmla="*/ 4189281 h 4194895"/>
              <a:gd name="connsiteX509" fmla="*/ 5356998 w 9601201"/>
              <a:gd name="connsiteY509" fmla="*/ 4194204 h 4194895"/>
              <a:gd name="connsiteX510" fmla="*/ 9550447 w 9601201"/>
              <a:gd name="connsiteY510" fmla="*/ 2 h 4194895"/>
              <a:gd name="connsiteX511" fmla="*/ 9589834 w 9601201"/>
              <a:gd name="connsiteY511" fmla="*/ 2 h 4194895"/>
              <a:gd name="connsiteX512" fmla="*/ 5401307 w 9601201"/>
              <a:gd name="connsiteY512" fmla="*/ 4189281 h 4194895"/>
              <a:gd name="connsiteX513" fmla="*/ 5406230 w 9601201"/>
              <a:gd name="connsiteY513" fmla="*/ 4194204 h 4194895"/>
              <a:gd name="connsiteX514" fmla="*/ 9599678 w 9601201"/>
              <a:gd name="connsiteY514" fmla="*/ 2 h 4194895"/>
              <a:gd name="connsiteX515" fmla="*/ 9601199 w 9601201"/>
              <a:gd name="connsiteY515" fmla="*/ 2 h 4194895"/>
              <a:gd name="connsiteX516" fmla="*/ 9601199 w 9601201"/>
              <a:gd name="connsiteY516" fmla="*/ 1 h 4194895"/>
              <a:gd name="connsiteX517" fmla="*/ 9601200 w 9601201"/>
              <a:gd name="connsiteY517" fmla="*/ 1 h 4194895"/>
              <a:gd name="connsiteX518" fmla="*/ 9601200 w 9601201"/>
              <a:gd name="connsiteY518" fmla="*/ 37875 h 4194895"/>
              <a:gd name="connsiteX519" fmla="*/ 5450539 w 9601201"/>
              <a:gd name="connsiteY519" fmla="*/ 4189281 h 4194895"/>
              <a:gd name="connsiteX520" fmla="*/ 5455462 w 9601201"/>
              <a:gd name="connsiteY520" fmla="*/ 4194204 h 4194895"/>
              <a:gd name="connsiteX521" fmla="*/ 9601200 w 9601201"/>
              <a:gd name="connsiteY521" fmla="*/ 47721 h 4194895"/>
              <a:gd name="connsiteX522" fmla="*/ 9601200 w 9601201"/>
              <a:gd name="connsiteY522" fmla="*/ 87116 h 4194895"/>
              <a:gd name="connsiteX523" fmla="*/ 5499771 w 9601201"/>
              <a:gd name="connsiteY523" fmla="*/ 4189281 h 4194895"/>
              <a:gd name="connsiteX524" fmla="*/ 5504695 w 9601201"/>
              <a:gd name="connsiteY524" fmla="*/ 4194204 h 4194895"/>
              <a:gd name="connsiteX525" fmla="*/ 9601200 w 9601201"/>
              <a:gd name="connsiteY525" fmla="*/ 96962 h 4194895"/>
              <a:gd name="connsiteX526" fmla="*/ 9601200 w 9601201"/>
              <a:gd name="connsiteY526" fmla="*/ 136356 h 4194895"/>
              <a:gd name="connsiteX527" fmla="*/ 5549003 w 9601201"/>
              <a:gd name="connsiteY527" fmla="*/ 4189281 h 4194895"/>
              <a:gd name="connsiteX528" fmla="*/ 5553927 w 9601201"/>
              <a:gd name="connsiteY528" fmla="*/ 4194204 h 4194895"/>
              <a:gd name="connsiteX529" fmla="*/ 9601200 w 9601201"/>
              <a:gd name="connsiteY529" fmla="*/ 146203 h 4194895"/>
              <a:gd name="connsiteX530" fmla="*/ 9601200 w 9601201"/>
              <a:gd name="connsiteY530" fmla="*/ 185598 h 4194895"/>
              <a:gd name="connsiteX531" fmla="*/ 5598236 w 9601201"/>
              <a:gd name="connsiteY531" fmla="*/ 4189281 h 4194895"/>
              <a:gd name="connsiteX532" fmla="*/ 5603158 w 9601201"/>
              <a:gd name="connsiteY532" fmla="*/ 4194204 h 4194895"/>
              <a:gd name="connsiteX533" fmla="*/ 9601200 w 9601201"/>
              <a:gd name="connsiteY533" fmla="*/ 195444 h 4194895"/>
              <a:gd name="connsiteX534" fmla="*/ 9601200 w 9601201"/>
              <a:gd name="connsiteY534" fmla="*/ 234838 h 4194895"/>
              <a:gd name="connsiteX535" fmla="*/ 5647468 w 9601201"/>
              <a:gd name="connsiteY535" fmla="*/ 4189281 h 4194895"/>
              <a:gd name="connsiteX536" fmla="*/ 5652389 w 9601201"/>
              <a:gd name="connsiteY536" fmla="*/ 4194204 h 4194895"/>
              <a:gd name="connsiteX537" fmla="*/ 9601200 w 9601201"/>
              <a:gd name="connsiteY537" fmla="*/ 244684 h 4194895"/>
              <a:gd name="connsiteX538" fmla="*/ 9601200 w 9601201"/>
              <a:gd name="connsiteY538" fmla="*/ 284078 h 4194895"/>
              <a:gd name="connsiteX539" fmla="*/ 5696699 w 9601201"/>
              <a:gd name="connsiteY539" fmla="*/ 4189281 h 4194895"/>
              <a:gd name="connsiteX540" fmla="*/ 5701621 w 9601201"/>
              <a:gd name="connsiteY540" fmla="*/ 4194204 h 4194895"/>
              <a:gd name="connsiteX541" fmla="*/ 9601200 w 9601201"/>
              <a:gd name="connsiteY541" fmla="*/ 293924 h 4194895"/>
              <a:gd name="connsiteX542" fmla="*/ 9601200 w 9601201"/>
              <a:gd name="connsiteY542" fmla="*/ 333319 h 4194895"/>
              <a:gd name="connsiteX543" fmla="*/ 5745930 w 9601201"/>
              <a:gd name="connsiteY543" fmla="*/ 4189281 h 4194895"/>
              <a:gd name="connsiteX544" fmla="*/ 5750854 w 9601201"/>
              <a:gd name="connsiteY544" fmla="*/ 4194204 h 4194895"/>
              <a:gd name="connsiteX545" fmla="*/ 9601200 w 9601201"/>
              <a:gd name="connsiteY545" fmla="*/ 343165 h 4194895"/>
              <a:gd name="connsiteX546" fmla="*/ 9601200 w 9601201"/>
              <a:gd name="connsiteY546" fmla="*/ 382560 h 4194895"/>
              <a:gd name="connsiteX547" fmla="*/ 5795162 w 9601201"/>
              <a:gd name="connsiteY547" fmla="*/ 4189281 h 4194895"/>
              <a:gd name="connsiteX548" fmla="*/ 5800085 w 9601201"/>
              <a:gd name="connsiteY548" fmla="*/ 4194204 h 4194895"/>
              <a:gd name="connsiteX549" fmla="*/ 9601200 w 9601201"/>
              <a:gd name="connsiteY549" fmla="*/ 392406 h 4194895"/>
              <a:gd name="connsiteX550" fmla="*/ 9601200 w 9601201"/>
              <a:gd name="connsiteY550" fmla="*/ 431800 h 4194895"/>
              <a:gd name="connsiteX551" fmla="*/ 5844393 w 9601201"/>
              <a:gd name="connsiteY551" fmla="*/ 4189281 h 4194895"/>
              <a:gd name="connsiteX552" fmla="*/ 5849318 w 9601201"/>
              <a:gd name="connsiteY552" fmla="*/ 4194204 h 4194895"/>
              <a:gd name="connsiteX553" fmla="*/ 9601200 w 9601201"/>
              <a:gd name="connsiteY553" fmla="*/ 441648 h 4194895"/>
              <a:gd name="connsiteX554" fmla="*/ 9601200 w 9601201"/>
              <a:gd name="connsiteY554" fmla="*/ 481041 h 4194895"/>
              <a:gd name="connsiteX555" fmla="*/ 5893625 w 9601201"/>
              <a:gd name="connsiteY555" fmla="*/ 4189281 h 4194895"/>
              <a:gd name="connsiteX556" fmla="*/ 5898549 w 9601201"/>
              <a:gd name="connsiteY556" fmla="*/ 4194204 h 4194895"/>
              <a:gd name="connsiteX557" fmla="*/ 9601200 w 9601201"/>
              <a:gd name="connsiteY557" fmla="*/ 490888 h 4194895"/>
              <a:gd name="connsiteX558" fmla="*/ 9601200 w 9601201"/>
              <a:gd name="connsiteY558" fmla="*/ 530283 h 4194895"/>
              <a:gd name="connsiteX559" fmla="*/ 5942859 w 9601201"/>
              <a:gd name="connsiteY559" fmla="*/ 4189281 h 4194895"/>
              <a:gd name="connsiteX560" fmla="*/ 5947781 w 9601201"/>
              <a:gd name="connsiteY560" fmla="*/ 4194204 h 4194895"/>
              <a:gd name="connsiteX561" fmla="*/ 9601200 w 9601201"/>
              <a:gd name="connsiteY561" fmla="*/ 540129 h 4194895"/>
              <a:gd name="connsiteX562" fmla="*/ 9601200 w 9601201"/>
              <a:gd name="connsiteY562" fmla="*/ 579523 h 4194895"/>
              <a:gd name="connsiteX563" fmla="*/ 5992089 w 9601201"/>
              <a:gd name="connsiteY563" fmla="*/ 4189281 h 4194895"/>
              <a:gd name="connsiteX564" fmla="*/ 5997013 w 9601201"/>
              <a:gd name="connsiteY564" fmla="*/ 4194204 h 4194895"/>
              <a:gd name="connsiteX565" fmla="*/ 9601200 w 9601201"/>
              <a:gd name="connsiteY565" fmla="*/ 589370 h 4194895"/>
              <a:gd name="connsiteX566" fmla="*/ 9601200 w 9601201"/>
              <a:gd name="connsiteY566" fmla="*/ 628764 h 4194895"/>
              <a:gd name="connsiteX567" fmla="*/ 6041321 w 9601201"/>
              <a:gd name="connsiteY567" fmla="*/ 4189281 h 4194895"/>
              <a:gd name="connsiteX568" fmla="*/ 6046244 w 9601201"/>
              <a:gd name="connsiteY568" fmla="*/ 4194204 h 4194895"/>
              <a:gd name="connsiteX569" fmla="*/ 9601200 w 9601201"/>
              <a:gd name="connsiteY569" fmla="*/ 638609 h 4194895"/>
              <a:gd name="connsiteX570" fmla="*/ 9601200 w 9601201"/>
              <a:gd name="connsiteY570" fmla="*/ 678004 h 4194895"/>
              <a:gd name="connsiteX571" fmla="*/ 6090553 w 9601201"/>
              <a:gd name="connsiteY571" fmla="*/ 4189281 h 4194895"/>
              <a:gd name="connsiteX572" fmla="*/ 6095476 w 9601201"/>
              <a:gd name="connsiteY572" fmla="*/ 4194204 h 4194895"/>
              <a:gd name="connsiteX573" fmla="*/ 9601200 w 9601201"/>
              <a:gd name="connsiteY573" fmla="*/ 687850 h 4194895"/>
              <a:gd name="connsiteX574" fmla="*/ 9601200 w 9601201"/>
              <a:gd name="connsiteY574" fmla="*/ 689695 h 4194895"/>
              <a:gd name="connsiteX575" fmla="*/ 9601201 w 9601201"/>
              <a:gd name="connsiteY575" fmla="*/ 689695 h 4194895"/>
              <a:gd name="connsiteX576" fmla="*/ 9601201 w 9601201"/>
              <a:gd name="connsiteY576" fmla="*/ 727244 h 4194895"/>
              <a:gd name="connsiteX577" fmla="*/ 6139785 w 9601201"/>
              <a:gd name="connsiteY577" fmla="*/ 4189281 h 4194895"/>
              <a:gd name="connsiteX578" fmla="*/ 6144709 w 9601201"/>
              <a:gd name="connsiteY578" fmla="*/ 4194204 h 4194895"/>
              <a:gd name="connsiteX579" fmla="*/ 9601201 w 9601201"/>
              <a:gd name="connsiteY579" fmla="*/ 737091 h 4194895"/>
              <a:gd name="connsiteX580" fmla="*/ 9601201 w 9601201"/>
              <a:gd name="connsiteY580" fmla="*/ 776484 h 4194895"/>
              <a:gd name="connsiteX581" fmla="*/ 6189017 w 9601201"/>
              <a:gd name="connsiteY581" fmla="*/ 4189281 h 4194895"/>
              <a:gd name="connsiteX582" fmla="*/ 6193941 w 9601201"/>
              <a:gd name="connsiteY582" fmla="*/ 4194204 h 4194895"/>
              <a:gd name="connsiteX583" fmla="*/ 9601201 w 9601201"/>
              <a:gd name="connsiteY583" fmla="*/ 786331 h 4194895"/>
              <a:gd name="connsiteX584" fmla="*/ 9601201 w 9601201"/>
              <a:gd name="connsiteY584" fmla="*/ 825726 h 4194895"/>
              <a:gd name="connsiteX585" fmla="*/ 6238250 w 9601201"/>
              <a:gd name="connsiteY585" fmla="*/ 4189281 h 4194895"/>
              <a:gd name="connsiteX586" fmla="*/ 6243172 w 9601201"/>
              <a:gd name="connsiteY586" fmla="*/ 4194204 h 4194895"/>
              <a:gd name="connsiteX587" fmla="*/ 9601201 w 9601201"/>
              <a:gd name="connsiteY587" fmla="*/ 835572 h 4194895"/>
              <a:gd name="connsiteX588" fmla="*/ 9601201 w 9601201"/>
              <a:gd name="connsiteY588" fmla="*/ 875603 h 4194895"/>
              <a:gd name="connsiteX589" fmla="*/ 6288713 w 9601201"/>
              <a:gd name="connsiteY589" fmla="*/ 4189281 h 4194895"/>
              <a:gd name="connsiteX590" fmla="*/ 6293635 w 9601201"/>
              <a:gd name="connsiteY590" fmla="*/ 4194204 h 4194895"/>
              <a:gd name="connsiteX591" fmla="*/ 9601201 w 9601201"/>
              <a:gd name="connsiteY591" fmla="*/ 885450 h 4194895"/>
              <a:gd name="connsiteX592" fmla="*/ 9601201 w 9601201"/>
              <a:gd name="connsiteY592" fmla="*/ 924852 h 4194895"/>
              <a:gd name="connsiteX593" fmla="*/ 6337944 w 9601201"/>
              <a:gd name="connsiteY593" fmla="*/ 4189281 h 4194895"/>
              <a:gd name="connsiteX594" fmla="*/ 6342867 w 9601201"/>
              <a:gd name="connsiteY594" fmla="*/ 4194204 h 4194895"/>
              <a:gd name="connsiteX595" fmla="*/ 9601201 w 9601201"/>
              <a:gd name="connsiteY595" fmla="*/ 934699 h 4194895"/>
              <a:gd name="connsiteX596" fmla="*/ 9601201 w 9601201"/>
              <a:gd name="connsiteY596" fmla="*/ 974102 h 4194895"/>
              <a:gd name="connsiteX597" fmla="*/ 6387176 w 9601201"/>
              <a:gd name="connsiteY597" fmla="*/ 4189281 h 4194895"/>
              <a:gd name="connsiteX598" fmla="*/ 6392099 w 9601201"/>
              <a:gd name="connsiteY598" fmla="*/ 4194204 h 4194895"/>
              <a:gd name="connsiteX599" fmla="*/ 9601201 w 9601201"/>
              <a:gd name="connsiteY599" fmla="*/ 983949 h 4194895"/>
              <a:gd name="connsiteX600" fmla="*/ 9601201 w 9601201"/>
              <a:gd name="connsiteY600" fmla="*/ 1023350 h 4194895"/>
              <a:gd name="connsiteX601" fmla="*/ 6436407 w 9601201"/>
              <a:gd name="connsiteY601" fmla="*/ 4189281 h 4194895"/>
              <a:gd name="connsiteX602" fmla="*/ 6441331 w 9601201"/>
              <a:gd name="connsiteY602" fmla="*/ 4194204 h 4194895"/>
              <a:gd name="connsiteX603" fmla="*/ 9601201 w 9601201"/>
              <a:gd name="connsiteY603" fmla="*/ 1033198 h 4194895"/>
              <a:gd name="connsiteX604" fmla="*/ 9601201 w 9601201"/>
              <a:gd name="connsiteY604" fmla="*/ 1072600 h 4194895"/>
              <a:gd name="connsiteX605" fmla="*/ 6485639 w 9601201"/>
              <a:gd name="connsiteY605" fmla="*/ 4189281 h 4194895"/>
              <a:gd name="connsiteX606" fmla="*/ 6490564 w 9601201"/>
              <a:gd name="connsiteY606" fmla="*/ 4194204 h 4194895"/>
              <a:gd name="connsiteX607" fmla="*/ 9601201 w 9601201"/>
              <a:gd name="connsiteY607" fmla="*/ 1082448 h 4194895"/>
              <a:gd name="connsiteX608" fmla="*/ 9601201 w 9601201"/>
              <a:gd name="connsiteY608" fmla="*/ 1121850 h 4194895"/>
              <a:gd name="connsiteX609" fmla="*/ 6534871 w 9601201"/>
              <a:gd name="connsiteY609" fmla="*/ 4189281 h 4194895"/>
              <a:gd name="connsiteX610" fmla="*/ 6539795 w 9601201"/>
              <a:gd name="connsiteY610" fmla="*/ 4194204 h 4194895"/>
              <a:gd name="connsiteX611" fmla="*/ 9601201 w 9601201"/>
              <a:gd name="connsiteY611" fmla="*/ 1131698 h 4194895"/>
              <a:gd name="connsiteX612" fmla="*/ 9601201 w 9601201"/>
              <a:gd name="connsiteY612" fmla="*/ 1171101 h 4194895"/>
              <a:gd name="connsiteX613" fmla="*/ 6584105 w 9601201"/>
              <a:gd name="connsiteY613" fmla="*/ 4189281 h 4194895"/>
              <a:gd name="connsiteX614" fmla="*/ 6589026 w 9601201"/>
              <a:gd name="connsiteY614" fmla="*/ 4194204 h 4194895"/>
              <a:gd name="connsiteX615" fmla="*/ 9601201 w 9601201"/>
              <a:gd name="connsiteY615" fmla="*/ 1180947 h 4194895"/>
              <a:gd name="connsiteX616" fmla="*/ 9601201 w 9601201"/>
              <a:gd name="connsiteY616" fmla="*/ 1220349 h 4194895"/>
              <a:gd name="connsiteX617" fmla="*/ 6633335 w 9601201"/>
              <a:gd name="connsiteY617" fmla="*/ 4189281 h 4194895"/>
              <a:gd name="connsiteX618" fmla="*/ 6638258 w 9601201"/>
              <a:gd name="connsiteY618" fmla="*/ 4194204 h 4194895"/>
              <a:gd name="connsiteX619" fmla="*/ 9601201 w 9601201"/>
              <a:gd name="connsiteY619" fmla="*/ 1230197 h 4194895"/>
              <a:gd name="connsiteX620" fmla="*/ 9601201 w 9601201"/>
              <a:gd name="connsiteY620" fmla="*/ 1269599 h 4194895"/>
              <a:gd name="connsiteX621" fmla="*/ 6682567 w 9601201"/>
              <a:gd name="connsiteY621" fmla="*/ 4189281 h 4194895"/>
              <a:gd name="connsiteX622" fmla="*/ 6687491 w 9601201"/>
              <a:gd name="connsiteY622" fmla="*/ 4194204 h 4194895"/>
              <a:gd name="connsiteX623" fmla="*/ 9601201 w 9601201"/>
              <a:gd name="connsiteY623" fmla="*/ 1279447 h 4194895"/>
              <a:gd name="connsiteX624" fmla="*/ 9601201 w 9601201"/>
              <a:gd name="connsiteY624" fmla="*/ 1318849 h 4194895"/>
              <a:gd name="connsiteX625" fmla="*/ 6731800 w 9601201"/>
              <a:gd name="connsiteY625" fmla="*/ 4189281 h 4194895"/>
              <a:gd name="connsiteX626" fmla="*/ 6736723 w 9601201"/>
              <a:gd name="connsiteY626" fmla="*/ 4194204 h 4194895"/>
              <a:gd name="connsiteX627" fmla="*/ 9601201 w 9601201"/>
              <a:gd name="connsiteY627" fmla="*/ 1328696 h 4194895"/>
              <a:gd name="connsiteX628" fmla="*/ 9601201 w 9601201"/>
              <a:gd name="connsiteY628" fmla="*/ 1368099 h 4194895"/>
              <a:gd name="connsiteX629" fmla="*/ 6781032 w 9601201"/>
              <a:gd name="connsiteY629" fmla="*/ 4189281 h 4194895"/>
              <a:gd name="connsiteX630" fmla="*/ 6785955 w 9601201"/>
              <a:gd name="connsiteY630" fmla="*/ 4194204 h 4194895"/>
              <a:gd name="connsiteX631" fmla="*/ 9601201 w 9601201"/>
              <a:gd name="connsiteY631" fmla="*/ 1377946 h 4194895"/>
              <a:gd name="connsiteX632" fmla="*/ 9601201 w 9601201"/>
              <a:gd name="connsiteY632" fmla="*/ 1417348 h 4194895"/>
              <a:gd name="connsiteX633" fmla="*/ 6830264 w 9601201"/>
              <a:gd name="connsiteY633" fmla="*/ 4189281 h 4194895"/>
              <a:gd name="connsiteX634" fmla="*/ 6835187 w 9601201"/>
              <a:gd name="connsiteY634" fmla="*/ 4194204 h 4194895"/>
              <a:gd name="connsiteX635" fmla="*/ 9601201 w 9601201"/>
              <a:gd name="connsiteY635" fmla="*/ 1427196 h 4194895"/>
              <a:gd name="connsiteX636" fmla="*/ 9601201 w 9601201"/>
              <a:gd name="connsiteY636" fmla="*/ 1466598 h 4194895"/>
              <a:gd name="connsiteX637" fmla="*/ 6879496 w 9601201"/>
              <a:gd name="connsiteY637" fmla="*/ 4189281 h 4194895"/>
              <a:gd name="connsiteX638" fmla="*/ 6884417 w 9601201"/>
              <a:gd name="connsiteY638" fmla="*/ 4194204 h 4194895"/>
              <a:gd name="connsiteX639" fmla="*/ 9601201 w 9601201"/>
              <a:gd name="connsiteY639" fmla="*/ 1476444 h 4194895"/>
              <a:gd name="connsiteX640" fmla="*/ 9601201 w 9601201"/>
              <a:gd name="connsiteY640" fmla="*/ 1515847 h 4194895"/>
              <a:gd name="connsiteX641" fmla="*/ 6928727 w 9601201"/>
              <a:gd name="connsiteY641" fmla="*/ 4189281 h 4194895"/>
              <a:gd name="connsiteX642" fmla="*/ 6933649 w 9601201"/>
              <a:gd name="connsiteY642" fmla="*/ 4194204 h 4194895"/>
              <a:gd name="connsiteX643" fmla="*/ 9601201 w 9601201"/>
              <a:gd name="connsiteY643" fmla="*/ 1525694 h 4194895"/>
              <a:gd name="connsiteX644" fmla="*/ 9601201 w 9601201"/>
              <a:gd name="connsiteY644" fmla="*/ 1565096 h 4194895"/>
              <a:gd name="connsiteX645" fmla="*/ 6977958 w 9601201"/>
              <a:gd name="connsiteY645" fmla="*/ 4189281 h 4194895"/>
              <a:gd name="connsiteX646" fmla="*/ 6982883 w 9601201"/>
              <a:gd name="connsiteY646" fmla="*/ 4194204 h 4194895"/>
              <a:gd name="connsiteX647" fmla="*/ 9601201 w 9601201"/>
              <a:gd name="connsiteY647" fmla="*/ 1574945 h 4194895"/>
              <a:gd name="connsiteX648" fmla="*/ 9601201 w 9601201"/>
              <a:gd name="connsiteY648" fmla="*/ 1614346 h 4194895"/>
              <a:gd name="connsiteX649" fmla="*/ 7027190 w 9601201"/>
              <a:gd name="connsiteY649" fmla="*/ 4189281 h 4194895"/>
              <a:gd name="connsiteX650" fmla="*/ 7032115 w 9601201"/>
              <a:gd name="connsiteY650" fmla="*/ 4194204 h 4194895"/>
              <a:gd name="connsiteX651" fmla="*/ 9601201 w 9601201"/>
              <a:gd name="connsiteY651" fmla="*/ 1624194 h 4194895"/>
              <a:gd name="connsiteX652" fmla="*/ 9601201 w 9601201"/>
              <a:gd name="connsiteY652" fmla="*/ 1663596 h 4194895"/>
              <a:gd name="connsiteX653" fmla="*/ 7076423 w 9601201"/>
              <a:gd name="connsiteY653" fmla="*/ 4189281 h 4194895"/>
              <a:gd name="connsiteX654" fmla="*/ 7081346 w 9601201"/>
              <a:gd name="connsiteY654" fmla="*/ 4194204 h 4194895"/>
              <a:gd name="connsiteX655" fmla="*/ 9601201 w 9601201"/>
              <a:gd name="connsiteY655" fmla="*/ 1673443 h 4194895"/>
              <a:gd name="connsiteX656" fmla="*/ 9601201 w 9601201"/>
              <a:gd name="connsiteY656" fmla="*/ 1712846 h 4194895"/>
              <a:gd name="connsiteX657" fmla="*/ 7125655 w 9601201"/>
              <a:gd name="connsiteY657" fmla="*/ 4189281 h 4194895"/>
              <a:gd name="connsiteX658" fmla="*/ 7130578 w 9601201"/>
              <a:gd name="connsiteY658" fmla="*/ 4194204 h 4194895"/>
              <a:gd name="connsiteX659" fmla="*/ 9601201 w 9601201"/>
              <a:gd name="connsiteY659" fmla="*/ 1722693 h 4194895"/>
              <a:gd name="connsiteX660" fmla="*/ 9601201 w 9601201"/>
              <a:gd name="connsiteY660" fmla="*/ 1762096 h 4194895"/>
              <a:gd name="connsiteX661" fmla="*/ 7174887 w 9601201"/>
              <a:gd name="connsiteY661" fmla="*/ 4189281 h 4194895"/>
              <a:gd name="connsiteX662" fmla="*/ 7179809 w 9601201"/>
              <a:gd name="connsiteY662" fmla="*/ 4194204 h 4194895"/>
              <a:gd name="connsiteX663" fmla="*/ 9601201 w 9601201"/>
              <a:gd name="connsiteY663" fmla="*/ 1771942 h 4194895"/>
              <a:gd name="connsiteX664" fmla="*/ 9601201 w 9601201"/>
              <a:gd name="connsiteY664" fmla="*/ 1811345 h 4194895"/>
              <a:gd name="connsiteX665" fmla="*/ 7224119 w 9601201"/>
              <a:gd name="connsiteY665" fmla="*/ 4189281 h 4194895"/>
              <a:gd name="connsiteX666" fmla="*/ 7229041 w 9601201"/>
              <a:gd name="connsiteY666" fmla="*/ 4194204 h 4194895"/>
              <a:gd name="connsiteX667" fmla="*/ 9601201 w 9601201"/>
              <a:gd name="connsiteY667" fmla="*/ 1821192 h 4194895"/>
              <a:gd name="connsiteX668" fmla="*/ 9601201 w 9601201"/>
              <a:gd name="connsiteY668" fmla="*/ 1860593 h 4194895"/>
              <a:gd name="connsiteX669" fmla="*/ 7273349 w 9601201"/>
              <a:gd name="connsiteY669" fmla="*/ 4189281 h 4194895"/>
              <a:gd name="connsiteX670" fmla="*/ 7278274 w 9601201"/>
              <a:gd name="connsiteY670" fmla="*/ 4194204 h 4194895"/>
              <a:gd name="connsiteX671" fmla="*/ 9601201 w 9601201"/>
              <a:gd name="connsiteY671" fmla="*/ 1870442 h 4194895"/>
              <a:gd name="connsiteX672" fmla="*/ 9601201 w 9601201"/>
              <a:gd name="connsiteY672" fmla="*/ 1909843 h 4194895"/>
              <a:gd name="connsiteX673" fmla="*/ 7322581 w 9601201"/>
              <a:gd name="connsiteY673" fmla="*/ 4189281 h 4194895"/>
              <a:gd name="connsiteX674" fmla="*/ 7327506 w 9601201"/>
              <a:gd name="connsiteY674" fmla="*/ 4194204 h 4194895"/>
              <a:gd name="connsiteX675" fmla="*/ 9601201 w 9601201"/>
              <a:gd name="connsiteY675" fmla="*/ 1919692 h 4194895"/>
              <a:gd name="connsiteX676" fmla="*/ 9601201 w 9601201"/>
              <a:gd name="connsiteY676" fmla="*/ 1959093 h 4194895"/>
              <a:gd name="connsiteX677" fmla="*/ 7371813 w 9601201"/>
              <a:gd name="connsiteY677" fmla="*/ 4189281 h 4194895"/>
              <a:gd name="connsiteX678" fmla="*/ 7376737 w 9601201"/>
              <a:gd name="connsiteY678" fmla="*/ 4194204 h 4194895"/>
              <a:gd name="connsiteX679" fmla="*/ 9601201 w 9601201"/>
              <a:gd name="connsiteY679" fmla="*/ 1968940 h 4194895"/>
              <a:gd name="connsiteX680" fmla="*/ 9601201 w 9601201"/>
              <a:gd name="connsiteY680" fmla="*/ 2008343 h 4194895"/>
              <a:gd name="connsiteX681" fmla="*/ 7421045 w 9601201"/>
              <a:gd name="connsiteY681" fmla="*/ 4189281 h 4194895"/>
              <a:gd name="connsiteX682" fmla="*/ 7425969 w 9601201"/>
              <a:gd name="connsiteY682" fmla="*/ 4194204 h 4194895"/>
              <a:gd name="connsiteX683" fmla="*/ 9601201 w 9601201"/>
              <a:gd name="connsiteY683" fmla="*/ 2018190 h 4194895"/>
              <a:gd name="connsiteX684" fmla="*/ 9601201 w 9601201"/>
              <a:gd name="connsiteY684" fmla="*/ 2057592 h 4194895"/>
              <a:gd name="connsiteX685" fmla="*/ 7470277 w 9601201"/>
              <a:gd name="connsiteY685" fmla="*/ 4189281 h 4194895"/>
              <a:gd name="connsiteX686" fmla="*/ 7475200 w 9601201"/>
              <a:gd name="connsiteY686" fmla="*/ 4194204 h 4194895"/>
              <a:gd name="connsiteX687" fmla="*/ 9601201 w 9601201"/>
              <a:gd name="connsiteY687" fmla="*/ 2067439 h 4194895"/>
              <a:gd name="connsiteX688" fmla="*/ 9601201 w 9601201"/>
              <a:gd name="connsiteY688" fmla="*/ 2106841 h 4194895"/>
              <a:gd name="connsiteX689" fmla="*/ 7519507 w 9601201"/>
              <a:gd name="connsiteY689" fmla="*/ 4189281 h 4194895"/>
              <a:gd name="connsiteX690" fmla="*/ 7524432 w 9601201"/>
              <a:gd name="connsiteY690" fmla="*/ 4194204 h 4194895"/>
              <a:gd name="connsiteX691" fmla="*/ 9601201 w 9601201"/>
              <a:gd name="connsiteY691" fmla="*/ 2116689 h 4194895"/>
              <a:gd name="connsiteX692" fmla="*/ 9601201 w 9601201"/>
              <a:gd name="connsiteY692" fmla="*/ 2156090 h 4194895"/>
              <a:gd name="connsiteX693" fmla="*/ 7568739 w 9601201"/>
              <a:gd name="connsiteY693" fmla="*/ 4189281 h 4194895"/>
              <a:gd name="connsiteX694" fmla="*/ 7573665 w 9601201"/>
              <a:gd name="connsiteY694" fmla="*/ 4194204 h 4194895"/>
              <a:gd name="connsiteX695" fmla="*/ 9601201 w 9601201"/>
              <a:gd name="connsiteY695" fmla="*/ 2165939 h 4194895"/>
              <a:gd name="connsiteX696" fmla="*/ 9601201 w 9601201"/>
              <a:gd name="connsiteY696" fmla="*/ 2205341 h 4194895"/>
              <a:gd name="connsiteX697" fmla="*/ 7617973 w 9601201"/>
              <a:gd name="connsiteY697" fmla="*/ 4189281 h 4194895"/>
              <a:gd name="connsiteX698" fmla="*/ 7622897 w 9601201"/>
              <a:gd name="connsiteY698" fmla="*/ 4194204 h 4194895"/>
              <a:gd name="connsiteX699" fmla="*/ 9601201 w 9601201"/>
              <a:gd name="connsiteY699" fmla="*/ 2215189 h 4194895"/>
              <a:gd name="connsiteX700" fmla="*/ 9601201 w 9601201"/>
              <a:gd name="connsiteY700" fmla="*/ 2254590 h 4194895"/>
              <a:gd name="connsiteX701" fmla="*/ 7667204 w 9601201"/>
              <a:gd name="connsiteY701" fmla="*/ 4189281 h 4194895"/>
              <a:gd name="connsiteX702" fmla="*/ 7672129 w 9601201"/>
              <a:gd name="connsiteY702" fmla="*/ 4194204 h 4194895"/>
              <a:gd name="connsiteX703" fmla="*/ 9601201 w 9601201"/>
              <a:gd name="connsiteY703" fmla="*/ 2264439 h 4194895"/>
              <a:gd name="connsiteX704" fmla="*/ 9601201 w 9601201"/>
              <a:gd name="connsiteY704" fmla="*/ 2303840 h 4194895"/>
              <a:gd name="connsiteX705" fmla="*/ 7716436 w 9601201"/>
              <a:gd name="connsiteY705" fmla="*/ 4189281 h 4194895"/>
              <a:gd name="connsiteX706" fmla="*/ 7721361 w 9601201"/>
              <a:gd name="connsiteY706" fmla="*/ 4194204 h 4194895"/>
              <a:gd name="connsiteX707" fmla="*/ 9601201 w 9601201"/>
              <a:gd name="connsiteY707" fmla="*/ 2313688 h 4194895"/>
              <a:gd name="connsiteX708" fmla="*/ 9601201 w 9601201"/>
              <a:gd name="connsiteY708" fmla="*/ 2353089 h 4194895"/>
              <a:gd name="connsiteX709" fmla="*/ 7765668 w 9601201"/>
              <a:gd name="connsiteY709" fmla="*/ 4189281 h 4194895"/>
              <a:gd name="connsiteX710" fmla="*/ 7770593 w 9601201"/>
              <a:gd name="connsiteY710" fmla="*/ 4194204 h 4194895"/>
              <a:gd name="connsiteX711" fmla="*/ 9601201 w 9601201"/>
              <a:gd name="connsiteY711" fmla="*/ 2362938 h 4194895"/>
              <a:gd name="connsiteX712" fmla="*/ 9601201 w 9601201"/>
              <a:gd name="connsiteY712" fmla="*/ 2402338 h 4194895"/>
              <a:gd name="connsiteX713" fmla="*/ 7814899 w 9601201"/>
              <a:gd name="connsiteY713" fmla="*/ 4189281 h 4194895"/>
              <a:gd name="connsiteX714" fmla="*/ 7819823 w 9601201"/>
              <a:gd name="connsiteY714" fmla="*/ 4194204 h 4194895"/>
              <a:gd name="connsiteX715" fmla="*/ 9601201 w 9601201"/>
              <a:gd name="connsiteY715" fmla="*/ 2412186 h 4194895"/>
              <a:gd name="connsiteX716" fmla="*/ 9601201 w 9601201"/>
              <a:gd name="connsiteY716" fmla="*/ 2451588 h 4194895"/>
              <a:gd name="connsiteX717" fmla="*/ 7864131 w 9601201"/>
              <a:gd name="connsiteY717" fmla="*/ 4189281 h 4194895"/>
              <a:gd name="connsiteX718" fmla="*/ 7869055 w 9601201"/>
              <a:gd name="connsiteY718" fmla="*/ 4194204 h 4194895"/>
              <a:gd name="connsiteX719" fmla="*/ 9601201 w 9601201"/>
              <a:gd name="connsiteY719" fmla="*/ 2461436 h 4194895"/>
              <a:gd name="connsiteX720" fmla="*/ 9601201 w 9601201"/>
              <a:gd name="connsiteY720" fmla="*/ 2500838 h 4194895"/>
              <a:gd name="connsiteX721" fmla="*/ 7913363 w 9601201"/>
              <a:gd name="connsiteY721" fmla="*/ 4189281 h 4194895"/>
              <a:gd name="connsiteX722" fmla="*/ 7918288 w 9601201"/>
              <a:gd name="connsiteY722" fmla="*/ 4194204 h 4194895"/>
              <a:gd name="connsiteX723" fmla="*/ 9601201 w 9601201"/>
              <a:gd name="connsiteY723" fmla="*/ 2510687 h 4194895"/>
              <a:gd name="connsiteX724" fmla="*/ 9601201 w 9601201"/>
              <a:gd name="connsiteY724" fmla="*/ 2550087 h 4194895"/>
              <a:gd name="connsiteX725" fmla="*/ 7962595 w 9601201"/>
              <a:gd name="connsiteY725" fmla="*/ 4189281 h 4194895"/>
              <a:gd name="connsiteX726" fmla="*/ 7967520 w 9601201"/>
              <a:gd name="connsiteY726" fmla="*/ 4194204 h 4194895"/>
              <a:gd name="connsiteX727" fmla="*/ 9601201 w 9601201"/>
              <a:gd name="connsiteY727" fmla="*/ 2559936 h 4194895"/>
              <a:gd name="connsiteX728" fmla="*/ 9601201 w 9601201"/>
              <a:gd name="connsiteY728" fmla="*/ 2599336 h 4194895"/>
              <a:gd name="connsiteX729" fmla="*/ 8011827 w 9601201"/>
              <a:gd name="connsiteY729" fmla="*/ 4189281 h 4194895"/>
              <a:gd name="connsiteX730" fmla="*/ 8016752 w 9601201"/>
              <a:gd name="connsiteY730" fmla="*/ 4194204 h 4194895"/>
              <a:gd name="connsiteX731" fmla="*/ 9601201 w 9601201"/>
              <a:gd name="connsiteY731" fmla="*/ 2609186 h 4194895"/>
              <a:gd name="connsiteX732" fmla="*/ 9601201 w 9601201"/>
              <a:gd name="connsiteY732" fmla="*/ 2648586 h 4194895"/>
              <a:gd name="connsiteX733" fmla="*/ 8061059 w 9601201"/>
              <a:gd name="connsiteY733" fmla="*/ 4189281 h 4194895"/>
              <a:gd name="connsiteX734" fmla="*/ 8065984 w 9601201"/>
              <a:gd name="connsiteY734" fmla="*/ 4194204 h 4194895"/>
              <a:gd name="connsiteX735" fmla="*/ 9601201 w 9601201"/>
              <a:gd name="connsiteY735" fmla="*/ 2658436 h 4194895"/>
              <a:gd name="connsiteX736" fmla="*/ 9601201 w 9601201"/>
              <a:gd name="connsiteY736" fmla="*/ 2697835 h 4194895"/>
              <a:gd name="connsiteX737" fmla="*/ 8110290 w 9601201"/>
              <a:gd name="connsiteY737" fmla="*/ 4189281 h 4194895"/>
              <a:gd name="connsiteX738" fmla="*/ 8115215 w 9601201"/>
              <a:gd name="connsiteY738" fmla="*/ 4194204 h 4194895"/>
              <a:gd name="connsiteX739" fmla="*/ 9601201 w 9601201"/>
              <a:gd name="connsiteY739" fmla="*/ 2707684 h 4194895"/>
              <a:gd name="connsiteX740" fmla="*/ 9601201 w 9601201"/>
              <a:gd name="connsiteY740" fmla="*/ 2747084 h 4194895"/>
              <a:gd name="connsiteX741" fmla="*/ 8159521 w 9601201"/>
              <a:gd name="connsiteY741" fmla="*/ 4189281 h 4194895"/>
              <a:gd name="connsiteX742" fmla="*/ 8164446 w 9601201"/>
              <a:gd name="connsiteY742" fmla="*/ 4194204 h 4194895"/>
              <a:gd name="connsiteX743" fmla="*/ 9601201 w 9601201"/>
              <a:gd name="connsiteY743" fmla="*/ 2756934 h 4194895"/>
              <a:gd name="connsiteX744" fmla="*/ 9601201 w 9601201"/>
              <a:gd name="connsiteY744" fmla="*/ 2796334 h 4194895"/>
              <a:gd name="connsiteX745" fmla="*/ 8208753 w 9601201"/>
              <a:gd name="connsiteY745" fmla="*/ 4189281 h 4194895"/>
              <a:gd name="connsiteX746" fmla="*/ 8213679 w 9601201"/>
              <a:gd name="connsiteY746" fmla="*/ 4194204 h 4194895"/>
              <a:gd name="connsiteX747" fmla="*/ 9601201 w 9601201"/>
              <a:gd name="connsiteY747" fmla="*/ 2806184 h 4194895"/>
              <a:gd name="connsiteX748" fmla="*/ 9601201 w 9601201"/>
              <a:gd name="connsiteY748" fmla="*/ 2845585 h 4194895"/>
              <a:gd name="connsiteX749" fmla="*/ 8257987 w 9601201"/>
              <a:gd name="connsiteY749" fmla="*/ 4189281 h 4194895"/>
              <a:gd name="connsiteX750" fmla="*/ 8262911 w 9601201"/>
              <a:gd name="connsiteY750" fmla="*/ 4194204 h 4194895"/>
              <a:gd name="connsiteX751" fmla="*/ 9601201 w 9601201"/>
              <a:gd name="connsiteY751" fmla="*/ 2855434 h 4194895"/>
              <a:gd name="connsiteX752" fmla="*/ 9601201 w 9601201"/>
              <a:gd name="connsiteY752" fmla="*/ 2894835 h 4194895"/>
              <a:gd name="connsiteX753" fmla="*/ 8307219 w 9601201"/>
              <a:gd name="connsiteY753" fmla="*/ 4189281 h 4194895"/>
              <a:gd name="connsiteX754" fmla="*/ 8312143 w 9601201"/>
              <a:gd name="connsiteY754" fmla="*/ 4194204 h 4194895"/>
              <a:gd name="connsiteX755" fmla="*/ 9601201 w 9601201"/>
              <a:gd name="connsiteY755" fmla="*/ 2904683 h 4194895"/>
              <a:gd name="connsiteX756" fmla="*/ 9601201 w 9601201"/>
              <a:gd name="connsiteY756" fmla="*/ 2944084 h 4194895"/>
              <a:gd name="connsiteX757" fmla="*/ 8356451 w 9601201"/>
              <a:gd name="connsiteY757" fmla="*/ 4189281 h 4194895"/>
              <a:gd name="connsiteX758" fmla="*/ 8361375 w 9601201"/>
              <a:gd name="connsiteY758" fmla="*/ 4194204 h 4194895"/>
              <a:gd name="connsiteX759" fmla="*/ 9601201 w 9601201"/>
              <a:gd name="connsiteY759" fmla="*/ 2953933 h 4194895"/>
              <a:gd name="connsiteX760" fmla="*/ 9601201 w 9601201"/>
              <a:gd name="connsiteY760" fmla="*/ 2993334 h 4194895"/>
              <a:gd name="connsiteX761" fmla="*/ 8405683 w 9601201"/>
              <a:gd name="connsiteY761" fmla="*/ 4189281 h 4194895"/>
              <a:gd name="connsiteX762" fmla="*/ 8410607 w 9601201"/>
              <a:gd name="connsiteY762" fmla="*/ 4194204 h 4194895"/>
              <a:gd name="connsiteX763" fmla="*/ 9601201 w 9601201"/>
              <a:gd name="connsiteY763" fmla="*/ 3003182 h 4194895"/>
              <a:gd name="connsiteX764" fmla="*/ 9601201 w 9601201"/>
              <a:gd name="connsiteY764" fmla="*/ 3042582 h 4194895"/>
              <a:gd name="connsiteX765" fmla="*/ 8454913 w 9601201"/>
              <a:gd name="connsiteY765" fmla="*/ 4189281 h 4194895"/>
              <a:gd name="connsiteX766" fmla="*/ 8459837 w 9601201"/>
              <a:gd name="connsiteY766" fmla="*/ 4194204 h 4194895"/>
              <a:gd name="connsiteX767" fmla="*/ 9601201 w 9601201"/>
              <a:gd name="connsiteY767" fmla="*/ 3052431 h 4194895"/>
              <a:gd name="connsiteX768" fmla="*/ 9601201 w 9601201"/>
              <a:gd name="connsiteY768" fmla="*/ 3091832 h 4194895"/>
              <a:gd name="connsiteX769" fmla="*/ 8504145 w 9601201"/>
              <a:gd name="connsiteY769" fmla="*/ 4189281 h 4194895"/>
              <a:gd name="connsiteX770" fmla="*/ 8509069 w 9601201"/>
              <a:gd name="connsiteY770" fmla="*/ 4194204 h 4194895"/>
              <a:gd name="connsiteX771" fmla="*/ 9601201 w 9601201"/>
              <a:gd name="connsiteY771" fmla="*/ 3101680 h 4194895"/>
              <a:gd name="connsiteX772" fmla="*/ 9601201 w 9601201"/>
              <a:gd name="connsiteY772" fmla="*/ 3141082 h 4194895"/>
              <a:gd name="connsiteX773" fmla="*/ 8553378 w 9601201"/>
              <a:gd name="connsiteY773" fmla="*/ 4189281 h 4194895"/>
              <a:gd name="connsiteX774" fmla="*/ 8558303 w 9601201"/>
              <a:gd name="connsiteY774" fmla="*/ 4194204 h 4194895"/>
              <a:gd name="connsiteX775" fmla="*/ 9601201 w 9601201"/>
              <a:gd name="connsiteY775" fmla="*/ 3150932 h 4194895"/>
              <a:gd name="connsiteX776" fmla="*/ 9601201 w 9601201"/>
              <a:gd name="connsiteY776" fmla="*/ 3190332 h 4194895"/>
              <a:gd name="connsiteX777" fmla="*/ 8602610 w 9601201"/>
              <a:gd name="connsiteY777" fmla="*/ 4189281 h 4194895"/>
              <a:gd name="connsiteX778" fmla="*/ 8607535 w 9601201"/>
              <a:gd name="connsiteY778" fmla="*/ 4194204 h 4194895"/>
              <a:gd name="connsiteX779" fmla="*/ 9601201 w 9601201"/>
              <a:gd name="connsiteY779" fmla="*/ 3200181 h 4194895"/>
              <a:gd name="connsiteX780" fmla="*/ 9601201 w 9601201"/>
              <a:gd name="connsiteY780" fmla="*/ 3239581 h 4194895"/>
              <a:gd name="connsiteX781" fmla="*/ 8651841 w 9601201"/>
              <a:gd name="connsiteY781" fmla="*/ 4189281 h 4194895"/>
              <a:gd name="connsiteX782" fmla="*/ 8656766 w 9601201"/>
              <a:gd name="connsiteY782" fmla="*/ 4194204 h 4194895"/>
              <a:gd name="connsiteX783" fmla="*/ 9601201 w 9601201"/>
              <a:gd name="connsiteY783" fmla="*/ 3249430 h 4194895"/>
              <a:gd name="connsiteX784" fmla="*/ 9601201 w 9601201"/>
              <a:gd name="connsiteY784" fmla="*/ 3288831 h 4194895"/>
              <a:gd name="connsiteX785" fmla="*/ 8701073 w 9601201"/>
              <a:gd name="connsiteY785" fmla="*/ 4189281 h 4194895"/>
              <a:gd name="connsiteX786" fmla="*/ 8705998 w 9601201"/>
              <a:gd name="connsiteY786" fmla="*/ 4194204 h 4194895"/>
              <a:gd name="connsiteX787" fmla="*/ 9601201 w 9601201"/>
              <a:gd name="connsiteY787" fmla="*/ 3298680 h 4194895"/>
              <a:gd name="connsiteX788" fmla="*/ 9601201 w 9601201"/>
              <a:gd name="connsiteY788" fmla="*/ 3338079 h 4194895"/>
              <a:gd name="connsiteX789" fmla="*/ 8750304 w 9601201"/>
              <a:gd name="connsiteY789" fmla="*/ 4189281 h 4194895"/>
              <a:gd name="connsiteX790" fmla="*/ 8755229 w 9601201"/>
              <a:gd name="connsiteY790" fmla="*/ 4194204 h 4194895"/>
              <a:gd name="connsiteX791" fmla="*/ 9601201 w 9601201"/>
              <a:gd name="connsiteY791" fmla="*/ 3347929 h 4194895"/>
              <a:gd name="connsiteX792" fmla="*/ 9601201 w 9601201"/>
              <a:gd name="connsiteY792" fmla="*/ 3387329 h 4194895"/>
              <a:gd name="connsiteX793" fmla="*/ 8799536 w 9601201"/>
              <a:gd name="connsiteY793" fmla="*/ 4189281 h 4194895"/>
              <a:gd name="connsiteX794" fmla="*/ 8804461 w 9601201"/>
              <a:gd name="connsiteY794" fmla="*/ 4194204 h 4194895"/>
              <a:gd name="connsiteX795" fmla="*/ 9601201 w 9601201"/>
              <a:gd name="connsiteY795" fmla="*/ 3397178 h 4194895"/>
              <a:gd name="connsiteX796" fmla="*/ 9601201 w 9601201"/>
              <a:gd name="connsiteY796" fmla="*/ 3436580 h 4194895"/>
              <a:gd name="connsiteX797" fmla="*/ 8848769 w 9601201"/>
              <a:gd name="connsiteY797" fmla="*/ 4189281 h 4194895"/>
              <a:gd name="connsiteX798" fmla="*/ 8853693 w 9601201"/>
              <a:gd name="connsiteY798" fmla="*/ 4194204 h 4194895"/>
              <a:gd name="connsiteX799" fmla="*/ 9601201 w 9601201"/>
              <a:gd name="connsiteY799" fmla="*/ 3446428 h 4194895"/>
              <a:gd name="connsiteX800" fmla="*/ 9601201 w 9601201"/>
              <a:gd name="connsiteY800" fmla="*/ 3485829 h 4194895"/>
              <a:gd name="connsiteX801" fmla="*/ 8898001 w 9601201"/>
              <a:gd name="connsiteY801" fmla="*/ 4189281 h 4194895"/>
              <a:gd name="connsiteX802" fmla="*/ 8902925 w 9601201"/>
              <a:gd name="connsiteY802" fmla="*/ 4194204 h 4194895"/>
              <a:gd name="connsiteX803" fmla="*/ 9601201 w 9601201"/>
              <a:gd name="connsiteY803" fmla="*/ 3495678 h 4194895"/>
              <a:gd name="connsiteX804" fmla="*/ 9601201 w 9601201"/>
              <a:gd name="connsiteY804" fmla="*/ 3524970 h 4194895"/>
              <a:gd name="connsiteX805" fmla="*/ 9601200 w 9601201"/>
              <a:gd name="connsiteY805" fmla="*/ 3524970 h 4194895"/>
              <a:gd name="connsiteX806" fmla="*/ 9601200 w 9601201"/>
              <a:gd name="connsiteY806" fmla="*/ 3535080 h 4194895"/>
              <a:gd name="connsiteX807" fmla="*/ 8947233 w 9601201"/>
              <a:gd name="connsiteY807" fmla="*/ 4189281 h 4194895"/>
              <a:gd name="connsiteX808" fmla="*/ 8952157 w 9601201"/>
              <a:gd name="connsiteY808" fmla="*/ 4194204 h 4194895"/>
              <a:gd name="connsiteX809" fmla="*/ 9601200 w 9601201"/>
              <a:gd name="connsiteY809" fmla="*/ 3544929 h 4194895"/>
              <a:gd name="connsiteX810" fmla="*/ 9601200 w 9601201"/>
              <a:gd name="connsiteY810" fmla="*/ 3584330 h 4194895"/>
              <a:gd name="connsiteX811" fmla="*/ 8996465 w 9601201"/>
              <a:gd name="connsiteY811" fmla="*/ 4189281 h 4194895"/>
              <a:gd name="connsiteX812" fmla="*/ 9001389 w 9601201"/>
              <a:gd name="connsiteY812" fmla="*/ 4194204 h 4194895"/>
              <a:gd name="connsiteX813" fmla="*/ 9601200 w 9601201"/>
              <a:gd name="connsiteY813" fmla="*/ 3594178 h 4194895"/>
              <a:gd name="connsiteX814" fmla="*/ 9601200 w 9601201"/>
              <a:gd name="connsiteY814" fmla="*/ 3633579 h 4194895"/>
              <a:gd name="connsiteX815" fmla="*/ 9045697 w 9601201"/>
              <a:gd name="connsiteY815" fmla="*/ 4189281 h 4194895"/>
              <a:gd name="connsiteX816" fmla="*/ 9050620 w 9601201"/>
              <a:gd name="connsiteY816" fmla="*/ 4194204 h 4194895"/>
              <a:gd name="connsiteX817" fmla="*/ 9601200 w 9601201"/>
              <a:gd name="connsiteY817" fmla="*/ 3643427 h 4194895"/>
              <a:gd name="connsiteX818" fmla="*/ 9601200 w 9601201"/>
              <a:gd name="connsiteY818" fmla="*/ 3682827 h 4194895"/>
              <a:gd name="connsiteX819" fmla="*/ 9094927 w 9601201"/>
              <a:gd name="connsiteY819" fmla="*/ 4189281 h 4194895"/>
              <a:gd name="connsiteX820" fmla="*/ 9099852 w 9601201"/>
              <a:gd name="connsiteY820" fmla="*/ 4194204 h 4194895"/>
              <a:gd name="connsiteX821" fmla="*/ 9601200 w 9601201"/>
              <a:gd name="connsiteY821" fmla="*/ 3692677 h 4194895"/>
              <a:gd name="connsiteX822" fmla="*/ 9601200 w 9601201"/>
              <a:gd name="connsiteY822" fmla="*/ 3732077 h 4194895"/>
              <a:gd name="connsiteX823" fmla="*/ 9144159 w 9601201"/>
              <a:gd name="connsiteY823" fmla="*/ 4189281 h 4194895"/>
              <a:gd name="connsiteX824" fmla="*/ 9149085 w 9601201"/>
              <a:gd name="connsiteY824" fmla="*/ 4194204 h 4194895"/>
              <a:gd name="connsiteX825" fmla="*/ 9601200 w 9601201"/>
              <a:gd name="connsiteY825" fmla="*/ 3741927 h 4194895"/>
              <a:gd name="connsiteX826" fmla="*/ 9601200 w 9601201"/>
              <a:gd name="connsiteY826" fmla="*/ 3781328 h 4194895"/>
              <a:gd name="connsiteX827" fmla="*/ 9193393 w 9601201"/>
              <a:gd name="connsiteY827" fmla="*/ 4189281 h 4194895"/>
              <a:gd name="connsiteX828" fmla="*/ 9198317 w 9601201"/>
              <a:gd name="connsiteY828" fmla="*/ 4194204 h 4194895"/>
              <a:gd name="connsiteX829" fmla="*/ 9601200 w 9601201"/>
              <a:gd name="connsiteY829" fmla="*/ 3791177 h 4194895"/>
              <a:gd name="connsiteX830" fmla="*/ 9601200 w 9601201"/>
              <a:gd name="connsiteY830" fmla="*/ 3830577 h 4194895"/>
              <a:gd name="connsiteX831" fmla="*/ 9242624 w 9601201"/>
              <a:gd name="connsiteY831" fmla="*/ 4189281 h 4194895"/>
              <a:gd name="connsiteX832" fmla="*/ 9247549 w 9601201"/>
              <a:gd name="connsiteY832" fmla="*/ 4194204 h 4194895"/>
              <a:gd name="connsiteX833" fmla="*/ 9601200 w 9601201"/>
              <a:gd name="connsiteY833" fmla="*/ 3840427 h 4194895"/>
              <a:gd name="connsiteX834" fmla="*/ 9601200 w 9601201"/>
              <a:gd name="connsiteY834" fmla="*/ 3879882 h 4194895"/>
              <a:gd name="connsiteX835" fmla="*/ 9291856 w 9601201"/>
              <a:gd name="connsiteY835" fmla="*/ 4189281 h 4194895"/>
              <a:gd name="connsiteX836" fmla="*/ 9296781 w 9601201"/>
              <a:gd name="connsiteY836" fmla="*/ 4194204 h 4194895"/>
              <a:gd name="connsiteX837" fmla="*/ 9601200 w 9601201"/>
              <a:gd name="connsiteY837" fmla="*/ 3889731 h 4194895"/>
              <a:gd name="connsiteX838" fmla="*/ 9601200 w 9601201"/>
              <a:gd name="connsiteY838" fmla="*/ 3929123 h 4194895"/>
              <a:gd name="connsiteX839" fmla="*/ 9341088 w 9601201"/>
              <a:gd name="connsiteY839" fmla="*/ 4189281 h 4194895"/>
              <a:gd name="connsiteX840" fmla="*/ 9346013 w 9601201"/>
              <a:gd name="connsiteY840" fmla="*/ 4194204 h 4194895"/>
              <a:gd name="connsiteX841" fmla="*/ 9601200 w 9601201"/>
              <a:gd name="connsiteY841" fmla="*/ 3938972 h 4194895"/>
              <a:gd name="connsiteX842" fmla="*/ 9601200 w 9601201"/>
              <a:gd name="connsiteY842" fmla="*/ 3978363 h 4194895"/>
              <a:gd name="connsiteX843" fmla="*/ 9390319 w 9601201"/>
              <a:gd name="connsiteY843" fmla="*/ 4189281 h 4194895"/>
              <a:gd name="connsiteX844" fmla="*/ 9395243 w 9601201"/>
              <a:gd name="connsiteY844" fmla="*/ 4194204 h 4194895"/>
              <a:gd name="connsiteX845" fmla="*/ 9601200 w 9601201"/>
              <a:gd name="connsiteY845" fmla="*/ 3988211 h 4194895"/>
              <a:gd name="connsiteX846" fmla="*/ 9601200 w 9601201"/>
              <a:gd name="connsiteY846" fmla="*/ 4027603 h 4194895"/>
              <a:gd name="connsiteX847" fmla="*/ 9439551 w 9601201"/>
              <a:gd name="connsiteY847" fmla="*/ 4189281 h 4194895"/>
              <a:gd name="connsiteX848" fmla="*/ 9444475 w 9601201"/>
              <a:gd name="connsiteY848" fmla="*/ 4194204 h 4194895"/>
              <a:gd name="connsiteX849" fmla="*/ 9601200 w 9601201"/>
              <a:gd name="connsiteY849" fmla="*/ 4037451 h 4194895"/>
              <a:gd name="connsiteX850" fmla="*/ 9601200 w 9601201"/>
              <a:gd name="connsiteY850" fmla="*/ 4076844 h 4194895"/>
              <a:gd name="connsiteX851" fmla="*/ 9488783 w 9601201"/>
              <a:gd name="connsiteY851" fmla="*/ 4189281 h 4194895"/>
              <a:gd name="connsiteX852" fmla="*/ 9493708 w 9601201"/>
              <a:gd name="connsiteY852" fmla="*/ 4194204 h 4194895"/>
              <a:gd name="connsiteX853" fmla="*/ 9601200 w 9601201"/>
              <a:gd name="connsiteY853" fmla="*/ 4086693 h 4194895"/>
              <a:gd name="connsiteX854" fmla="*/ 9601200 w 9601201"/>
              <a:gd name="connsiteY854" fmla="*/ 4126085 h 4194895"/>
              <a:gd name="connsiteX855" fmla="*/ 9538015 w 9601201"/>
              <a:gd name="connsiteY855" fmla="*/ 4189281 h 4194895"/>
              <a:gd name="connsiteX856" fmla="*/ 9542940 w 9601201"/>
              <a:gd name="connsiteY856" fmla="*/ 4194204 h 4194895"/>
              <a:gd name="connsiteX857" fmla="*/ 9601200 w 9601201"/>
              <a:gd name="connsiteY857" fmla="*/ 4135934 h 4194895"/>
              <a:gd name="connsiteX858" fmla="*/ 9601200 w 9601201"/>
              <a:gd name="connsiteY858" fmla="*/ 4175326 h 4194895"/>
              <a:gd name="connsiteX859" fmla="*/ 9587247 w 9601201"/>
              <a:gd name="connsiteY859" fmla="*/ 4189281 h 4194895"/>
              <a:gd name="connsiteX860" fmla="*/ 9592172 w 9601201"/>
              <a:gd name="connsiteY860" fmla="*/ 4194204 h 4194895"/>
              <a:gd name="connsiteX861" fmla="*/ 9601200 w 9601201"/>
              <a:gd name="connsiteY861" fmla="*/ 4185175 h 4194895"/>
              <a:gd name="connsiteX862" fmla="*/ 9601200 w 9601201"/>
              <a:gd name="connsiteY862" fmla="*/ 4194895 h 4194895"/>
              <a:gd name="connsiteX863" fmla="*/ 7083425 w 9601201"/>
              <a:gd name="connsiteY863" fmla="*/ 4194895 h 4194895"/>
              <a:gd name="connsiteX864" fmla="*/ 4291693 w 9601201"/>
              <a:gd name="connsiteY864" fmla="*/ 4194895 h 4194895"/>
              <a:gd name="connsiteX865" fmla="*/ 4291693 w 9601201"/>
              <a:gd name="connsiteY865" fmla="*/ 4194894 h 4194895"/>
              <a:gd name="connsiteX866" fmla="*/ 0 w 9601201"/>
              <a:gd name="connsiteY866" fmla="*/ 4194894 h 4194895"/>
              <a:gd name="connsiteX867" fmla="*/ 0 w 9601201"/>
              <a:gd name="connsiteY867" fmla="*/ 1 h 4194895"/>
              <a:gd name="connsiteX868" fmla="*/ 3505201 w 9601201"/>
              <a:gd name="connsiteY868" fmla="*/ 1 h 419489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Lst>
            <a:rect l="l" t="t" r="r" b="b"/>
            <a:pathLst>
              <a:path w="9601201" h="4194895">
                <a:moveTo>
                  <a:pt x="3505201" y="0"/>
                </a:moveTo>
                <a:lnTo>
                  <a:pt x="3532606" y="0"/>
                </a:lnTo>
                <a:lnTo>
                  <a:pt x="3505200" y="27406"/>
                </a:lnTo>
                <a:lnTo>
                  <a:pt x="3505200" y="37252"/>
                </a:lnTo>
                <a:lnTo>
                  <a:pt x="3542452" y="0"/>
                </a:lnTo>
                <a:lnTo>
                  <a:pt x="3581838" y="0"/>
                </a:lnTo>
                <a:lnTo>
                  <a:pt x="3505200" y="76638"/>
                </a:lnTo>
                <a:lnTo>
                  <a:pt x="3505200" y="86484"/>
                </a:lnTo>
                <a:lnTo>
                  <a:pt x="3591684" y="0"/>
                </a:lnTo>
                <a:lnTo>
                  <a:pt x="3631070" y="0"/>
                </a:lnTo>
                <a:lnTo>
                  <a:pt x="3505200" y="125870"/>
                </a:lnTo>
                <a:lnTo>
                  <a:pt x="3505200" y="135717"/>
                </a:lnTo>
                <a:lnTo>
                  <a:pt x="3640917" y="0"/>
                </a:lnTo>
                <a:lnTo>
                  <a:pt x="3680302" y="0"/>
                </a:lnTo>
                <a:lnTo>
                  <a:pt x="3505200" y="175102"/>
                </a:lnTo>
                <a:lnTo>
                  <a:pt x="3505200" y="184949"/>
                </a:lnTo>
                <a:lnTo>
                  <a:pt x="3690149" y="0"/>
                </a:lnTo>
                <a:lnTo>
                  <a:pt x="3729535" y="0"/>
                </a:lnTo>
                <a:lnTo>
                  <a:pt x="3505200" y="224335"/>
                </a:lnTo>
                <a:lnTo>
                  <a:pt x="3505200" y="234180"/>
                </a:lnTo>
                <a:lnTo>
                  <a:pt x="3739380" y="0"/>
                </a:lnTo>
                <a:lnTo>
                  <a:pt x="3778767" y="0"/>
                </a:lnTo>
                <a:lnTo>
                  <a:pt x="3505200" y="273567"/>
                </a:lnTo>
                <a:lnTo>
                  <a:pt x="3505200" y="283411"/>
                </a:lnTo>
                <a:lnTo>
                  <a:pt x="3788611" y="0"/>
                </a:lnTo>
                <a:lnTo>
                  <a:pt x="3827997" y="0"/>
                </a:lnTo>
                <a:lnTo>
                  <a:pt x="3505200" y="322797"/>
                </a:lnTo>
                <a:lnTo>
                  <a:pt x="3505200" y="332644"/>
                </a:lnTo>
                <a:lnTo>
                  <a:pt x="3837844" y="0"/>
                </a:lnTo>
                <a:lnTo>
                  <a:pt x="3877229" y="0"/>
                </a:lnTo>
                <a:lnTo>
                  <a:pt x="3505200" y="372029"/>
                </a:lnTo>
                <a:lnTo>
                  <a:pt x="3505200" y="381876"/>
                </a:lnTo>
                <a:lnTo>
                  <a:pt x="3887076" y="0"/>
                </a:lnTo>
                <a:lnTo>
                  <a:pt x="3926461" y="0"/>
                </a:lnTo>
                <a:lnTo>
                  <a:pt x="3505200" y="421261"/>
                </a:lnTo>
                <a:lnTo>
                  <a:pt x="3505200" y="431107"/>
                </a:lnTo>
                <a:lnTo>
                  <a:pt x="3936307" y="0"/>
                </a:lnTo>
                <a:lnTo>
                  <a:pt x="3975694" y="0"/>
                </a:lnTo>
                <a:lnTo>
                  <a:pt x="3505200" y="470494"/>
                </a:lnTo>
                <a:lnTo>
                  <a:pt x="3505200" y="480340"/>
                </a:lnTo>
                <a:lnTo>
                  <a:pt x="3985540" y="0"/>
                </a:lnTo>
                <a:lnTo>
                  <a:pt x="4024926" y="0"/>
                </a:lnTo>
                <a:lnTo>
                  <a:pt x="3505200" y="519726"/>
                </a:lnTo>
                <a:lnTo>
                  <a:pt x="3505200" y="529571"/>
                </a:lnTo>
                <a:lnTo>
                  <a:pt x="4034771" y="0"/>
                </a:lnTo>
                <a:lnTo>
                  <a:pt x="4074158" y="0"/>
                </a:lnTo>
                <a:lnTo>
                  <a:pt x="3505200" y="568958"/>
                </a:lnTo>
                <a:lnTo>
                  <a:pt x="3505200" y="578803"/>
                </a:lnTo>
                <a:lnTo>
                  <a:pt x="4084003" y="0"/>
                </a:lnTo>
                <a:lnTo>
                  <a:pt x="4123388" y="0"/>
                </a:lnTo>
                <a:lnTo>
                  <a:pt x="3505200" y="618188"/>
                </a:lnTo>
                <a:lnTo>
                  <a:pt x="3505200" y="628036"/>
                </a:lnTo>
                <a:lnTo>
                  <a:pt x="4133236" y="0"/>
                </a:lnTo>
                <a:lnTo>
                  <a:pt x="4172620" y="0"/>
                </a:lnTo>
                <a:lnTo>
                  <a:pt x="3505200" y="667420"/>
                </a:lnTo>
                <a:lnTo>
                  <a:pt x="3505200" y="677268"/>
                </a:lnTo>
                <a:lnTo>
                  <a:pt x="4182468" y="0"/>
                </a:lnTo>
                <a:lnTo>
                  <a:pt x="4221853" y="0"/>
                </a:lnTo>
                <a:lnTo>
                  <a:pt x="3505200" y="716653"/>
                </a:lnTo>
                <a:lnTo>
                  <a:pt x="3505200" y="726500"/>
                </a:lnTo>
                <a:lnTo>
                  <a:pt x="4231700" y="0"/>
                </a:lnTo>
                <a:lnTo>
                  <a:pt x="4271085" y="0"/>
                </a:lnTo>
                <a:lnTo>
                  <a:pt x="3505200" y="765885"/>
                </a:lnTo>
                <a:lnTo>
                  <a:pt x="3505200" y="775731"/>
                </a:lnTo>
                <a:lnTo>
                  <a:pt x="4280931" y="0"/>
                </a:lnTo>
                <a:lnTo>
                  <a:pt x="4320317" y="0"/>
                </a:lnTo>
                <a:lnTo>
                  <a:pt x="3505200" y="815117"/>
                </a:lnTo>
                <a:lnTo>
                  <a:pt x="3505200" y="824964"/>
                </a:lnTo>
                <a:lnTo>
                  <a:pt x="4330164" y="0"/>
                </a:lnTo>
                <a:lnTo>
                  <a:pt x="4369549" y="0"/>
                </a:lnTo>
                <a:lnTo>
                  <a:pt x="3505200" y="864349"/>
                </a:lnTo>
                <a:lnTo>
                  <a:pt x="3505200" y="874194"/>
                </a:lnTo>
                <a:lnTo>
                  <a:pt x="4379394" y="0"/>
                </a:lnTo>
                <a:lnTo>
                  <a:pt x="4418781" y="0"/>
                </a:lnTo>
                <a:lnTo>
                  <a:pt x="3505200" y="913581"/>
                </a:lnTo>
                <a:lnTo>
                  <a:pt x="3505200" y="923426"/>
                </a:lnTo>
                <a:lnTo>
                  <a:pt x="4428626" y="0"/>
                </a:lnTo>
                <a:lnTo>
                  <a:pt x="4468012" y="0"/>
                </a:lnTo>
                <a:lnTo>
                  <a:pt x="3505200" y="962812"/>
                </a:lnTo>
                <a:lnTo>
                  <a:pt x="3505200" y="972659"/>
                </a:lnTo>
                <a:lnTo>
                  <a:pt x="4477859" y="0"/>
                </a:lnTo>
                <a:lnTo>
                  <a:pt x="4517245" y="0"/>
                </a:lnTo>
                <a:lnTo>
                  <a:pt x="3505200" y="1012045"/>
                </a:lnTo>
                <a:lnTo>
                  <a:pt x="3505200" y="1021891"/>
                </a:lnTo>
                <a:lnTo>
                  <a:pt x="4527091" y="0"/>
                </a:lnTo>
                <a:lnTo>
                  <a:pt x="4566477" y="0"/>
                </a:lnTo>
                <a:lnTo>
                  <a:pt x="3505200" y="1061277"/>
                </a:lnTo>
                <a:lnTo>
                  <a:pt x="3505200" y="1071123"/>
                </a:lnTo>
                <a:lnTo>
                  <a:pt x="4576323" y="0"/>
                </a:lnTo>
                <a:lnTo>
                  <a:pt x="4615708" y="0"/>
                </a:lnTo>
                <a:lnTo>
                  <a:pt x="3505200" y="1110508"/>
                </a:lnTo>
                <a:lnTo>
                  <a:pt x="3505200" y="1120355"/>
                </a:lnTo>
                <a:lnTo>
                  <a:pt x="4625555" y="0"/>
                </a:lnTo>
                <a:lnTo>
                  <a:pt x="4664940" y="0"/>
                </a:lnTo>
                <a:lnTo>
                  <a:pt x="3505200" y="1159740"/>
                </a:lnTo>
                <a:lnTo>
                  <a:pt x="3505200" y="1169586"/>
                </a:lnTo>
                <a:lnTo>
                  <a:pt x="4674786" y="0"/>
                </a:lnTo>
                <a:lnTo>
                  <a:pt x="4714172" y="0"/>
                </a:lnTo>
                <a:lnTo>
                  <a:pt x="3505200" y="1208972"/>
                </a:lnTo>
                <a:lnTo>
                  <a:pt x="3505200" y="1218818"/>
                </a:lnTo>
                <a:lnTo>
                  <a:pt x="4724018" y="0"/>
                </a:lnTo>
                <a:lnTo>
                  <a:pt x="4763404" y="0"/>
                </a:lnTo>
                <a:lnTo>
                  <a:pt x="3505200" y="1258204"/>
                </a:lnTo>
                <a:lnTo>
                  <a:pt x="3505200" y="1268050"/>
                </a:lnTo>
                <a:lnTo>
                  <a:pt x="4773250" y="0"/>
                </a:lnTo>
                <a:lnTo>
                  <a:pt x="4812636" y="0"/>
                </a:lnTo>
                <a:lnTo>
                  <a:pt x="3505200" y="1307436"/>
                </a:lnTo>
                <a:lnTo>
                  <a:pt x="3505200" y="1317282"/>
                </a:lnTo>
                <a:lnTo>
                  <a:pt x="4822482" y="0"/>
                </a:lnTo>
                <a:lnTo>
                  <a:pt x="4861868" y="0"/>
                </a:lnTo>
                <a:lnTo>
                  <a:pt x="3505200" y="1356668"/>
                </a:lnTo>
                <a:lnTo>
                  <a:pt x="3505200" y="1366514"/>
                </a:lnTo>
                <a:lnTo>
                  <a:pt x="4871714" y="0"/>
                </a:lnTo>
                <a:lnTo>
                  <a:pt x="4911099" y="0"/>
                </a:lnTo>
                <a:lnTo>
                  <a:pt x="3505200" y="1405899"/>
                </a:lnTo>
                <a:lnTo>
                  <a:pt x="3505200" y="1415746"/>
                </a:lnTo>
                <a:lnTo>
                  <a:pt x="4920946" y="0"/>
                </a:lnTo>
                <a:lnTo>
                  <a:pt x="4960331" y="0"/>
                </a:lnTo>
                <a:lnTo>
                  <a:pt x="3505200" y="1455131"/>
                </a:lnTo>
                <a:lnTo>
                  <a:pt x="3505200" y="1464978"/>
                </a:lnTo>
                <a:lnTo>
                  <a:pt x="4970177" y="0"/>
                </a:lnTo>
                <a:lnTo>
                  <a:pt x="5009563" y="0"/>
                </a:lnTo>
                <a:lnTo>
                  <a:pt x="3505200" y="1504363"/>
                </a:lnTo>
                <a:lnTo>
                  <a:pt x="3505200" y="1514210"/>
                </a:lnTo>
                <a:lnTo>
                  <a:pt x="5019410" y="0"/>
                </a:lnTo>
                <a:lnTo>
                  <a:pt x="5058794" y="0"/>
                </a:lnTo>
                <a:lnTo>
                  <a:pt x="3505200" y="1553595"/>
                </a:lnTo>
                <a:lnTo>
                  <a:pt x="3505200" y="1563442"/>
                </a:lnTo>
                <a:lnTo>
                  <a:pt x="5068642" y="0"/>
                </a:lnTo>
                <a:lnTo>
                  <a:pt x="5108026" y="0"/>
                </a:lnTo>
                <a:lnTo>
                  <a:pt x="3505200" y="1602827"/>
                </a:lnTo>
                <a:lnTo>
                  <a:pt x="3505200" y="1612673"/>
                </a:lnTo>
                <a:lnTo>
                  <a:pt x="5117873" y="0"/>
                </a:lnTo>
                <a:lnTo>
                  <a:pt x="5157259" y="0"/>
                </a:lnTo>
                <a:lnTo>
                  <a:pt x="3505200" y="1652059"/>
                </a:lnTo>
                <a:lnTo>
                  <a:pt x="3505200" y="1661905"/>
                </a:lnTo>
                <a:lnTo>
                  <a:pt x="5167105" y="0"/>
                </a:lnTo>
                <a:lnTo>
                  <a:pt x="5206491" y="0"/>
                </a:lnTo>
                <a:lnTo>
                  <a:pt x="3505200" y="1701291"/>
                </a:lnTo>
                <a:lnTo>
                  <a:pt x="3505200" y="1711137"/>
                </a:lnTo>
                <a:lnTo>
                  <a:pt x="5216337" y="0"/>
                </a:lnTo>
                <a:lnTo>
                  <a:pt x="5255723" y="0"/>
                </a:lnTo>
                <a:lnTo>
                  <a:pt x="3505200" y="1750523"/>
                </a:lnTo>
                <a:lnTo>
                  <a:pt x="3505200" y="1760369"/>
                </a:lnTo>
                <a:lnTo>
                  <a:pt x="5265569" y="0"/>
                </a:lnTo>
                <a:lnTo>
                  <a:pt x="5304955" y="0"/>
                </a:lnTo>
                <a:lnTo>
                  <a:pt x="3505200" y="1799755"/>
                </a:lnTo>
                <a:lnTo>
                  <a:pt x="3505200" y="1809601"/>
                </a:lnTo>
                <a:lnTo>
                  <a:pt x="5314800" y="0"/>
                </a:lnTo>
                <a:lnTo>
                  <a:pt x="5354186" y="0"/>
                </a:lnTo>
                <a:lnTo>
                  <a:pt x="3505200" y="1848986"/>
                </a:lnTo>
                <a:lnTo>
                  <a:pt x="3505200" y="1858833"/>
                </a:lnTo>
                <a:lnTo>
                  <a:pt x="5364032" y="0"/>
                </a:lnTo>
                <a:lnTo>
                  <a:pt x="5403418" y="0"/>
                </a:lnTo>
                <a:lnTo>
                  <a:pt x="3505200" y="1898218"/>
                </a:lnTo>
                <a:lnTo>
                  <a:pt x="3505200" y="1908065"/>
                </a:lnTo>
                <a:lnTo>
                  <a:pt x="5413265" y="0"/>
                </a:lnTo>
                <a:lnTo>
                  <a:pt x="5452650" y="0"/>
                </a:lnTo>
                <a:lnTo>
                  <a:pt x="3505200" y="1947450"/>
                </a:lnTo>
                <a:lnTo>
                  <a:pt x="3505200" y="1957297"/>
                </a:lnTo>
                <a:lnTo>
                  <a:pt x="5462497" y="0"/>
                </a:lnTo>
                <a:lnTo>
                  <a:pt x="5501882" y="0"/>
                </a:lnTo>
                <a:lnTo>
                  <a:pt x="3505200" y="1996682"/>
                </a:lnTo>
                <a:lnTo>
                  <a:pt x="3505200" y="2006528"/>
                </a:lnTo>
                <a:lnTo>
                  <a:pt x="5511728" y="0"/>
                </a:lnTo>
                <a:lnTo>
                  <a:pt x="5551114" y="0"/>
                </a:lnTo>
                <a:lnTo>
                  <a:pt x="3505200" y="2045914"/>
                </a:lnTo>
                <a:lnTo>
                  <a:pt x="3505200" y="2055760"/>
                </a:lnTo>
                <a:lnTo>
                  <a:pt x="5560960" y="0"/>
                </a:lnTo>
                <a:lnTo>
                  <a:pt x="5600346" y="0"/>
                </a:lnTo>
                <a:lnTo>
                  <a:pt x="3505200" y="2095146"/>
                </a:lnTo>
                <a:lnTo>
                  <a:pt x="3505200" y="2104992"/>
                </a:lnTo>
                <a:lnTo>
                  <a:pt x="5610191" y="0"/>
                </a:lnTo>
                <a:lnTo>
                  <a:pt x="5649578" y="0"/>
                </a:lnTo>
                <a:lnTo>
                  <a:pt x="3505200" y="2144378"/>
                </a:lnTo>
                <a:lnTo>
                  <a:pt x="3505200" y="2154224"/>
                </a:lnTo>
                <a:lnTo>
                  <a:pt x="5659423" y="0"/>
                </a:lnTo>
                <a:lnTo>
                  <a:pt x="5698809" y="0"/>
                </a:lnTo>
                <a:lnTo>
                  <a:pt x="3505200" y="2193610"/>
                </a:lnTo>
                <a:lnTo>
                  <a:pt x="3505200" y="2203456"/>
                </a:lnTo>
                <a:lnTo>
                  <a:pt x="5708656" y="0"/>
                </a:lnTo>
                <a:lnTo>
                  <a:pt x="5719764" y="0"/>
                </a:lnTo>
                <a:lnTo>
                  <a:pt x="5748040" y="0"/>
                </a:lnTo>
                <a:lnTo>
                  <a:pt x="3505200" y="2242841"/>
                </a:lnTo>
                <a:lnTo>
                  <a:pt x="3505200" y="2252688"/>
                </a:lnTo>
                <a:lnTo>
                  <a:pt x="5757888" y="0"/>
                </a:lnTo>
                <a:lnTo>
                  <a:pt x="5797273" y="0"/>
                </a:lnTo>
                <a:lnTo>
                  <a:pt x="3505200" y="2292073"/>
                </a:lnTo>
                <a:lnTo>
                  <a:pt x="3505200" y="2301920"/>
                </a:lnTo>
                <a:lnTo>
                  <a:pt x="5807119" y="0"/>
                </a:lnTo>
                <a:lnTo>
                  <a:pt x="5846505" y="0"/>
                </a:lnTo>
                <a:lnTo>
                  <a:pt x="3505200" y="2341305"/>
                </a:lnTo>
                <a:lnTo>
                  <a:pt x="3505200" y="2351152"/>
                </a:lnTo>
                <a:lnTo>
                  <a:pt x="5856351" y="0"/>
                </a:lnTo>
                <a:lnTo>
                  <a:pt x="5874887" y="0"/>
                </a:lnTo>
                <a:lnTo>
                  <a:pt x="5895737" y="0"/>
                </a:lnTo>
                <a:lnTo>
                  <a:pt x="3505200" y="2390537"/>
                </a:lnTo>
                <a:lnTo>
                  <a:pt x="3505200" y="2400383"/>
                </a:lnTo>
                <a:lnTo>
                  <a:pt x="5905583" y="0"/>
                </a:lnTo>
                <a:lnTo>
                  <a:pt x="5944969" y="0"/>
                </a:lnTo>
                <a:lnTo>
                  <a:pt x="3505200" y="2439769"/>
                </a:lnTo>
                <a:lnTo>
                  <a:pt x="3505200" y="2449615"/>
                </a:lnTo>
                <a:lnTo>
                  <a:pt x="5954815" y="0"/>
                </a:lnTo>
                <a:lnTo>
                  <a:pt x="5994201" y="0"/>
                </a:lnTo>
                <a:lnTo>
                  <a:pt x="3505200" y="2489001"/>
                </a:lnTo>
                <a:lnTo>
                  <a:pt x="3505200" y="2498847"/>
                </a:lnTo>
                <a:lnTo>
                  <a:pt x="6004046" y="0"/>
                </a:lnTo>
                <a:lnTo>
                  <a:pt x="6043432" y="0"/>
                </a:lnTo>
                <a:lnTo>
                  <a:pt x="3505200" y="2538233"/>
                </a:lnTo>
                <a:lnTo>
                  <a:pt x="3505200" y="2548079"/>
                </a:lnTo>
                <a:lnTo>
                  <a:pt x="6053278" y="0"/>
                </a:lnTo>
                <a:lnTo>
                  <a:pt x="6070389" y="0"/>
                </a:lnTo>
                <a:lnTo>
                  <a:pt x="6092664" y="0"/>
                </a:lnTo>
                <a:lnTo>
                  <a:pt x="3505200" y="2587465"/>
                </a:lnTo>
                <a:lnTo>
                  <a:pt x="3505200" y="2597311"/>
                </a:lnTo>
                <a:lnTo>
                  <a:pt x="6102510" y="0"/>
                </a:lnTo>
                <a:lnTo>
                  <a:pt x="6141896" y="0"/>
                </a:lnTo>
                <a:lnTo>
                  <a:pt x="3505200" y="2636696"/>
                </a:lnTo>
                <a:lnTo>
                  <a:pt x="3505200" y="2646543"/>
                </a:lnTo>
                <a:lnTo>
                  <a:pt x="6151742" y="0"/>
                </a:lnTo>
                <a:lnTo>
                  <a:pt x="6178809" y="0"/>
                </a:lnTo>
                <a:lnTo>
                  <a:pt x="6191128" y="0"/>
                </a:lnTo>
                <a:lnTo>
                  <a:pt x="3505200" y="2685928"/>
                </a:lnTo>
                <a:lnTo>
                  <a:pt x="3505200" y="2695775"/>
                </a:lnTo>
                <a:lnTo>
                  <a:pt x="6200974" y="0"/>
                </a:lnTo>
                <a:lnTo>
                  <a:pt x="6240359" y="0"/>
                </a:lnTo>
                <a:lnTo>
                  <a:pt x="3505200" y="2735160"/>
                </a:lnTo>
                <a:lnTo>
                  <a:pt x="3505200" y="2745007"/>
                </a:lnTo>
                <a:lnTo>
                  <a:pt x="6250205" y="0"/>
                </a:lnTo>
                <a:lnTo>
                  <a:pt x="6290547" y="0"/>
                </a:lnTo>
                <a:lnTo>
                  <a:pt x="3505200" y="2786348"/>
                </a:lnTo>
                <a:lnTo>
                  <a:pt x="3505200" y="2796197"/>
                </a:lnTo>
                <a:lnTo>
                  <a:pt x="6300392" y="0"/>
                </a:lnTo>
                <a:lnTo>
                  <a:pt x="6339779" y="0"/>
                </a:lnTo>
                <a:lnTo>
                  <a:pt x="3505200" y="2835598"/>
                </a:lnTo>
                <a:lnTo>
                  <a:pt x="3505200" y="2845446"/>
                </a:lnTo>
                <a:lnTo>
                  <a:pt x="6349624" y="0"/>
                </a:lnTo>
                <a:lnTo>
                  <a:pt x="6373169" y="0"/>
                </a:lnTo>
                <a:lnTo>
                  <a:pt x="6389011" y="0"/>
                </a:lnTo>
                <a:lnTo>
                  <a:pt x="3505200" y="2884848"/>
                </a:lnTo>
                <a:lnTo>
                  <a:pt x="3505200" y="2894696"/>
                </a:lnTo>
                <a:lnTo>
                  <a:pt x="6398857" y="0"/>
                </a:lnTo>
                <a:lnTo>
                  <a:pt x="6438243" y="0"/>
                </a:lnTo>
                <a:lnTo>
                  <a:pt x="3505200" y="2934097"/>
                </a:lnTo>
                <a:lnTo>
                  <a:pt x="3505200" y="2943946"/>
                </a:lnTo>
                <a:lnTo>
                  <a:pt x="6448089" y="0"/>
                </a:lnTo>
                <a:lnTo>
                  <a:pt x="6487476" y="0"/>
                </a:lnTo>
                <a:lnTo>
                  <a:pt x="3505200" y="2983347"/>
                </a:lnTo>
                <a:lnTo>
                  <a:pt x="3505200" y="2993195"/>
                </a:lnTo>
                <a:lnTo>
                  <a:pt x="6497320" y="0"/>
                </a:lnTo>
                <a:lnTo>
                  <a:pt x="6519680" y="0"/>
                </a:lnTo>
                <a:lnTo>
                  <a:pt x="6536708" y="0"/>
                </a:lnTo>
                <a:lnTo>
                  <a:pt x="3505200" y="3032597"/>
                </a:lnTo>
                <a:lnTo>
                  <a:pt x="3505200" y="3042445"/>
                </a:lnTo>
                <a:lnTo>
                  <a:pt x="6546552" y="0"/>
                </a:lnTo>
                <a:lnTo>
                  <a:pt x="6585939" y="0"/>
                </a:lnTo>
                <a:lnTo>
                  <a:pt x="3505200" y="3081846"/>
                </a:lnTo>
                <a:lnTo>
                  <a:pt x="3505200" y="3091695"/>
                </a:lnTo>
                <a:lnTo>
                  <a:pt x="6595784" y="0"/>
                </a:lnTo>
                <a:lnTo>
                  <a:pt x="6635171" y="0"/>
                </a:lnTo>
                <a:lnTo>
                  <a:pt x="3505200" y="3131096"/>
                </a:lnTo>
                <a:lnTo>
                  <a:pt x="3505200" y="3140945"/>
                </a:lnTo>
                <a:lnTo>
                  <a:pt x="6645016" y="0"/>
                </a:lnTo>
                <a:lnTo>
                  <a:pt x="6684403" y="0"/>
                </a:lnTo>
                <a:lnTo>
                  <a:pt x="3505200" y="3180346"/>
                </a:lnTo>
                <a:lnTo>
                  <a:pt x="3505200" y="3190193"/>
                </a:lnTo>
                <a:lnTo>
                  <a:pt x="6694248" y="0"/>
                </a:lnTo>
                <a:lnTo>
                  <a:pt x="6715544" y="0"/>
                </a:lnTo>
                <a:lnTo>
                  <a:pt x="6733635" y="0"/>
                </a:lnTo>
                <a:lnTo>
                  <a:pt x="3505200" y="3229595"/>
                </a:lnTo>
                <a:lnTo>
                  <a:pt x="3505200" y="3239443"/>
                </a:lnTo>
                <a:lnTo>
                  <a:pt x="6743479" y="0"/>
                </a:lnTo>
                <a:lnTo>
                  <a:pt x="6782867" y="0"/>
                </a:lnTo>
                <a:lnTo>
                  <a:pt x="3505200" y="3278844"/>
                </a:lnTo>
                <a:lnTo>
                  <a:pt x="3505200" y="3288693"/>
                </a:lnTo>
                <a:lnTo>
                  <a:pt x="6792711" y="0"/>
                </a:lnTo>
                <a:lnTo>
                  <a:pt x="6832099" y="0"/>
                </a:lnTo>
                <a:lnTo>
                  <a:pt x="3505200" y="3328094"/>
                </a:lnTo>
                <a:lnTo>
                  <a:pt x="3505200" y="3337942"/>
                </a:lnTo>
                <a:lnTo>
                  <a:pt x="6841943" y="0"/>
                </a:lnTo>
                <a:lnTo>
                  <a:pt x="6861140" y="0"/>
                </a:lnTo>
                <a:lnTo>
                  <a:pt x="6881330" y="0"/>
                </a:lnTo>
                <a:lnTo>
                  <a:pt x="3505200" y="3377343"/>
                </a:lnTo>
                <a:lnTo>
                  <a:pt x="3505200" y="3387192"/>
                </a:lnTo>
                <a:lnTo>
                  <a:pt x="6891175" y="0"/>
                </a:lnTo>
                <a:lnTo>
                  <a:pt x="6930563" y="0"/>
                </a:lnTo>
                <a:lnTo>
                  <a:pt x="3505200" y="3426593"/>
                </a:lnTo>
                <a:lnTo>
                  <a:pt x="3505200" y="3436442"/>
                </a:lnTo>
                <a:lnTo>
                  <a:pt x="6940407" y="0"/>
                </a:lnTo>
                <a:lnTo>
                  <a:pt x="6979794" y="0"/>
                </a:lnTo>
                <a:lnTo>
                  <a:pt x="3505200" y="3475843"/>
                </a:lnTo>
                <a:lnTo>
                  <a:pt x="3505200" y="3485690"/>
                </a:lnTo>
                <a:lnTo>
                  <a:pt x="6989639" y="0"/>
                </a:lnTo>
                <a:lnTo>
                  <a:pt x="7029026" y="0"/>
                </a:lnTo>
                <a:lnTo>
                  <a:pt x="3505200" y="3525093"/>
                </a:lnTo>
                <a:lnTo>
                  <a:pt x="3505200" y="3534940"/>
                </a:lnTo>
                <a:lnTo>
                  <a:pt x="7038871" y="0"/>
                </a:lnTo>
                <a:lnTo>
                  <a:pt x="7056647" y="0"/>
                </a:lnTo>
                <a:lnTo>
                  <a:pt x="7078257" y="0"/>
                </a:lnTo>
                <a:lnTo>
                  <a:pt x="3505200" y="3574341"/>
                </a:lnTo>
                <a:lnTo>
                  <a:pt x="3505200" y="3584190"/>
                </a:lnTo>
                <a:lnTo>
                  <a:pt x="7088103" y="0"/>
                </a:lnTo>
                <a:lnTo>
                  <a:pt x="7127490" y="0"/>
                </a:lnTo>
                <a:lnTo>
                  <a:pt x="3505200" y="3623591"/>
                </a:lnTo>
                <a:lnTo>
                  <a:pt x="3505200" y="3633439"/>
                </a:lnTo>
                <a:lnTo>
                  <a:pt x="7137334" y="0"/>
                </a:lnTo>
                <a:lnTo>
                  <a:pt x="7165097" y="0"/>
                </a:lnTo>
                <a:lnTo>
                  <a:pt x="7176721" y="0"/>
                </a:lnTo>
                <a:lnTo>
                  <a:pt x="3505200" y="3672840"/>
                </a:lnTo>
                <a:lnTo>
                  <a:pt x="3505200" y="3682689"/>
                </a:lnTo>
                <a:lnTo>
                  <a:pt x="7186566" y="0"/>
                </a:lnTo>
                <a:lnTo>
                  <a:pt x="7225953" y="0"/>
                </a:lnTo>
                <a:lnTo>
                  <a:pt x="3505200" y="3722090"/>
                </a:lnTo>
                <a:lnTo>
                  <a:pt x="3505200" y="3731939"/>
                </a:lnTo>
                <a:lnTo>
                  <a:pt x="7235798" y="0"/>
                </a:lnTo>
                <a:lnTo>
                  <a:pt x="7275186" y="0"/>
                </a:lnTo>
                <a:lnTo>
                  <a:pt x="3505200" y="3771340"/>
                </a:lnTo>
                <a:lnTo>
                  <a:pt x="3505200" y="3781188"/>
                </a:lnTo>
                <a:lnTo>
                  <a:pt x="7285030" y="0"/>
                </a:lnTo>
                <a:lnTo>
                  <a:pt x="7324417" y="0"/>
                </a:lnTo>
                <a:lnTo>
                  <a:pt x="3505200" y="3820590"/>
                </a:lnTo>
                <a:lnTo>
                  <a:pt x="3505200" y="3830438"/>
                </a:lnTo>
                <a:lnTo>
                  <a:pt x="7334262" y="0"/>
                </a:lnTo>
                <a:lnTo>
                  <a:pt x="7359457" y="0"/>
                </a:lnTo>
                <a:lnTo>
                  <a:pt x="7373649" y="0"/>
                </a:lnTo>
                <a:lnTo>
                  <a:pt x="3505200" y="3869839"/>
                </a:lnTo>
                <a:lnTo>
                  <a:pt x="3505200" y="3879688"/>
                </a:lnTo>
                <a:lnTo>
                  <a:pt x="7383494" y="0"/>
                </a:lnTo>
                <a:lnTo>
                  <a:pt x="7422881" y="0"/>
                </a:lnTo>
                <a:lnTo>
                  <a:pt x="3505200" y="3919089"/>
                </a:lnTo>
                <a:lnTo>
                  <a:pt x="3505200" y="3928936"/>
                </a:lnTo>
                <a:lnTo>
                  <a:pt x="7432726" y="0"/>
                </a:lnTo>
                <a:lnTo>
                  <a:pt x="7471762" y="0"/>
                </a:lnTo>
                <a:lnTo>
                  <a:pt x="7472112" y="0"/>
                </a:lnTo>
                <a:lnTo>
                  <a:pt x="3505200" y="3968338"/>
                </a:lnTo>
                <a:lnTo>
                  <a:pt x="3505200" y="3978186"/>
                </a:lnTo>
                <a:lnTo>
                  <a:pt x="7481957" y="0"/>
                </a:lnTo>
                <a:lnTo>
                  <a:pt x="7521344" y="0"/>
                </a:lnTo>
                <a:lnTo>
                  <a:pt x="3505200" y="4017587"/>
                </a:lnTo>
                <a:lnTo>
                  <a:pt x="3505200" y="4027436"/>
                </a:lnTo>
                <a:lnTo>
                  <a:pt x="7531190" y="0"/>
                </a:lnTo>
                <a:lnTo>
                  <a:pt x="7570576" y="0"/>
                </a:lnTo>
                <a:lnTo>
                  <a:pt x="3505200" y="4066837"/>
                </a:lnTo>
                <a:lnTo>
                  <a:pt x="3505200" y="4076687"/>
                </a:lnTo>
                <a:lnTo>
                  <a:pt x="7580422" y="0"/>
                </a:lnTo>
                <a:lnTo>
                  <a:pt x="7619809" y="0"/>
                </a:lnTo>
                <a:lnTo>
                  <a:pt x="3505200" y="4116087"/>
                </a:lnTo>
                <a:lnTo>
                  <a:pt x="3505200" y="4125935"/>
                </a:lnTo>
                <a:lnTo>
                  <a:pt x="7629653" y="0"/>
                </a:lnTo>
                <a:lnTo>
                  <a:pt x="7669041" y="0"/>
                </a:lnTo>
                <a:lnTo>
                  <a:pt x="3505200" y="4165338"/>
                </a:lnTo>
                <a:lnTo>
                  <a:pt x="3505200" y="4175185"/>
                </a:lnTo>
                <a:lnTo>
                  <a:pt x="7678885" y="0"/>
                </a:lnTo>
                <a:lnTo>
                  <a:pt x="7718272" y="0"/>
                </a:lnTo>
                <a:lnTo>
                  <a:pt x="3530496" y="4189281"/>
                </a:lnTo>
                <a:lnTo>
                  <a:pt x="3535419" y="4194204"/>
                </a:lnTo>
                <a:lnTo>
                  <a:pt x="7728117" y="0"/>
                </a:lnTo>
                <a:lnTo>
                  <a:pt x="7767505" y="0"/>
                </a:lnTo>
                <a:lnTo>
                  <a:pt x="3579728" y="4189281"/>
                </a:lnTo>
                <a:lnTo>
                  <a:pt x="3584651" y="4194204"/>
                </a:lnTo>
                <a:lnTo>
                  <a:pt x="7777348" y="0"/>
                </a:lnTo>
                <a:lnTo>
                  <a:pt x="7816736" y="0"/>
                </a:lnTo>
                <a:lnTo>
                  <a:pt x="3628960" y="4189281"/>
                </a:lnTo>
                <a:lnTo>
                  <a:pt x="3633883" y="4194204"/>
                </a:lnTo>
                <a:lnTo>
                  <a:pt x="7826580" y="0"/>
                </a:lnTo>
                <a:lnTo>
                  <a:pt x="7865967" y="0"/>
                </a:lnTo>
                <a:lnTo>
                  <a:pt x="3678191" y="4189281"/>
                </a:lnTo>
                <a:lnTo>
                  <a:pt x="3683115" y="4194204"/>
                </a:lnTo>
                <a:lnTo>
                  <a:pt x="7875812" y="0"/>
                </a:lnTo>
                <a:lnTo>
                  <a:pt x="7915200" y="0"/>
                </a:lnTo>
                <a:lnTo>
                  <a:pt x="3727423" y="4189281"/>
                </a:lnTo>
                <a:lnTo>
                  <a:pt x="3732347" y="4194204"/>
                </a:lnTo>
                <a:lnTo>
                  <a:pt x="7925044" y="0"/>
                </a:lnTo>
                <a:lnTo>
                  <a:pt x="7964431" y="0"/>
                </a:lnTo>
                <a:lnTo>
                  <a:pt x="3776655" y="4189281"/>
                </a:lnTo>
                <a:lnTo>
                  <a:pt x="3781578" y="4194204"/>
                </a:lnTo>
                <a:lnTo>
                  <a:pt x="7974276" y="0"/>
                </a:lnTo>
                <a:lnTo>
                  <a:pt x="8013663" y="0"/>
                </a:lnTo>
                <a:lnTo>
                  <a:pt x="3825887" y="4189281"/>
                </a:lnTo>
                <a:lnTo>
                  <a:pt x="3830810" y="4194204"/>
                </a:lnTo>
                <a:lnTo>
                  <a:pt x="8023508" y="0"/>
                </a:lnTo>
                <a:lnTo>
                  <a:pt x="8062895" y="0"/>
                </a:lnTo>
                <a:lnTo>
                  <a:pt x="3875119" y="4189281"/>
                </a:lnTo>
                <a:lnTo>
                  <a:pt x="3880042" y="4194204"/>
                </a:lnTo>
                <a:lnTo>
                  <a:pt x="8072740" y="0"/>
                </a:lnTo>
                <a:lnTo>
                  <a:pt x="8105031" y="0"/>
                </a:lnTo>
                <a:lnTo>
                  <a:pt x="8112127" y="0"/>
                </a:lnTo>
                <a:lnTo>
                  <a:pt x="3924351" y="4189281"/>
                </a:lnTo>
                <a:lnTo>
                  <a:pt x="3929274" y="4194204"/>
                </a:lnTo>
                <a:lnTo>
                  <a:pt x="8121971" y="0"/>
                </a:lnTo>
                <a:lnTo>
                  <a:pt x="8161359" y="0"/>
                </a:lnTo>
                <a:lnTo>
                  <a:pt x="3973583" y="4189281"/>
                </a:lnTo>
                <a:lnTo>
                  <a:pt x="3978507" y="4194204"/>
                </a:lnTo>
                <a:lnTo>
                  <a:pt x="8171204" y="0"/>
                </a:lnTo>
                <a:lnTo>
                  <a:pt x="8188457" y="0"/>
                </a:lnTo>
                <a:lnTo>
                  <a:pt x="8210591" y="0"/>
                </a:lnTo>
                <a:lnTo>
                  <a:pt x="4022815" y="4189281"/>
                </a:lnTo>
                <a:lnTo>
                  <a:pt x="4027738" y="4194204"/>
                </a:lnTo>
                <a:lnTo>
                  <a:pt x="8220436" y="0"/>
                </a:lnTo>
                <a:lnTo>
                  <a:pt x="8260576" y="0"/>
                </a:lnTo>
                <a:lnTo>
                  <a:pt x="4072048" y="4189281"/>
                </a:lnTo>
                <a:lnTo>
                  <a:pt x="4076970" y="4194204"/>
                </a:lnTo>
                <a:lnTo>
                  <a:pt x="8270420" y="0"/>
                </a:lnTo>
                <a:lnTo>
                  <a:pt x="8309808" y="0"/>
                </a:lnTo>
                <a:lnTo>
                  <a:pt x="4121278" y="4189281"/>
                </a:lnTo>
                <a:lnTo>
                  <a:pt x="4126201" y="4194204"/>
                </a:lnTo>
                <a:lnTo>
                  <a:pt x="8319652" y="0"/>
                </a:lnTo>
                <a:lnTo>
                  <a:pt x="8359040" y="0"/>
                </a:lnTo>
                <a:lnTo>
                  <a:pt x="4170510" y="4189281"/>
                </a:lnTo>
                <a:lnTo>
                  <a:pt x="4175433" y="4194204"/>
                </a:lnTo>
                <a:lnTo>
                  <a:pt x="8368884" y="0"/>
                </a:lnTo>
                <a:lnTo>
                  <a:pt x="8408271" y="0"/>
                </a:lnTo>
                <a:lnTo>
                  <a:pt x="4219742" y="4189281"/>
                </a:lnTo>
                <a:lnTo>
                  <a:pt x="4224665" y="4194204"/>
                </a:lnTo>
                <a:lnTo>
                  <a:pt x="8418116" y="0"/>
                </a:lnTo>
                <a:lnTo>
                  <a:pt x="8457502" y="0"/>
                </a:lnTo>
                <a:lnTo>
                  <a:pt x="4268974" y="4189281"/>
                </a:lnTo>
                <a:lnTo>
                  <a:pt x="4273898" y="4194204"/>
                </a:lnTo>
                <a:lnTo>
                  <a:pt x="8467348" y="0"/>
                </a:lnTo>
                <a:lnTo>
                  <a:pt x="8506735" y="0"/>
                </a:lnTo>
                <a:lnTo>
                  <a:pt x="4318206" y="4189281"/>
                </a:lnTo>
                <a:lnTo>
                  <a:pt x="4323130" y="4194204"/>
                </a:lnTo>
                <a:lnTo>
                  <a:pt x="8516580" y="0"/>
                </a:lnTo>
                <a:lnTo>
                  <a:pt x="8541614" y="0"/>
                </a:lnTo>
                <a:lnTo>
                  <a:pt x="8555967" y="0"/>
                </a:lnTo>
                <a:lnTo>
                  <a:pt x="4367439" y="4189281"/>
                </a:lnTo>
                <a:lnTo>
                  <a:pt x="4372361" y="4194204"/>
                </a:lnTo>
                <a:lnTo>
                  <a:pt x="8565811" y="0"/>
                </a:lnTo>
                <a:lnTo>
                  <a:pt x="8605198" y="0"/>
                </a:lnTo>
                <a:lnTo>
                  <a:pt x="4416671" y="4189281"/>
                </a:lnTo>
                <a:lnTo>
                  <a:pt x="4421593" y="4194204"/>
                </a:lnTo>
                <a:lnTo>
                  <a:pt x="8615042" y="0"/>
                </a:lnTo>
                <a:lnTo>
                  <a:pt x="8654430" y="0"/>
                </a:lnTo>
                <a:lnTo>
                  <a:pt x="4465901" y="4189281"/>
                </a:lnTo>
                <a:lnTo>
                  <a:pt x="4470825" y="4194204"/>
                </a:lnTo>
                <a:lnTo>
                  <a:pt x="8664274" y="0"/>
                </a:lnTo>
                <a:lnTo>
                  <a:pt x="8703662" y="0"/>
                </a:lnTo>
                <a:lnTo>
                  <a:pt x="4515133" y="4189281"/>
                </a:lnTo>
                <a:lnTo>
                  <a:pt x="4520057" y="4194204"/>
                </a:lnTo>
                <a:lnTo>
                  <a:pt x="8713507" y="0"/>
                </a:lnTo>
                <a:lnTo>
                  <a:pt x="8752894" y="0"/>
                </a:lnTo>
                <a:lnTo>
                  <a:pt x="4564365" y="4189281"/>
                </a:lnTo>
                <a:lnTo>
                  <a:pt x="4569290" y="4194204"/>
                </a:lnTo>
                <a:lnTo>
                  <a:pt x="8762739" y="0"/>
                </a:lnTo>
                <a:lnTo>
                  <a:pt x="8802126" y="0"/>
                </a:lnTo>
                <a:lnTo>
                  <a:pt x="4613597" y="4189281"/>
                </a:lnTo>
                <a:lnTo>
                  <a:pt x="4618521" y="4194204"/>
                </a:lnTo>
                <a:lnTo>
                  <a:pt x="8811971" y="0"/>
                </a:lnTo>
                <a:lnTo>
                  <a:pt x="8830566" y="0"/>
                </a:lnTo>
                <a:lnTo>
                  <a:pt x="8839157" y="0"/>
                </a:lnTo>
                <a:lnTo>
                  <a:pt x="8839157" y="2"/>
                </a:lnTo>
                <a:lnTo>
                  <a:pt x="8851357" y="2"/>
                </a:lnTo>
                <a:lnTo>
                  <a:pt x="4662830" y="4189281"/>
                </a:lnTo>
                <a:lnTo>
                  <a:pt x="4667752" y="4194204"/>
                </a:lnTo>
                <a:lnTo>
                  <a:pt x="8861201" y="2"/>
                </a:lnTo>
                <a:lnTo>
                  <a:pt x="8900588" y="2"/>
                </a:lnTo>
                <a:lnTo>
                  <a:pt x="4712062" y="4189281"/>
                </a:lnTo>
                <a:lnTo>
                  <a:pt x="4716984" y="4194204"/>
                </a:lnTo>
                <a:lnTo>
                  <a:pt x="8910432" y="2"/>
                </a:lnTo>
                <a:lnTo>
                  <a:pt x="8949820" y="2"/>
                </a:lnTo>
                <a:lnTo>
                  <a:pt x="4761293" y="4189281"/>
                </a:lnTo>
                <a:lnTo>
                  <a:pt x="4766216" y="4194204"/>
                </a:lnTo>
                <a:lnTo>
                  <a:pt x="8959664" y="2"/>
                </a:lnTo>
                <a:lnTo>
                  <a:pt x="8999051" y="2"/>
                </a:lnTo>
                <a:lnTo>
                  <a:pt x="4810524" y="4189281"/>
                </a:lnTo>
                <a:lnTo>
                  <a:pt x="4815448" y="4194204"/>
                </a:lnTo>
                <a:lnTo>
                  <a:pt x="9008896" y="2"/>
                </a:lnTo>
                <a:lnTo>
                  <a:pt x="9048283" y="2"/>
                </a:lnTo>
                <a:lnTo>
                  <a:pt x="4859756" y="4189281"/>
                </a:lnTo>
                <a:lnTo>
                  <a:pt x="4864680" y="4194204"/>
                </a:lnTo>
                <a:lnTo>
                  <a:pt x="9058129" y="2"/>
                </a:lnTo>
                <a:lnTo>
                  <a:pt x="9097515" y="2"/>
                </a:lnTo>
                <a:lnTo>
                  <a:pt x="4908988" y="4189281"/>
                </a:lnTo>
                <a:lnTo>
                  <a:pt x="4913913" y="4194204"/>
                </a:lnTo>
                <a:lnTo>
                  <a:pt x="9107361" y="2"/>
                </a:lnTo>
                <a:lnTo>
                  <a:pt x="9146747" y="2"/>
                </a:lnTo>
                <a:lnTo>
                  <a:pt x="4958220" y="4189281"/>
                </a:lnTo>
                <a:lnTo>
                  <a:pt x="4963143" y="4194204"/>
                </a:lnTo>
                <a:lnTo>
                  <a:pt x="9156592" y="2"/>
                </a:lnTo>
                <a:lnTo>
                  <a:pt x="9195979" y="2"/>
                </a:lnTo>
                <a:lnTo>
                  <a:pt x="5007453" y="4189281"/>
                </a:lnTo>
                <a:lnTo>
                  <a:pt x="5012375" y="4194204"/>
                </a:lnTo>
                <a:lnTo>
                  <a:pt x="9205823" y="2"/>
                </a:lnTo>
                <a:lnTo>
                  <a:pt x="9245211" y="2"/>
                </a:lnTo>
                <a:lnTo>
                  <a:pt x="5056684" y="4189281"/>
                </a:lnTo>
                <a:lnTo>
                  <a:pt x="5061607" y="4194204"/>
                </a:lnTo>
                <a:lnTo>
                  <a:pt x="9255055" y="2"/>
                </a:lnTo>
                <a:lnTo>
                  <a:pt x="9294443" y="2"/>
                </a:lnTo>
                <a:lnTo>
                  <a:pt x="5105916" y="4189281"/>
                </a:lnTo>
                <a:lnTo>
                  <a:pt x="5110839" y="4194204"/>
                </a:lnTo>
                <a:lnTo>
                  <a:pt x="9304287" y="2"/>
                </a:lnTo>
                <a:lnTo>
                  <a:pt x="9343675" y="2"/>
                </a:lnTo>
                <a:lnTo>
                  <a:pt x="5155148" y="4189281"/>
                </a:lnTo>
                <a:lnTo>
                  <a:pt x="5160071" y="4194204"/>
                </a:lnTo>
                <a:lnTo>
                  <a:pt x="9353519" y="2"/>
                </a:lnTo>
                <a:lnTo>
                  <a:pt x="9392906" y="2"/>
                </a:lnTo>
                <a:lnTo>
                  <a:pt x="5204380" y="4189281"/>
                </a:lnTo>
                <a:lnTo>
                  <a:pt x="5209304" y="4194204"/>
                </a:lnTo>
                <a:lnTo>
                  <a:pt x="9402752" y="2"/>
                </a:lnTo>
                <a:lnTo>
                  <a:pt x="9442139" y="2"/>
                </a:lnTo>
                <a:lnTo>
                  <a:pt x="5253611" y="4189281"/>
                </a:lnTo>
                <a:lnTo>
                  <a:pt x="5258536" y="4194204"/>
                </a:lnTo>
                <a:lnTo>
                  <a:pt x="9451983" y="2"/>
                </a:lnTo>
                <a:lnTo>
                  <a:pt x="9491371" y="2"/>
                </a:lnTo>
                <a:lnTo>
                  <a:pt x="5302844" y="4189281"/>
                </a:lnTo>
                <a:lnTo>
                  <a:pt x="5307766" y="4194204"/>
                </a:lnTo>
                <a:lnTo>
                  <a:pt x="9501215" y="2"/>
                </a:lnTo>
                <a:lnTo>
                  <a:pt x="9540603" y="2"/>
                </a:lnTo>
                <a:lnTo>
                  <a:pt x="5352076" y="4189281"/>
                </a:lnTo>
                <a:lnTo>
                  <a:pt x="5356998" y="4194204"/>
                </a:lnTo>
                <a:lnTo>
                  <a:pt x="9550447" y="2"/>
                </a:lnTo>
                <a:lnTo>
                  <a:pt x="9589834" y="2"/>
                </a:lnTo>
                <a:lnTo>
                  <a:pt x="5401307" y="4189281"/>
                </a:lnTo>
                <a:lnTo>
                  <a:pt x="5406230" y="4194204"/>
                </a:lnTo>
                <a:lnTo>
                  <a:pt x="9599678" y="2"/>
                </a:lnTo>
                <a:lnTo>
                  <a:pt x="9601199" y="2"/>
                </a:lnTo>
                <a:lnTo>
                  <a:pt x="9601199" y="1"/>
                </a:lnTo>
                <a:lnTo>
                  <a:pt x="9601200" y="1"/>
                </a:lnTo>
                <a:lnTo>
                  <a:pt x="9601200" y="37875"/>
                </a:lnTo>
                <a:lnTo>
                  <a:pt x="5450539" y="4189281"/>
                </a:lnTo>
                <a:lnTo>
                  <a:pt x="5455462" y="4194204"/>
                </a:lnTo>
                <a:lnTo>
                  <a:pt x="9601200" y="47721"/>
                </a:lnTo>
                <a:lnTo>
                  <a:pt x="9601200" y="87116"/>
                </a:lnTo>
                <a:lnTo>
                  <a:pt x="5499771" y="4189281"/>
                </a:lnTo>
                <a:lnTo>
                  <a:pt x="5504695" y="4194204"/>
                </a:lnTo>
                <a:lnTo>
                  <a:pt x="9601200" y="96962"/>
                </a:lnTo>
                <a:lnTo>
                  <a:pt x="9601200" y="136356"/>
                </a:lnTo>
                <a:lnTo>
                  <a:pt x="5549003" y="4189281"/>
                </a:lnTo>
                <a:lnTo>
                  <a:pt x="5553927" y="4194204"/>
                </a:lnTo>
                <a:lnTo>
                  <a:pt x="9601200" y="146203"/>
                </a:lnTo>
                <a:lnTo>
                  <a:pt x="9601200" y="185598"/>
                </a:lnTo>
                <a:lnTo>
                  <a:pt x="5598236" y="4189281"/>
                </a:lnTo>
                <a:lnTo>
                  <a:pt x="5603158" y="4194204"/>
                </a:lnTo>
                <a:lnTo>
                  <a:pt x="9601200" y="195444"/>
                </a:lnTo>
                <a:lnTo>
                  <a:pt x="9601200" y="234838"/>
                </a:lnTo>
                <a:lnTo>
                  <a:pt x="5647468" y="4189281"/>
                </a:lnTo>
                <a:lnTo>
                  <a:pt x="5652389" y="4194204"/>
                </a:lnTo>
                <a:lnTo>
                  <a:pt x="9601200" y="244684"/>
                </a:lnTo>
                <a:lnTo>
                  <a:pt x="9601200" y="284078"/>
                </a:lnTo>
                <a:lnTo>
                  <a:pt x="5696699" y="4189281"/>
                </a:lnTo>
                <a:lnTo>
                  <a:pt x="5701621" y="4194204"/>
                </a:lnTo>
                <a:lnTo>
                  <a:pt x="9601200" y="293924"/>
                </a:lnTo>
                <a:lnTo>
                  <a:pt x="9601200" y="333319"/>
                </a:lnTo>
                <a:lnTo>
                  <a:pt x="5745930" y="4189281"/>
                </a:lnTo>
                <a:lnTo>
                  <a:pt x="5750854" y="4194204"/>
                </a:lnTo>
                <a:lnTo>
                  <a:pt x="9601200" y="343165"/>
                </a:lnTo>
                <a:lnTo>
                  <a:pt x="9601200" y="382560"/>
                </a:lnTo>
                <a:lnTo>
                  <a:pt x="5795162" y="4189281"/>
                </a:lnTo>
                <a:lnTo>
                  <a:pt x="5800085" y="4194204"/>
                </a:lnTo>
                <a:lnTo>
                  <a:pt x="9601200" y="392406"/>
                </a:lnTo>
                <a:lnTo>
                  <a:pt x="9601200" y="431800"/>
                </a:lnTo>
                <a:lnTo>
                  <a:pt x="5844393" y="4189281"/>
                </a:lnTo>
                <a:lnTo>
                  <a:pt x="5849318" y="4194204"/>
                </a:lnTo>
                <a:lnTo>
                  <a:pt x="9601200" y="441648"/>
                </a:lnTo>
                <a:lnTo>
                  <a:pt x="9601200" y="481041"/>
                </a:lnTo>
                <a:lnTo>
                  <a:pt x="5893625" y="4189281"/>
                </a:lnTo>
                <a:lnTo>
                  <a:pt x="5898549" y="4194204"/>
                </a:lnTo>
                <a:lnTo>
                  <a:pt x="9601200" y="490888"/>
                </a:lnTo>
                <a:lnTo>
                  <a:pt x="9601200" y="530283"/>
                </a:lnTo>
                <a:lnTo>
                  <a:pt x="5942859" y="4189281"/>
                </a:lnTo>
                <a:lnTo>
                  <a:pt x="5947781" y="4194204"/>
                </a:lnTo>
                <a:lnTo>
                  <a:pt x="9601200" y="540129"/>
                </a:lnTo>
                <a:lnTo>
                  <a:pt x="9601200" y="579523"/>
                </a:lnTo>
                <a:lnTo>
                  <a:pt x="5992089" y="4189281"/>
                </a:lnTo>
                <a:lnTo>
                  <a:pt x="5997013" y="4194204"/>
                </a:lnTo>
                <a:lnTo>
                  <a:pt x="9601200" y="589370"/>
                </a:lnTo>
                <a:lnTo>
                  <a:pt x="9601200" y="628764"/>
                </a:lnTo>
                <a:lnTo>
                  <a:pt x="6041321" y="4189281"/>
                </a:lnTo>
                <a:lnTo>
                  <a:pt x="6046244" y="4194204"/>
                </a:lnTo>
                <a:lnTo>
                  <a:pt x="9601200" y="638609"/>
                </a:lnTo>
                <a:lnTo>
                  <a:pt x="9601200" y="678004"/>
                </a:lnTo>
                <a:lnTo>
                  <a:pt x="6090553" y="4189281"/>
                </a:lnTo>
                <a:lnTo>
                  <a:pt x="6095476" y="4194204"/>
                </a:lnTo>
                <a:lnTo>
                  <a:pt x="9601200" y="687850"/>
                </a:lnTo>
                <a:lnTo>
                  <a:pt x="9601200" y="689695"/>
                </a:lnTo>
                <a:lnTo>
                  <a:pt x="9601201" y="689695"/>
                </a:lnTo>
                <a:lnTo>
                  <a:pt x="9601201" y="727244"/>
                </a:lnTo>
                <a:lnTo>
                  <a:pt x="6139785" y="4189281"/>
                </a:lnTo>
                <a:lnTo>
                  <a:pt x="6144709" y="4194204"/>
                </a:lnTo>
                <a:lnTo>
                  <a:pt x="9601201" y="737091"/>
                </a:lnTo>
                <a:lnTo>
                  <a:pt x="9601201" y="776484"/>
                </a:lnTo>
                <a:lnTo>
                  <a:pt x="6189017" y="4189281"/>
                </a:lnTo>
                <a:lnTo>
                  <a:pt x="6193941" y="4194204"/>
                </a:lnTo>
                <a:lnTo>
                  <a:pt x="9601201" y="786331"/>
                </a:lnTo>
                <a:lnTo>
                  <a:pt x="9601201" y="825726"/>
                </a:lnTo>
                <a:lnTo>
                  <a:pt x="6238250" y="4189281"/>
                </a:lnTo>
                <a:lnTo>
                  <a:pt x="6243172" y="4194204"/>
                </a:lnTo>
                <a:lnTo>
                  <a:pt x="9601201" y="835572"/>
                </a:lnTo>
                <a:lnTo>
                  <a:pt x="9601201" y="875603"/>
                </a:lnTo>
                <a:lnTo>
                  <a:pt x="6288713" y="4189281"/>
                </a:lnTo>
                <a:lnTo>
                  <a:pt x="6293635" y="4194204"/>
                </a:lnTo>
                <a:lnTo>
                  <a:pt x="9601201" y="885450"/>
                </a:lnTo>
                <a:lnTo>
                  <a:pt x="9601201" y="924852"/>
                </a:lnTo>
                <a:lnTo>
                  <a:pt x="6337944" y="4189281"/>
                </a:lnTo>
                <a:lnTo>
                  <a:pt x="6342867" y="4194204"/>
                </a:lnTo>
                <a:lnTo>
                  <a:pt x="9601201" y="934699"/>
                </a:lnTo>
                <a:lnTo>
                  <a:pt x="9601201" y="974102"/>
                </a:lnTo>
                <a:lnTo>
                  <a:pt x="6387176" y="4189281"/>
                </a:lnTo>
                <a:lnTo>
                  <a:pt x="6392099" y="4194204"/>
                </a:lnTo>
                <a:lnTo>
                  <a:pt x="9601201" y="983949"/>
                </a:lnTo>
                <a:lnTo>
                  <a:pt x="9601201" y="1023350"/>
                </a:lnTo>
                <a:lnTo>
                  <a:pt x="6436407" y="4189281"/>
                </a:lnTo>
                <a:lnTo>
                  <a:pt x="6441331" y="4194204"/>
                </a:lnTo>
                <a:lnTo>
                  <a:pt x="9601201" y="1033198"/>
                </a:lnTo>
                <a:lnTo>
                  <a:pt x="9601201" y="1072600"/>
                </a:lnTo>
                <a:lnTo>
                  <a:pt x="6485639" y="4189281"/>
                </a:lnTo>
                <a:lnTo>
                  <a:pt x="6490564" y="4194204"/>
                </a:lnTo>
                <a:lnTo>
                  <a:pt x="9601201" y="1082448"/>
                </a:lnTo>
                <a:lnTo>
                  <a:pt x="9601201" y="1121850"/>
                </a:lnTo>
                <a:lnTo>
                  <a:pt x="6534871" y="4189281"/>
                </a:lnTo>
                <a:lnTo>
                  <a:pt x="6539795" y="4194204"/>
                </a:lnTo>
                <a:lnTo>
                  <a:pt x="9601201" y="1131698"/>
                </a:lnTo>
                <a:lnTo>
                  <a:pt x="9601201" y="1171101"/>
                </a:lnTo>
                <a:lnTo>
                  <a:pt x="6584105" y="4189281"/>
                </a:lnTo>
                <a:lnTo>
                  <a:pt x="6589026" y="4194204"/>
                </a:lnTo>
                <a:lnTo>
                  <a:pt x="9601201" y="1180947"/>
                </a:lnTo>
                <a:lnTo>
                  <a:pt x="9601201" y="1220349"/>
                </a:lnTo>
                <a:lnTo>
                  <a:pt x="6633335" y="4189281"/>
                </a:lnTo>
                <a:lnTo>
                  <a:pt x="6638258" y="4194204"/>
                </a:lnTo>
                <a:lnTo>
                  <a:pt x="9601201" y="1230197"/>
                </a:lnTo>
                <a:lnTo>
                  <a:pt x="9601201" y="1269599"/>
                </a:lnTo>
                <a:lnTo>
                  <a:pt x="6682567" y="4189281"/>
                </a:lnTo>
                <a:lnTo>
                  <a:pt x="6687491" y="4194204"/>
                </a:lnTo>
                <a:lnTo>
                  <a:pt x="9601201" y="1279447"/>
                </a:lnTo>
                <a:lnTo>
                  <a:pt x="9601201" y="1318849"/>
                </a:lnTo>
                <a:lnTo>
                  <a:pt x="6731800" y="4189281"/>
                </a:lnTo>
                <a:lnTo>
                  <a:pt x="6736723" y="4194204"/>
                </a:lnTo>
                <a:lnTo>
                  <a:pt x="9601201" y="1328696"/>
                </a:lnTo>
                <a:lnTo>
                  <a:pt x="9601201" y="1368099"/>
                </a:lnTo>
                <a:lnTo>
                  <a:pt x="6781032" y="4189281"/>
                </a:lnTo>
                <a:lnTo>
                  <a:pt x="6785955" y="4194204"/>
                </a:lnTo>
                <a:lnTo>
                  <a:pt x="9601201" y="1377946"/>
                </a:lnTo>
                <a:lnTo>
                  <a:pt x="9601201" y="1417348"/>
                </a:lnTo>
                <a:lnTo>
                  <a:pt x="6830264" y="4189281"/>
                </a:lnTo>
                <a:lnTo>
                  <a:pt x="6835187" y="4194204"/>
                </a:lnTo>
                <a:lnTo>
                  <a:pt x="9601201" y="1427196"/>
                </a:lnTo>
                <a:lnTo>
                  <a:pt x="9601201" y="1466598"/>
                </a:lnTo>
                <a:lnTo>
                  <a:pt x="6879496" y="4189281"/>
                </a:lnTo>
                <a:lnTo>
                  <a:pt x="6884417" y="4194204"/>
                </a:lnTo>
                <a:lnTo>
                  <a:pt x="9601201" y="1476444"/>
                </a:lnTo>
                <a:lnTo>
                  <a:pt x="9601201" y="1515847"/>
                </a:lnTo>
                <a:lnTo>
                  <a:pt x="6928727" y="4189281"/>
                </a:lnTo>
                <a:lnTo>
                  <a:pt x="6933649" y="4194204"/>
                </a:lnTo>
                <a:lnTo>
                  <a:pt x="9601201" y="1525694"/>
                </a:lnTo>
                <a:lnTo>
                  <a:pt x="9601201" y="1565096"/>
                </a:lnTo>
                <a:lnTo>
                  <a:pt x="6977958" y="4189281"/>
                </a:lnTo>
                <a:lnTo>
                  <a:pt x="6982883" y="4194204"/>
                </a:lnTo>
                <a:lnTo>
                  <a:pt x="9601201" y="1574945"/>
                </a:lnTo>
                <a:lnTo>
                  <a:pt x="9601201" y="1614346"/>
                </a:lnTo>
                <a:lnTo>
                  <a:pt x="7027190" y="4189281"/>
                </a:lnTo>
                <a:lnTo>
                  <a:pt x="7032115" y="4194204"/>
                </a:lnTo>
                <a:lnTo>
                  <a:pt x="9601201" y="1624194"/>
                </a:lnTo>
                <a:lnTo>
                  <a:pt x="9601201" y="1663596"/>
                </a:lnTo>
                <a:lnTo>
                  <a:pt x="7076423" y="4189281"/>
                </a:lnTo>
                <a:lnTo>
                  <a:pt x="7081346" y="4194204"/>
                </a:lnTo>
                <a:lnTo>
                  <a:pt x="9601201" y="1673443"/>
                </a:lnTo>
                <a:lnTo>
                  <a:pt x="9601201" y="1712846"/>
                </a:lnTo>
                <a:lnTo>
                  <a:pt x="7125655" y="4189281"/>
                </a:lnTo>
                <a:lnTo>
                  <a:pt x="7130578" y="4194204"/>
                </a:lnTo>
                <a:lnTo>
                  <a:pt x="9601201" y="1722693"/>
                </a:lnTo>
                <a:lnTo>
                  <a:pt x="9601201" y="1762096"/>
                </a:lnTo>
                <a:lnTo>
                  <a:pt x="7174887" y="4189281"/>
                </a:lnTo>
                <a:lnTo>
                  <a:pt x="7179809" y="4194204"/>
                </a:lnTo>
                <a:lnTo>
                  <a:pt x="9601201" y="1771942"/>
                </a:lnTo>
                <a:lnTo>
                  <a:pt x="9601201" y="1811345"/>
                </a:lnTo>
                <a:lnTo>
                  <a:pt x="7224119" y="4189281"/>
                </a:lnTo>
                <a:lnTo>
                  <a:pt x="7229041" y="4194204"/>
                </a:lnTo>
                <a:lnTo>
                  <a:pt x="9601201" y="1821192"/>
                </a:lnTo>
                <a:lnTo>
                  <a:pt x="9601201" y="1860593"/>
                </a:lnTo>
                <a:lnTo>
                  <a:pt x="7273349" y="4189281"/>
                </a:lnTo>
                <a:lnTo>
                  <a:pt x="7278274" y="4194204"/>
                </a:lnTo>
                <a:lnTo>
                  <a:pt x="9601201" y="1870442"/>
                </a:lnTo>
                <a:lnTo>
                  <a:pt x="9601201" y="1909843"/>
                </a:lnTo>
                <a:lnTo>
                  <a:pt x="7322581" y="4189281"/>
                </a:lnTo>
                <a:lnTo>
                  <a:pt x="7327506" y="4194204"/>
                </a:lnTo>
                <a:lnTo>
                  <a:pt x="9601201" y="1919692"/>
                </a:lnTo>
                <a:lnTo>
                  <a:pt x="9601201" y="1959093"/>
                </a:lnTo>
                <a:lnTo>
                  <a:pt x="7371813" y="4189281"/>
                </a:lnTo>
                <a:lnTo>
                  <a:pt x="7376737" y="4194204"/>
                </a:lnTo>
                <a:lnTo>
                  <a:pt x="9601201" y="1968940"/>
                </a:lnTo>
                <a:lnTo>
                  <a:pt x="9601201" y="2008343"/>
                </a:lnTo>
                <a:lnTo>
                  <a:pt x="7421045" y="4189281"/>
                </a:lnTo>
                <a:lnTo>
                  <a:pt x="7425969" y="4194204"/>
                </a:lnTo>
                <a:lnTo>
                  <a:pt x="9601201" y="2018190"/>
                </a:lnTo>
                <a:lnTo>
                  <a:pt x="9601201" y="2057592"/>
                </a:lnTo>
                <a:lnTo>
                  <a:pt x="7470277" y="4189281"/>
                </a:lnTo>
                <a:lnTo>
                  <a:pt x="7475200" y="4194204"/>
                </a:lnTo>
                <a:lnTo>
                  <a:pt x="9601201" y="2067439"/>
                </a:lnTo>
                <a:lnTo>
                  <a:pt x="9601201" y="2106841"/>
                </a:lnTo>
                <a:lnTo>
                  <a:pt x="7519507" y="4189281"/>
                </a:lnTo>
                <a:lnTo>
                  <a:pt x="7524432" y="4194204"/>
                </a:lnTo>
                <a:lnTo>
                  <a:pt x="9601201" y="2116689"/>
                </a:lnTo>
                <a:lnTo>
                  <a:pt x="9601201" y="2156090"/>
                </a:lnTo>
                <a:lnTo>
                  <a:pt x="7568739" y="4189281"/>
                </a:lnTo>
                <a:lnTo>
                  <a:pt x="7573665" y="4194204"/>
                </a:lnTo>
                <a:lnTo>
                  <a:pt x="9601201" y="2165939"/>
                </a:lnTo>
                <a:lnTo>
                  <a:pt x="9601201" y="2205341"/>
                </a:lnTo>
                <a:lnTo>
                  <a:pt x="7617973" y="4189281"/>
                </a:lnTo>
                <a:lnTo>
                  <a:pt x="7622897" y="4194204"/>
                </a:lnTo>
                <a:lnTo>
                  <a:pt x="9601201" y="2215189"/>
                </a:lnTo>
                <a:lnTo>
                  <a:pt x="9601201" y="2254590"/>
                </a:lnTo>
                <a:lnTo>
                  <a:pt x="7667204" y="4189281"/>
                </a:lnTo>
                <a:lnTo>
                  <a:pt x="7672129" y="4194204"/>
                </a:lnTo>
                <a:lnTo>
                  <a:pt x="9601201" y="2264439"/>
                </a:lnTo>
                <a:lnTo>
                  <a:pt x="9601201" y="2303840"/>
                </a:lnTo>
                <a:lnTo>
                  <a:pt x="7716436" y="4189281"/>
                </a:lnTo>
                <a:lnTo>
                  <a:pt x="7721361" y="4194204"/>
                </a:lnTo>
                <a:lnTo>
                  <a:pt x="9601201" y="2313688"/>
                </a:lnTo>
                <a:lnTo>
                  <a:pt x="9601201" y="2353089"/>
                </a:lnTo>
                <a:lnTo>
                  <a:pt x="7765668" y="4189281"/>
                </a:lnTo>
                <a:lnTo>
                  <a:pt x="7770593" y="4194204"/>
                </a:lnTo>
                <a:lnTo>
                  <a:pt x="9601201" y="2362938"/>
                </a:lnTo>
                <a:lnTo>
                  <a:pt x="9601201" y="2402338"/>
                </a:lnTo>
                <a:lnTo>
                  <a:pt x="7814899" y="4189281"/>
                </a:lnTo>
                <a:lnTo>
                  <a:pt x="7819823" y="4194204"/>
                </a:lnTo>
                <a:lnTo>
                  <a:pt x="9601201" y="2412186"/>
                </a:lnTo>
                <a:lnTo>
                  <a:pt x="9601201" y="2451588"/>
                </a:lnTo>
                <a:lnTo>
                  <a:pt x="7864131" y="4189281"/>
                </a:lnTo>
                <a:lnTo>
                  <a:pt x="7869055" y="4194204"/>
                </a:lnTo>
                <a:lnTo>
                  <a:pt x="9601201" y="2461436"/>
                </a:lnTo>
                <a:lnTo>
                  <a:pt x="9601201" y="2500838"/>
                </a:lnTo>
                <a:lnTo>
                  <a:pt x="7913363" y="4189281"/>
                </a:lnTo>
                <a:lnTo>
                  <a:pt x="7918288" y="4194204"/>
                </a:lnTo>
                <a:lnTo>
                  <a:pt x="9601201" y="2510687"/>
                </a:lnTo>
                <a:lnTo>
                  <a:pt x="9601201" y="2550087"/>
                </a:lnTo>
                <a:lnTo>
                  <a:pt x="7962595" y="4189281"/>
                </a:lnTo>
                <a:lnTo>
                  <a:pt x="7967520" y="4194204"/>
                </a:lnTo>
                <a:lnTo>
                  <a:pt x="9601201" y="2559936"/>
                </a:lnTo>
                <a:lnTo>
                  <a:pt x="9601201" y="2599336"/>
                </a:lnTo>
                <a:lnTo>
                  <a:pt x="8011827" y="4189281"/>
                </a:lnTo>
                <a:lnTo>
                  <a:pt x="8016752" y="4194204"/>
                </a:lnTo>
                <a:lnTo>
                  <a:pt x="9601201" y="2609186"/>
                </a:lnTo>
                <a:lnTo>
                  <a:pt x="9601201" y="2648586"/>
                </a:lnTo>
                <a:lnTo>
                  <a:pt x="8061059" y="4189281"/>
                </a:lnTo>
                <a:lnTo>
                  <a:pt x="8065984" y="4194204"/>
                </a:lnTo>
                <a:lnTo>
                  <a:pt x="9601201" y="2658436"/>
                </a:lnTo>
                <a:lnTo>
                  <a:pt x="9601201" y="2697835"/>
                </a:lnTo>
                <a:lnTo>
                  <a:pt x="8110290" y="4189281"/>
                </a:lnTo>
                <a:lnTo>
                  <a:pt x="8115215" y="4194204"/>
                </a:lnTo>
                <a:lnTo>
                  <a:pt x="9601201" y="2707684"/>
                </a:lnTo>
                <a:lnTo>
                  <a:pt x="9601201" y="2747084"/>
                </a:lnTo>
                <a:lnTo>
                  <a:pt x="8159521" y="4189281"/>
                </a:lnTo>
                <a:lnTo>
                  <a:pt x="8164446" y="4194204"/>
                </a:lnTo>
                <a:lnTo>
                  <a:pt x="9601201" y="2756934"/>
                </a:lnTo>
                <a:lnTo>
                  <a:pt x="9601201" y="2796334"/>
                </a:lnTo>
                <a:lnTo>
                  <a:pt x="8208753" y="4189281"/>
                </a:lnTo>
                <a:lnTo>
                  <a:pt x="8213679" y="4194204"/>
                </a:lnTo>
                <a:lnTo>
                  <a:pt x="9601201" y="2806184"/>
                </a:lnTo>
                <a:lnTo>
                  <a:pt x="9601201" y="2845585"/>
                </a:lnTo>
                <a:lnTo>
                  <a:pt x="8257987" y="4189281"/>
                </a:lnTo>
                <a:lnTo>
                  <a:pt x="8262911" y="4194204"/>
                </a:lnTo>
                <a:lnTo>
                  <a:pt x="9601201" y="2855434"/>
                </a:lnTo>
                <a:lnTo>
                  <a:pt x="9601201" y="2894835"/>
                </a:lnTo>
                <a:lnTo>
                  <a:pt x="8307219" y="4189281"/>
                </a:lnTo>
                <a:lnTo>
                  <a:pt x="8312143" y="4194204"/>
                </a:lnTo>
                <a:lnTo>
                  <a:pt x="9601201" y="2904683"/>
                </a:lnTo>
                <a:lnTo>
                  <a:pt x="9601201" y="2944084"/>
                </a:lnTo>
                <a:lnTo>
                  <a:pt x="8356451" y="4189281"/>
                </a:lnTo>
                <a:lnTo>
                  <a:pt x="8361375" y="4194204"/>
                </a:lnTo>
                <a:lnTo>
                  <a:pt x="9601201" y="2953933"/>
                </a:lnTo>
                <a:lnTo>
                  <a:pt x="9601201" y="2993334"/>
                </a:lnTo>
                <a:lnTo>
                  <a:pt x="8405683" y="4189281"/>
                </a:lnTo>
                <a:lnTo>
                  <a:pt x="8410607" y="4194204"/>
                </a:lnTo>
                <a:lnTo>
                  <a:pt x="9601201" y="3003182"/>
                </a:lnTo>
                <a:lnTo>
                  <a:pt x="9601201" y="3042582"/>
                </a:lnTo>
                <a:lnTo>
                  <a:pt x="8454913" y="4189281"/>
                </a:lnTo>
                <a:lnTo>
                  <a:pt x="8459837" y="4194204"/>
                </a:lnTo>
                <a:lnTo>
                  <a:pt x="9601201" y="3052431"/>
                </a:lnTo>
                <a:lnTo>
                  <a:pt x="9601201" y="3091832"/>
                </a:lnTo>
                <a:lnTo>
                  <a:pt x="8504145" y="4189281"/>
                </a:lnTo>
                <a:lnTo>
                  <a:pt x="8509069" y="4194204"/>
                </a:lnTo>
                <a:lnTo>
                  <a:pt x="9601201" y="3101680"/>
                </a:lnTo>
                <a:lnTo>
                  <a:pt x="9601201" y="3141082"/>
                </a:lnTo>
                <a:lnTo>
                  <a:pt x="8553378" y="4189281"/>
                </a:lnTo>
                <a:lnTo>
                  <a:pt x="8558303" y="4194204"/>
                </a:lnTo>
                <a:lnTo>
                  <a:pt x="9601201" y="3150932"/>
                </a:lnTo>
                <a:lnTo>
                  <a:pt x="9601201" y="3190332"/>
                </a:lnTo>
                <a:lnTo>
                  <a:pt x="8602610" y="4189281"/>
                </a:lnTo>
                <a:lnTo>
                  <a:pt x="8607535" y="4194204"/>
                </a:lnTo>
                <a:lnTo>
                  <a:pt x="9601201" y="3200181"/>
                </a:lnTo>
                <a:lnTo>
                  <a:pt x="9601201" y="3239581"/>
                </a:lnTo>
                <a:lnTo>
                  <a:pt x="8651841" y="4189281"/>
                </a:lnTo>
                <a:lnTo>
                  <a:pt x="8656766" y="4194204"/>
                </a:lnTo>
                <a:lnTo>
                  <a:pt x="9601201" y="3249430"/>
                </a:lnTo>
                <a:lnTo>
                  <a:pt x="9601201" y="3288831"/>
                </a:lnTo>
                <a:lnTo>
                  <a:pt x="8701073" y="4189281"/>
                </a:lnTo>
                <a:lnTo>
                  <a:pt x="8705998" y="4194204"/>
                </a:lnTo>
                <a:lnTo>
                  <a:pt x="9601201" y="3298680"/>
                </a:lnTo>
                <a:lnTo>
                  <a:pt x="9601201" y="3338079"/>
                </a:lnTo>
                <a:lnTo>
                  <a:pt x="8750304" y="4189281"/>
                </a:lnTo>
                <a:lnTo>
                  <a:pt x="8755229" y="4194204"/>
                </a:lnTo>
                <a:lnTo>
                  <a:pt x="9601201" y="3347929"/>
                </a:lnTo>
                <a:lnTo>
                  <a:pt x="9601201" y="3387329"/>
                </a:lnTo>
                <a:lnTo>
                  <a:pt x="8799536" y="4189281"/>
                </a:lnTo>
                <a:lnTo>
                  <a:pt x="8804461" y="4194204"/>
                </a:lnTo>
                <a:lnTo>
                  <a:pt x="9601201" y="3397178"/>
                </a:lnTo>
                <a:lnTo>
                  <a:pt x="9601201" y="3436580"/>
                </a:lnTo>
                <a:lnTo>
                  <a:pt x="8848769" y="4189281"/>
                </a:lnTo>
                <a:lnTo>
                  <a:pt x="8853693" y="4194204"/>
                </a:lnTo>
                <a:lnTo>
                  <a:pt x="9601201" y="3446428"/>
                </a:lnTo>
                <a:lnTo>
                  <a:pt x="9601201" y="3485829"/>
                </a:lnTo>
                <a:lnTo>
                  <a:pt x="8898001" y="4189281"/>
                </a:lnTo>
                <a:lnTo>
                  <a:pt x="8902925" y="4194204"/>
                </a:lnTo>
                <a:lnTo>
                  <a:pt x="9601201" y="3495678"/>
                </a:lnTo>
                <a:lnTo>
                  <a:pt x="9601201" y="3524970"/>
                </a:lnTo>
                <a:lnTo>
                  <a:pt x="9601200" y="3524970"/>
                </a:lnTo>
                <a:lnTo>
                  <a:pt x="9601200" y="3535080"/>
                </a:lnTo>
                <a:lnTo>
                  <a:pt x="8947233" y="4189281"/>
                </a:lnTo>
                <a:lnTo>
                  <a:pt x="8952157" y="4194204"/>
                </a:lnTo>
                <a:lnTo>
                  <a:pt x="9601200" y="3544929"/>
                </a:lnTo>
                <a:lnTo>
                  <a:pt x="9601200" y="3584330"/>
                </a:lnTo>
                <a:lnTo>
                  <a:pt x="8996465" y="4189281"/>
                </a:lnTo>
                <a:lnTo>
                  <a:pt x="9001389" y="4194204"/>
                </a:lnTo>
                <a:lnTo>
                  <a:pt x="9601200" y="3594178"/>
                </a:lnTo>
                <a:lnTo>
                  <a:pt x="9601200" y="3633579"/>
                </a:lnTo>
                <a:lnTo>
                  <a:pt x="9045697" y="4189281"/>
                </a:lnTo>
                <a:lnTo>
                  <a:pt x="9050620" y="4194204"/>
                </a:lnTo>
                <a:lnTo>
                  <a:pt x="9601200" y="3643427"/>
                </a:lnTo>
                <a:lnTo>
                  <a:pt x="9601200" y="3682827"/>
                </a:lnTo>
                <a:lnTo>
                  <a:pt x="9094927" y="4189281"/>
                </a:lnTo>
                <a:lnTo>
                  <a:pt x="9099852" y="4194204"/>
                </a:lnTo>
                <a:lnTo>
                  <a:pt x="9601200" y="3692677"/>
                </a:lnTo>
                <a:lnTo>
                  <a:pt x="9601200" y="3732077"/>
                </a:lnTo>
                <a:lnTo>
                  <a:pt x="9144159" y="4189281"/>
                </a:lnTo>
                <a:lnTo>
                  <a:pt x="9149085" y="4194204"/>
                </a:lnTo>
                <a:lnTo>
                  <a:pt x="9601200" y="3741927"/>
                </a:lnTo>
                <a:lnTo>
                  <a:pt x="9601200" y="3781328"/>
                </a:lnTo>
                <a:lnTo>
                  <a:pt x="9193393" y="4189281"/>
                </a:lnTo>
                <a:lnTo>
                  <a:pt x="9198317" y="4194204"/>
                </a:lnTo>
                <a:lnTo>
                  <a:pt x="9601200" y="3791177"/>
                </a:lnTo>
                <a:lnTo>
                  <a:pt x="9601200" y="3830577"/>
                </a:lnTo>
                <a:lnTo>
                  <a:pt x="9242624" y="4189281"/>
                </a:lnTo>
                <a:lnTo>
                  <a:pt x="9247549" y="4194204"/>
                </a:lnTo>
                <a:lnTo>
                  <a:pt x="9601200" y="3840427"/>
                </a:lnTo>
                <a:lnTo>
                  <a:pt x="9601200" y="3879882"/>
                </a:lnTo>
                <a:lnTo>
                  <a:pt x="9291856" y="4189281"/>
                </a:lnTo>
                <a:lnTo>
                  <a:pt x="9296781" y="4194204"/>
                </a:lnTo>
                <a:lnTo>
                  <a:pt x="9601200" y="3889731"/>
                </a:lnTo>
                <a:lnTo>
                  <a:pt x="9601200" y="3929123"/>
                </a:lnTo>
                <a:lnTo>
                  <a:pt x="9341088" y="4189281"/>
                </a:lnTo>
                <a:lnTo>
                  <a:pt x="9346013" y="4194204"/>
                </a:lnTo>
                <a:lnTo>
                  <a:pt x="9601200" y="3938972"/>
                </a:lnTo>
                <a:lnTo>
                  <a:pt x="9601200" y="3978363"/>
                </a:lnTo>
                <a:lnTo>
                  <a:pt x="9390319" y="4189281"/>
                </a:lnTo>
                <a:lnTo>
                  <a:pt x="9395243" y="4194204"/>
                </a:lnTo>
                <a:lnTo>
                  <a:pt x="9601200" y="3988211"/>
                </a:lnTo>
                <a:lnTo>
                  <a:pt x="9601200" y="4027603"/>
                </a:lnTo>
                <a:lnTo>
                  <a:pt x="9439551" y="4189281"/>
                </a:lnTo>
                <a:lnTo>
                  <a:pt x="9444475" y="4194204"/>
                </a:lnTo>
                <a:lnTo>
                  <a:pt x="9601200" y="4037451"/>
                </a:lnTo>
                <a:lnTo>
                  <a:pt x="9601200" y="4076844"/>
                </a:lnTo>
                <a:lnTo>
                  <a:pt x="9488783" y="4189281"/>
                </a:lnTo>
                <a:lnTo>
                  <a:pt x="9493708" y="4194204"/>
                </a:lnTo>
                <a:lnTo>
                  <a:pt x="9601200" y="4086693"/>
                </a:lnTo>
                <a:lnTo>
                  <a:pt x="9601200" y="4126085"/>
                </a:lnTo>
                <a:lnTo>
                  <a:pt x="9538015" y="4189281"/>
                </a:lnTo>
                <a:lnTo>
                  <a:pt x="9542940" y="4194204"/>
                </a:lnTo>
                <a:lnTo>
                  <a:pt x="9601200" y="4135934"/>
                </a:lnTo>
                <a:lnTo>
                  <a:pt x="9601200" y="4175326"/>
                </a:lnTo>
                <a:lnTo>
                  <a:pt x="9587247" y="4189281"/>
                </a:lnTo>
                <a:lnTo>
                  <a:pt x="9592172" y="4194204"/>
                </a:lnTo>
                <a:lnTo>
                  <a:pt x="9601200" y="4185175"/>
                </a:lnTo>
                <a:lnTo>
                  <a:pt x="9601200" y="4194895"/>
                </a:lnTo>
                <a:lnTo>
                  <a:pt x="7083425" y="4194895"/>
                </a:lnTo>
                <a:lnTo>
                  <a:pt x="4291693" y="4194895"/>
                </a:lnTo>
                <a:lnTo>
                  <a:pt x="4291693" y="4194894"/>
                </a:lnTo>
                <a:lnTo>
                  <a:pt x="0" y="4194894"/>
                </a:lnTo>
                <a:lnTo>
                  <a:pt x="0" y="1"/>
                </a:lnTo>
                <a:lnTo>
                  <a:pt x="3505201" y="1"/>
                </a:lnTo>
                <a:close/>
              </a:path>
            </a:pathLst>
          </a:custGeom>
          <a:solidFill>
            <a:schemeClr val="bg2"/>
          </a:solidFill>
        </p:spPr>
        <p:txBody>
          <a:bodyPr wrap="square">
            <a:noAutofit/>
          </a:bodyPr>
          <a:lstStyle/>
          <a:p>
            <a:r>
              <a:rPr lang="nl-NL"/>
              <a:t>Klik op het pictogram als u een afbeelding wilt toevoegen</a:t>
            </a:r>
          </a:p>
        </p:txBody>
      </p:sp>
      <p:sp>
        <p:nvSpPr>
          <p:cNvPr id="179" name="Vrije vorm 178">
            <a:extLst>
              <a:ext uri="{FF2B5EF4-FFF2-40B4-BE49-F238E27FC236}">
                <a16:creationId xmlns:a16="http://schemas.microsoft.com/office/drawing/2014/main" id="{24531E9B-6F49-B54F-A84E-DBA96E7C1504}"/>
              </a:ext>
            </a:extLst>
          </p:cNvPr>
          <p:cNvSpPr/>
          <p:nvPr userDrawn="1"/>
        </p:nvSpPr>
        <p:spPr>
          <a:xfrm>
            <a:off x="6095999" y="-691"/>
            <a:ext cx="6096001" cy="6858000"/>
          </a:xfrm>
          <a:custGeom>
            <a:avLst/>
            <a:gdLst>
              <a:gd name="connsiteX0" fmla="*/ 6096001 w 6096001"/>
              <a:gd name="connsiteY0" fmla="*/ 6839121 h 6858000"/>
              <a:gd name="connsiteX1" fmla="*/ 6096001 w 6096001"/>
              <a:gd name="connsiteY1" fmla="*/ 6848970 h 6858000"/>
              <a:gd name="connsiteX2" fmla="*/ 6086972 w 6096001"/>
              <a:gd name="connsiteY2" fmla="*/ 6858000 h 6858000"/>
              <a:gd name="connsiteX3" fmla="*/ 6082047 w 6096001"/>
              <a:gd name="connsiteY3" fmla="*/ 6853077 h 6858000"/>
              <a:gd name="connsiteX4" fmla="*/ 6096001 w 6096001"/>
              <a:gd name="connsiteY4" fmla="*/ 6789880 h 6858000"/>
              <a:gd name="connsiteX5" fmla="*/ 6096001 w 6096001"/>
              <a:gd name="connsiteY5" fmla="*/ 6799729 h 6858000"/>
              <a:gd name="connsiteX6" fmla="*/ 6037740 w 6096001"/>
              <a:gd name="connsiteY6" fmla="*/ 6858000 h 6858000"/>
              <a:gd name="connsiteX7" fmla="*/ 6032815 w 6096001"/>
              <a:gd name="connsiteY7" fmla="*/ 6853077 h 6858000"/>
              <a:gd name="connsiteX8" fmla="*/ 6096001 w 6096001"/>
              <a:gd name="connsiteY8" fmla="*/ 6740639 h 6858000"/>
              <a:gd name="connsiteX9" fmla="*/ 6096001 w 6096001"/>
              <a:gd name="connsiteY9" fmla="*/ 6750488 h 6858000"/>
              <a:gd name="connsiteX10" fmla="*/ 5988508 w 6096001"/>
              <a:gd name="connsiteY10" fmla="*/ 6858000 h 6858000"/>
              <a:gd name="connsiteX11" fmla="*/ 5983583 w 6096001"/>
              <a:gd name="connsiteY11" fmla="*/ 6853077 h 6858000"/>
              <a:gd name="connsiteX12" fmla="*/ 6096001 w 6096001"/>
              <a:gd name="connsiteY12" fmla="*/ 6691398 h 6858000"/>
              <a:gd name="connsiteX13" fmla="*/ 6096001 w 6096001"/>
              <a:gd name="connsiteY13" fmla="*/ 6701246 h 6858000"/>
              <a:gd name="connsiteX14" fmla="*/ 5939275 w 6096001"/>
              <a:gd name="connsiteY14" fmla="*/ 6858000 h 6858000"/>
              <a:gd name="connsiteX15" fmla="*/ 5934351 w 6096001"/>
              <a:gd name="connsiteY15" fmla="*/ 6853077 h 6858000"/>
              <a:gd name="connsiteX16" fmla="*/ 6096001 w 6096001"/>
              <a:gd name="connsiteY16" fmla="*/ 6642158 h 6858000"/>
              <a:gd name="connsiteX17" fmla="*/ 6096001 w 6096001"/>
              <a:gd name="connsiteY17" fmla="*/ 6652006 h 6858000"/>
              <a:gd name="connsiteX18" fmla="*/ 5890043 w 6096001"/>
              <a:gd name="connsiteY18" fmla="*/ 6858000 h 6858000"/>
              <a:gd name="connsiteX19" fmla="*/ 5885119 w 6096001"/>
              <a:gd name="connsiteY19" fmla="*/ 6853077 h 6858000"/>
              <a:gd name="connsiteX20" fmla="*/ 6096001 w 6096001"/>
              <a:gd name="connsiteY20" fmla="*/ 6592918 h 6858000"/>
              <a:gd name="connsiteX21" fmla="*/ 6096001 w 6096001"/>
              <a:gd name="connsiteY21" fmla="*/ 6602767 h 6858000"/>
              <a:gd name="connsiteX22" fmla="*/ 5840813 w 6096001"/>
              <a:gd name="connsiteY22" fmla="*/ 6858000 h 6858000"/>
              <a:gd name="connsiteX23" fmla="*/ 5835888 w 6096001"/>
              <a:gd name="connsiteY23" fmla="*/ 6853077 h 6858000"/>
              <a:gd name="connsiteX24" fmla="*/ 6096001 w 6096001"/>
              <a:gd name="connsiteY24" fmla="*/ 6543677 h 6858000"/>
              <a:gd name="connsiteX25" fmla="*/ 6096001 w 6096001"/>
              <a:gd name="connsiteY25" fmla="*/ 6553526 h 6858000"/>
              <a:gd name="connsiteX26" fmla="*/ 5791581 w 6096001"/>
              <a:gd name="connsiteY26" fmla="*/ 6858000 h 6858000"/>
              <a:gd name="connsiteX27" fmla="*/ 5786656 w 6096001"/>
              <a:gd name="connsiteY27" fmla="*/ 6853077 h 6858000"/>
              <a:gd name="connsiteX28" fmla="*/ 6096001 w 6096001"/>
              <a:gd name="connsiteY28" fmla="*/ 6494372 h 6858000"/>
              <a:gd name="connsiteX29" fmla="*/ 6096001 w 6096001"/>
              <a:gd name="connsiteY29" fmla="*/ 6504222 h 6858000"/>
              <a:gd name="connsiteX30" fmla="*/ 5742349 w 6096001"/>
              <a:gd name="connsiteY30" fmla="*/ 6858000 h 6858000"/>
              <a:gd name="connsiteX31" fmla="*/ 5737424 w 6096001"/>
              <a:gd name="connsiteY31" fmla="*/ 6853077 h 6858000"/>
              <a:gd name="connsiteX32" fmla="*/ 6096001 w 6096001"/>
              <a:gd name="connsiteY32" fmla="*/ 6445123 h 6858000"/>
              <a:gd name="connsiteX33" fmla="*/ 6096001 w 6096001"/>
              <a:gd name="connsiteY33" fmla="*/ 6454972 h 6858000"/>
              <a:gd name="connsiteX34" fmla="*/ 5693117 w 6096001"/>
              <a:gd name="connsiteY34" fmla="*/ 6858000 h 6858000"/>
              <a:gd name="connsiteX35" fmla="*/ 5688193 w 6096001"/>
              <a:gd name="connsiteY35" fmla="*/ 6853077 h 6858000"/>
              <a:gd name="connsiteX36" fmla="*/ 6096001 w 6096001"/>
              <a:gd name="connsiteY36" fmla="*/ 6395872 h 6858000"/>
              <a:gd name="connsiteX37" fmla="*/ 6096001 w 6096001"/>
              <a:gd name="connsiteY37" fmla="*/ 6405722 h 6858000"/>
              <a:gd name="connsiteX38" fmla="*/ 5643885 w 6096001"/>
              <a:gd name="connsiteY38" fmla="*/ 6858000 h 6858000"/>
              <a:gd name="connsiteX39" fmla="*/ 5638959 w 6096001"/>
              <a:gd name="connsiteY39" fmla="*/ 6853077 h 6858000"/>
              <a:gd name="connsiteX40" fmla="*/ 6096001 w 6096001"/>
              <a:gd name="connsiteY40" fmla="*/ 6346622 h 6858000"/>
              <a:gd name="connsiteX41" fmla="*/ 6096001 w 6096001"/>
              <a:gd name="connsiteY41" fmla="*/ 6356472 h 6858000"/>
              <a:gd name="connsiteX42" fmla="*/ 5594652 w 6096001"/>
              <a:gd name="connsiteY42" fmla="*/ 6858000 h 6858000"/>
              <a:gd name="connsiteX43" fmla="*/ 5589727 w 6096001"/>
              <a:gd name="connsiteY43" fmla="*/ 6853077 h 6858000"/>
              <a:gd name="connsiteX44" fmla="*/ 6096001 w 6096001"/>
              <a:gd name="connsiteY44" fmla="*/ 6297374 h 6858000"/>
              <a:gd name="connsiteX45" fmla="*/ 6096001 w 6096001"/>
              <a:gd name="connsiteY45" fmla="*/ 6307222 h 6858000"/>
              <a:gd name="connsiteX46" fmla="*/ 5545420 w 6096001"/>
              <a:gd name="connsiteY46" fmla="*/ 6858000 h 6858000"/>
              <a:gd name="connsiteX47" fmla="*/ 5540497 w 6096001"/>
              <a:gd name="connsiteY47" fmla="*/ 6853077 h 6858000"/>
              <a:gd name="connsiteX48" fmla="*/ 6096001 w 6096001"/>
              <a:gd name="connsiteY48" fmla="*/ 6248125 h 6858000"/>
              <a:gd name="connsiteX49" fmla="*/ 6096001 w 6096001"/>
              <a:gd name="connsiteY49" fmla="*/ 6257973 h 6858000"/>
              <a:gd name="connsiteX50" fmla="*/ 5496189 w 6096001"/>
              <a:gd name="connsiteY50" fmla="*/ 6858000 h 6858000"/>
              <a:gd name="connsiteX51" fmla="*/ 5491265 w 6096001"/>
              <a:gd name="connsiteY51" fmla="*/ 6853077 h 6858000"/>
              <a:gd name="connsiteX52" fmla="*/ 6096001 w 6096001"/>
              <a:gd name="connsiteY52" fmla="*/ 6198875 h 6858000"/>
              <a:gd name="connsiteX53" fmla="*/ 6096001 w 6096001"/>
              <a:gd name="connsiteY53" fmla="*/ 6208724 h 6858000"/>
              <a:gd name="connsiteX54" fmla="*/ 5446957 w 6096001"/>
              <a:gd name="connsiteY54" fmla="*/ 6858000 h 6858000"/>
              <a:gd name="connsiteX55" fmla="*/ 5442033 w 6096001"/>
              <a:gd name="connsiteY55" fmla="*/ 6853077 h 6858000"/>
              <a:gd name="connsiteX56" fmla="*/ 6096001 w 6096001"/>
              <a:gd name="connsiteY56" fmla="*/ 6149625 h 6858000"/>
              <a:gd name="connsiteX57" fmla="*/ 6096001 w 6096001"/>
              <a:gd name="connsiteY57" fmla="*/ 6159474 h 6858000"/>
              <a:gd name="connsiteX58" fmla="*/ 5397725 w 6096001"/>
              <a:gd name="connsiteY58" fmla="*/ 6858000 h 6858000"/>
              <a:gd name="connsiteX59" fmla="*/ 5392801 w 6096001"/>
              <a:gd name="connsiteY59" fmla="*/ 6853077 h 6858000"/>
              <a:gd name="connsiteX60" fmla="*/ 6096001 w 6096001"/>
              <a:gd name="connsiteY60" fmla="*/ 6100376 h 6858000"/>
              <a:gd name="connsiteX61" fmla="*/ 6096001 w 6096001"/>
              <a:gd name="connsiteY61" fmla="*/ 6110224 h 6858000"/>
              <a:gd name="connsiteX62" fmla="*/ 5348493 w 6096001"/>
              <a:gd name="connsiteY62" fmla="*/ 6858000 h 6858000"/>
              <a:gd name="connsiteX63" fmla="*/ 5343569 w 6096001"/>
              <a:gd name="connsiteY63" fmla="*/ 6853077 h 6858000"/>
              <a:gd name="connsiteX64" fmla="*/ 6096001 w 6096001"/>
              <a:gd name="connsiteY64" fmla="*/ 6051125 h 6858000"/>
              <a:gd name="connsiteX65" fmla="*/ 6096001 w 6096001"/>
              <a:gd name="connsiteY65" fmla="*/ 6060974 h 6858000"/>
              <a:gd name="connsiteX66" fmla="*/ 5299261 w 6096001"/>
              <a:gd name="connsiteY66" fmla="*/ 6858000 h 6858000"/>
              <a:gd name="connsiteX67" fmla="*/ 5294336 w 6096001"/>
              <a:gd name="connsiteY67" fmla="*/ 6853077 h 6858000"/>
              <a:gd name="connsiteX68" fmla="*/ 6096001 w 6096001"/>
              <a:gd name="connsiteY68" fmla="*/ 6001875 h 6858000"/>
              <a:gd name="connsiteX69" fmla="*/ 6096001 w 6096001"/>
              <a:gd name="connsiteY69" fmla="*/ 6011725 h 6858000"/>
              <a:gd name="connsiteX70" fmla="*/ 5250029 w 6096001"/>
              <a:gd name="connsiteY70" fmla="*/ 6858000 h 6858000"/>
              <a:gd name="connsiteX71" fmla="*/ 5245104 w 6096001"/>
              <a:gd name="connsiteY71" fmla="*/ 6853077 h 6858000"/>
              <a:gd name="connsiteX72" fmla="*/ 6096001 w 6096001"/>
              <a:gd name="connsiteY72" fmla="*/ 5952627 h 6858000"/>
              <a:gd name="connsiteX73" fmla="*/ 6096001 w 6096001"/>
              <a:gd name="connsiteY73" fmla="*/ 5962476 h 6858000"/>
              <a:gd name="connsiteX74" fmla="*/ 5200798 w 6096001"/>
              <a:gd name="connsiteY74" fmla="*/ 6858000 h 6858000"/>
              <a:gd name="connsiteX75" fmla="*/ 5195873 w 6096001"/>
              <a:gd name="connsiteY75" fmla="*/ 6853077 h 6858000"/>
              <a:gd name="connsiteX76" fmla="*/ 6096001 w 6096001"/>
              <a:gd name="connsiteY76" fmla="*/ 5903377 h 6858000"/>
              <a:gd name="connsiteX77" fmla="*/ 6096001 w 6096001"/>
              <a:gd name="connsiteY77" fmla="*/ 5913226 h 6858000"/>
              <a:gd name="connsiteX78" fmla="*/ 5151566 w 6096001"/>
              <a:gd name="connsiteY78" fmla="*/ 6858000 h 6858000"/>
              <a:gd name="connsiteX79" fmla="*/ 5146641 w 6096001"/>
              <a:gd name="connsiteY79" fmla="*/ 6853077 h 6858000"/>
              <a:gd name="connsiteX80" fmla="*/ 6096001 w 6096001"/>
              <a:gd name="connsiteY80" fmla="*/ 5854128 h 6858000"/>
              <a:gd name="connsiteX81" fmla="*/ 6096001 w 6096001"/>
              <a:gd name="connsiteY81" fmla="*/ 5863977 h 6858000"/>
              <a:gd name="connsiteX82" fmla="*/ 5102335 w 6096001"/>
              <a:gd name="connsiteY82" fmla="*/ 6858000 h 6858000"/>
              <a:gd name="connsiteX83" fmla="*/ 5097410 w 6096001"/>
              <a:gd name="connsiteY83" fmla="*/ 6853077 h 6858000"/>
              <a:gd name="connsiteX84" fmla="*/ 6096001 w 6096001"/>
              <a:gd name="connsiteY84" fmla="*/ 5804878 h 6858000"/>
              <a:gd name="connsiteX85" fmla="*/ 6096001 w 6096001"/>
              <a:gd name="connsiteY85" fmla="*/ 5814728 h 6858000"/>
              <a:gd name="connsiteX86" fmla="*/ 5053103 w 6096001"/>
              <a:gd name="connsiteY86" fmla="*/ 6858000 h 6858000"/>
              <a:gd name="connsiteX87" fmla="*/ 5048178 w 6096001"/>
              <a:gd name="connsiteY87" fmla="*/ 6853077 h 6858000"/>
              <a:gd name="connsiteX88" fmla="*/ 6096001 w 6096001"/>
              <a:gd name="connsiteY88" fmla="*/ 5755628 h 6858000"/>
              <a:gd name="connsiteX89" fmla="*/ 6096001 w 6096001"/>
              <a:gd name="connsiteY89" fmla="*/ 5765476 h 6858000"/>
              <a:gd name="connsiteX90" fmla="*/ 5003869 w 6096001"/>
              <a:gd name="connsiteY90" fmla="*/ 6858000 h 6858000"/>
              <a:gd name="connsiteX91" fmla="*/ 4998945 w 6096001"/>
              <a:gd name="connsiteY91" fmla="*/ 6853077 h 6858000"/>
              <a:gd name="connsiteX92" fmla="*/ 6096001 w 6096001"/>
              <a:gd name="connsiteY92" fmla="*/ 5706378 h 6858000"/>
              <a:gd name="connsiteX93" fmla="*/ 6096001 w 6096001"/>
              <a:gd name="connsiteY93" fmla="*/ 5716227 h 6858000"/>
              <a:gd name="connsiteX94" fmla="*/ 4954637 w 6096001"/>
              <a:gd name="connsiteY94" fmla="*/ 6858000 h 6858000"/>
              <a:gd name="connsiteX95" fmla="*/ 4949713 w 6096001"/>
              <a:gd name="connsiteY95" fmla="*/ 6853077 h 6858000"/>
              <a:gd name="connsiteX96" fmla="*/ 6096001 w 6096001"/>
              <a:gd name="connsiteY96" fmla="*/ 5657130 h 6858000"/>
              <a:gd name="connsiteX97" fmla="*/ 6096001 w 6096001"/>
              <a:gd name="connsiteY97" fmla="*/ 5666978 h 6858000"/>
              <a:gd name="connsiteX98" fmla="*/ 4905407 w 6096001"/>
              <a:gd name="connsiteY98" fmla="*/ 6858000 h 6858000"/>
              <a:gd name="connsiteX99" fmla="*/ 4900483 w 6096001"/>
              <a:gd name="connsiteY99" fmla="*/ 6853077 h 6858000"/>
              <a:gd name="connsiteX100" fmla="*/ 6096001 w 6096001"/>
              <a:gd name="connsiteY100" fmla="*/ 5607880 h 6858000"/>
              <a:gd name="connsiteX101" fmla="*/ 6096001 w 6096001"/>
              <a:gd name="connsiteY101" fmla="*/ 5617729 h 6858000"/>
              <a:gd name="connsiteX102" fmla="*/ 4856175 w 6096001"/>
              <a:gd name="connsiteY102" fmla="*/ 6858000 h 6858000"/>
              <a:gd name="connsiteX103" fmla="*/ 4851251 w 6096001"/>
              <a:gd name="connsiteY103" fmla="*/ 6853077 h 6858000"/>
              <a:gd name="connsiteX104" fmla="*/ 6096001 w 6096001"/>
              <a:gd name="connsiteY104" fmla="*/ 5558631 h 6858000"/>
              <a:gd name="connsiteX105" fmla="*/ 6096001 w 6096001"/>
              <a:gd name="connsiteY105" fmla="*/ 5568479 h 6858000"/>
              <a:gd name="connsiteX106" fmla="*/ 4806943 w 6096001"/>
              <a:gd name="connsiteY106" fmla="*/ 6858000 h 6858000"/>
              <a:gd name="connsiteX107" fmla="*/ 4802019 w 6096001"/>
              <a:gd name="connsiteY107" fmla="*/ 6853077 h 6858000"/>
              <a:gd name="connsiteX108" fmla="*/ 6096001 w 6096001"/>
              <a:gd name="connsiteY108" fmla="*/ 5509381 h 6858000"/>
              <a:gd name="connsiteX109" fmla="*/ 6096001 w 6096001"/>
              <a:gd name="connsiteY109" fmla="*/ 5519230 h 6858000"/>
              <a:gd name="connsiteX110" fmla="*/ 4757711 w 6096001"/>
              <a:gd name="connsiteY110" fmla="*/ 6858000 h 6858000"/>
              <a:gd name="connsiteX111" fmla="*/ 4752787 w 6096001"/>
              <a:gd name="connsiteY111" fmla="*/ 6853077 h 6858000"/>
              <a:gd name="connsiteX112" fmla="*/ 6096001 w 6096001"/>
              <a:gd name="connsiteY112" fmla="*/ 5460130 h 6858000"/>
              <a:gd name="connsiteX113" fmla="*/ 6096001 w 6096001"/>
              <a:gd name="connsiteY113" fmla="*/ 5469980 h 6858000"/>
              <a:gd name="connsiteX114" fmla="*/ 4708479 w 6096001"/>
              <a:gd name="connsiteY114" fmla="*/ 6858000 h 6858000"/>
              <a:gd name="connsiteX115" fmla="*/ 4703553 w 6096001"/>
              <a:gd name="connsiteY115" fmla="*/ 6853077 h 6858000"/>
              <a:gd name="connsiteX116" fmla="*/ 6096001 w 6096001"/>
              <a:gd name="connsiteY116" fmla="*/ 5410880 h 6858000"/>
              <a:gd name="connsiteX117" fmla="*/ 6096001 w 6096001"/>
              <a:gd name="connsiteY117" fmla="*/ 5420730 h 6858000"/>
              <a:gd name="connsiteX118" fmla="*/ 4659246 w 6096001"/>
              <a:gd name="connsiteY118" fmla="*/ 6858000 h 6858000"/>
              <a:gd name="connsiteX119" fmla="*/ 4654321 w 6096001"/>
              <a:gd name="connsiteY119" fmla="*/ 6853077 h 6858000"/>
              <a:gd name="connsiteX120" fmla="*/ 6096001 w 6096001"/>
              <a:gd name="connsiteY120" fmla="*/ 5361631 h 6858000"/>
              <a:gd name="connsiteX121" fmla="*/ 6096001 w 6096001"/>
              <a:gd name="connsiteY121" fmla="*/ 5371480 h 6858000"/>
              <a:gd name="connsiteX122" fmla="*/ 4610015 w 6096001"/>
              <a:gd name="connsiteY122" fmla="*/ 6858000 h 6858000"/>
              <a:gd name="connsiteX123" fmla="*/ 4605090 w 6096001"/>
              <a:gd name="connsiteY123" fmla="*/ 6853077 h 6858000"/>
              <a:gd name="connsiteX124" fmla="*/ 6096001 w 6096001"/>
              <a:gd name="connsiteY124" fmla="*/ 5312382 h 6858000"/>
              <a:gd name="connsiteX125" fmla="*/ 6096001 w 6096001"/>
              <a:gd name="connsiteY125" fmla="*/ 5322232 h 6858000"/>
              <a:gd name="connsiteX126" fmla="*/ 4560784 w 6096001"/>
              <a:gd name="connsiteY126" fmla="*/ 6858000 h 6858000"/>
              <a:gd name="connsiteX127" fmla="*/ 4555859 w 6096001"/>
              <a:gd name="connsiteY127" fmla="*/ 6853077 h 6858000"/>
              <a:gd name="connsiteX128" fmla="*/ 6096001 w 6096001"/>
              <a:gd name="connsiteY128" fmla="*/ 5263132 h 6858000"/>
              <a:gd name="connsiteX129" fmla="*/ 6096001 w 6096001"/>
              <a:gd name="connsiteY129" fmla="*/ 5272982 h 6858000"/>
              <a:gd name="connsiteX130" fmla="*/ 4511552 w 6096001"/>
              <a:gd name="connsiteY130" fmla="*/ 6858000 h 6858000"/>
              <a:gd name="connsiteX131" fmla="*/ 4506627 w 6096001"/>
              <a:gd name="connsiteY131" fmla="*/ 6853077 h 6858000"/>
              <a:gd name="connsiteX132" fmla="*/ 6096001 w 6096001"/>
              <a:gd name="connsiteY132" fmla="*/ 5213883 h 6858000"/>
              <a:gd name="connsiteX133" fmla="*/ 6096001 w 6096001"/>
              <a:gd name="connsiteY133" fmla="*/ 5223732 h 6858000"/>
              <a:gd name="connsiteX134" fmla="*/ 4462320 w 6096001"/>
              <a:gd name="connsiteY134" fmla="*/ 6858000 h 6858000"/>
              <a:gd name="connsiteX135" fmla="*/ 4457395 w 6096001"/>
              <a:gd name="connsiteY135" fmla="*/ 6853077 h 6858000"/>
              <a:gd name="connsiteX136" fmla="*/ 6096001 w 6096001"/>
              <a:gd name="connsiteY136" fmla="*/ 5164634 h 6858000"/>
              <a:gd name="connsiteX137" fmla="*/ 6096001 w 6096001"/>
              <a:gd name="connsiteY137" fmla="*/ 5174483 h 6858000"/>
              <a:gd name="connsiteX138" fmla="*/ 4413088 w 6096001"/>
              <a:gd name="connsiteY138" fmla="*/ 6858000 h 6858000"/>
              <a:gd name="connsiteX139" fmla="*/ 4408163 w 6096001"/>
              <a:gd name="connsiteY139" fmla="*/ 6853077 h 6858000"/>
              <a:gd name="connsiteX140" fmla="*/ 6096001 w 6096001"/>
              <a:gd name="connsiteY140" fmla="*/ 5115384 h 6858000"/>
              <a:gd name="connsiteX141" fmla="*/ 6096001 w 6096001"/>
              <a:gd name="connsiteY141" fmla="*/ 5125232 h 6858000"/>
              <a:gd name="connsiteX142" fmla="*/ 4363855 w 6096001"/>
              <a:gd name="connsiteY142" fmla="*/ 6858000 h 6858000"/>
              <a:gd name="connsiteX143" fmla="*/ 4358931 w 6096001"/>
              <a:gd name="connsiteY143" fmla="*/ 6853077 h 6858000"/>
              <a:gd name="connsiteX144" fmla="*/ 6096001 w 6096001"/>
              <a:gd name="connsiteY144" fmla="*/ 5066134 h 6858000"/>
              <a:gd name="connsiteX145" fmla="*/ 6096001 w 6096001"/>
              <a:gd name="connsiteY145" fmla="*/ 5075982 h 6858000"/>
              <a:gd name="connsiteX146" fmla="*/ 4314623 w 6096001"/>
              <a:gd name="connsiteY146" fmla="*/ 6858000 h 6858000"/>
              <a:gd name="connsiteX147" fmla="*/ 4309699 w 6096001"/>
              <a:gd name="connsiteY147" fmla="*/ 6853077 h 6858000"/>
              <a:gd name="connsiteX148" fmla="*/ 6096001 w 6096001"/>
              <a:gd name="connsiteY148" fmla="*/ 5016885 h 6858000"/>
              <a:gd name="connsiteX149" fmla="*/ 6096001 w 6096001"/>
              <a:gd name="connsiteY149" fmla="*/ 5026734 h 6858000"/>
              <a:gd name="connsiteX150" fmla="*/ 4265393 w 6096001"/>
              <a:gd name="connsiteY150" fmla="*/ 6858000 h 6858000"/>
              <a:gd name="connsiteX151" fmla="*/ 4260468 w 6096001"/>
              <a:gd name="connsiteY151" fmla="*/ 6853077 h 6858000"/>
              <a:gd name="connsiteX152" fmla="*/ 6096001 w 6096001"/>
              <a:gd name="connsiteY152" fmla="*/ 4967636 h 6858000"/>
              <a:gd name="connsiteX153" fmla="*/ 6096001 w 6096001"/>
              <a:gd name="connsiteY153" fmla="*/ 4977484 h 6858000"/>
              <a:gd name="connsiteX154" fmla="*/ 4216161 w 6096001"/>
              <a:gd name="connsiteY154" fmla="*/ 6858000 h 6858000"/>
              <a:gd name="connsiteX155" fmla="*/ 4211236 w 6096001"/>
              <a:gd name="connsiteY155" fmla="*/ 6853077 h 6858000"/>
              <a:gd name="connsiteX156" fmla="*/ 6096001 w 6096001"/>
              <a:gd name="connsiteY156" fmla="*/ 4918386 h 6858000"/>
              <a:gd name="connsiteX157" fmla="*/ 6096001 w 6096001"/>
              <a:gd name="connsiteY157" fmla="*/ 4928235 h 6858000"/>
              <a:gd name="connsiteX158" fmla="*/ 4166929 w 6096001"/>
              <a:gd name="connsiteY158" fmla="*/ 6858000 h 6858000"/>
              <a:gd name="connsiteX159" fmla="*/ 4162004 w 6096001"/>
              <a:gd name="connsiteY159" fmla="*/ 6853077 h 6858000"/>
              <a:gd name="connsiteX160" fmla="*/ 6096001 w 6096001"/>
              <a:gd name="connsiteY160" fmla="*/ 4869137 h 6858000"/>
              <a:gd name="connsiteX161" fmla="*/ 6096001 w 6096001"/>
              <a:gd name="connsiteY161" fmla="*/ 4878985 h 6858000"/>
              <a:gd name="connsiteX162" fmla="*/ 4117697 w 6096001"/>
              <a:gd name="connsiteY162" fmla="*/ 6858000 h 6858000"/>
              <a:gd name="connsiteX163" fmla="*/ 4112773 w 6096001"/>
              <a:gd name="connsiteY163" fmla="*/ 6853077 h 6858000"/>
              <a:gd name="connsiteX164" fmla="*/ 6096001 w 6096001"/>
              <a:gd name="connsiteY164" fmla="*/ 4819886 h 6858000"/>
              <a:gd name="connsiteX165" fmla="*/ 6096001 w 6096001"/>
              <a:gd name="connsiteY165" fmla="*/ 4829735 h 6858000"/>
              <a:gd name="connsiteX166" fmla="*/ 4068465 w 6096001"/>
              <a:gd name="connsiteY166" fmla="*/ 6858000 h 6858000"/>
              <a:gd name="connsiteX167" fmla="*/ 4063539 w 6096001"/>
              <a:gd name="connsiteY167" fmla="*/ 6853077 h 6858000"/>
              <a:gd name="connsiteX168" fmla="*/ 6096001 w 6096001"/>
              <a:gd name="connsiteY168" fmla="*/ 4770637 h 6858000"/>
              <a:gd name="connsiteX169" fmla="*/ 6096001 w 6096001"/>
              <a:gd name="connsiteY169" fmla="*/ 4780485 h 6858000"/>
              <a:gd name="connsiteX170" fmla="*/ 4019232 w 6096001"/>
              <a:gd name="connsiteY170" fmla="*/ 6858000 h 6858000"/>
              <a:gd name="connsiteX171" fmla="*/ 4014307 w 6096001"/>
              <a:gd name="connsiteY171" fmla="*/ 6853077 h 6858000"/>
              <a:gd name="connsiteX172" fmla="*/ 6096001 w 6096001"/>
              <a:gd name="connsiteY172" fmla="*/ 4721388 h 6858000"/>
              <a:gd name="connsiteX173" fmla="*/ 6096001 w 6096001"/>
              <a:gd name="connsiteY173" fmla="*/ 4731235 h 6858000"/>
              <a:gd name="connsiteX174" fmla="*/ 3970000 w 6096001"/>
              <a:gd name="connsiteY174" fmla="*/ 6858000 h 6858000"/>
              <a:gd name="connsiteX175" fmla="*/ 3965077 w 6096001"/>
              <a:gd name="connsiteY175" fmla="*/ 6853077 h 6858000"/>
              <a:gd name="connsiteX176" fmla="*/ 6096001 w 6096001"/>
              <a:gd name="connsiteY176" fmla="*/ 4672139 h 6858000"/>
              <a:gd name="connsiteX177" fmla="*/ 6096001 w 6096001"/>
              <a:gd name="connsiteY177" fmla="*/ 4681986 h 6858000"/>
              <a:gd name="connsiteX178" fmla="*/ 3920769 w 6096001"/>
              <a:gd name="connsiteY178" fmla="*/ 6858000 h 6858000"/>
              <a:gd name="connsiteX179" fmla="*/ 3915845 w 6096001"/>
              <a:gd name="connsiteY179" fmla="*/ 6853077 h 6858000"/>
              <a:gd name="connsiteX180" fmla="*/ 6096001 w 6096001"/>
              <a:gd name="connsiteY180" fmla="*/ 4622889 h 6858000"/>
              <a:gd name="connsiteX181" fmla="*/ 6096001 w 6096001"/>
              <a:gd name="connsiteY181" fmla="*/ 4632736 h 6858000"/>
              <a:gd name="connsiteX182" fmla="*/ 3871537 w 6096001"/>
              <a:gd name="connsiteY182" fmla="*/ 6858000 h 6858000"/>
              <a:gd name="connsiteX183" fmla="*/ 3866613 w 6096001"/>
              <a:gd name="connsiteY183" fmla="*/ 6853077 h 6858000"/>
              <a:gd name="connsiteX184" fmla="*/ 6096001 w 6096001"/>
              <a:gd name="connsiteY184" fmla="*/ 4573639 h 6858000"/>
              <a:gd name="connsiteX185" fmla="*/ 6096001 w 6096001"/>
              <a:gd name="connsiteY185" fmla="*/ 4583488 h 6858000"/>
              <a:gd name="connsiteX186" fmla="*/ 3822306 w 6096001"/>
              <a:gd name="connsiteY186" fmla="*/ 6858000 h 6858000"/>
              <a:gd name="connsiteX187" fmla="*/ 3817381 w 6096001"/>
              <a:gd name="connsiteY187" fmla="*/ 6853077 h 6858000"/>
              <a:gd name="connsiteX188" fmla="*/ 6096001 w 6096001"/>
              <a:gd name="connsiteY188" fmla="*/ 4524389 h 6858000"/>
              <a:gd name="connsiteX189" fmla="*/ 6096001 w 6096001"/>
              <a:gd name="connsiteY189" fmla="*/ 4534238 h 6858000"/>
              <a:gd name="connsiteX190" fmla="*/ 3773074 w 6096001"/>
              <a:gd name="connsiteY190" fmla="*/ 6858000 h 6858000"/>
              <a:gd name="connsiteX191" fmla="*/ 3768149 w 6096001"/>
              <a:gd name="connsiteY191" fmla="*/ 6853077 h 6858000"/>
              <a:gd name="connsiteX192" fmla="*/ 6096001 w 6096001"/>
              <a:gd name="connsiteY192" fmla="*/ 4475141 h 6858000"/>
              <a:gd name="connsiteX193" fmla="*/ 6096001 w 6096001"/>
              <a:gd name="connsiteY193" fmla="*/ 4484988 h 6858000"/>
              <a:gd name="connsiteX194" fmla="*/ 3723841 w 6096001"/>
              <a:gd name="connsiteY194" fmla="*/ 6858000 h 6858000"/>
              <a:gd name="connsiteX195" fmla="*/ 3718919 w 6096001"/>
              <a:gd name="connsiteY195" fmla="*/ 6853077 h 6858000"/>
              <a:gd name="connsiteX196" fmla="*/ 6096001 w 6096001"/>
              <a:gd name="connsiteY196" fmla="*/ 4425892 h 6858000"/>
              <a:gd name="connsiteX197" fmla="*/ 6096001 w 6096001"/>
              <a:gd name="connsiteY197" fmla="*/ 4435738 h 6858000"/>
              <a:gd name="connsiteX198" fmla="*/ 3674609 w 6096001"/>
              <a:gd name="connsiteY198" fmla="*/ 6858000 h 6858000"/>
              <a:gd name="connsiteX199" fmla="*/ 3669687 w 6096001"/>
              <a:gd name="connsiteY199" fmla="*/ 6853077 h 6858000"/>
              <a:gd name="connsiteX200" fmla="*/ 6096001 w 6096001"/>
              <a:gd name="connsiteY200" fmla="*/ 4376642 h 6858000"/>
              <a:gd name="connsiteX201" fmla="*/ 6096001 w 6096001"/>
              <a:gd name="connsiteY201" fmla="*/ 4386489 h 6858000"/>
              <a:gd name="connsiteX202" fmla="*/ 3625378 w 6096001"/>
              <a:gd name="connsiteY202" fmla="*/ 6858000 h 6858000"/>
              <a:gd name="connsiteX203" fmla="*/ 3620455 w 6096001"/>
              <a:gd name="connsiteY203" fmla="*/ 6853077 h 6858000"/>
              <a:gd name="connsiteX204" fmla="*/ 6096001 w 6096001"/>
              <a:gd name="connsiteY204" fmla="*/ 4327392 h 6858000"/>
              <a:gd name="connsiteX205" fmla="*/ 6096001 w 6096001"/>
              <a:gd name="connsiteY205" fmla="*/ 4337239 h 6858000"/>
              <a:gd name="connsiteX206" fmla="*/ 3576146 w 6096001"/>
              <a:gd name="connsiteY206" fmla="*/ 6858000 h 6858000"/>
              <a:gd name="connsiteX207" fmla="*/ 3571223 w 6096001"/>
              <a:gd name="connsiteY207" fmla="*/ 6853077 h 6858000"/>
              <a:gd name="connsiteX208" fmla="*/ 6096001 w 6096001"/>
              <a:gd name="connsiteY208" fmla="*/ 4278142 h 6858000"/>
              <a:gd name="connsiteX209" fmla="*/ 6096001 w 6096001"/>
              <a:gd name="connsiteY209" fmla="*/ 4287990 h 6858000"/>
              <a:gd name="connsiteX210" fmla="*/ 3526915 w 6096001"/>
              <a:gd name="connsiteY210" fmla="*/ 6858000 h 6858000"/>
              <a:gd name="connsiteX211" fmla="*/ 3521990 w 6096001"/>
              <a:gd name="connsiteY211" fmla="*/ 6853077 h 6858000"/>
              <a:gd name="connsiteX212" fmla="*/ 6096001 w 6096001"/>
              <a:gd name="connsiteY212" fmla="*/ 4228892 h 6858000"/>
              <a:gd name="connsiteX213" fmla="*/ 6096001 w 6096001"/>
              <a:gd name="connsiteY213" fmla="*/ 4238741 h 6858000"/>
              <a:gd name="connsiteX214" fmla="*/ 3477683 w 6096001"/>
              <a:gd name="connsiteY214" fmla="*/ 6858000 h 6858000"/>
              <a:gd name="connsiteX215" fmla="*/ 3472758 w 6096001"/>
              <a:gd name="connsiteY215" fmla="*/ 6853077 h 6858000"/>
              <a:gd name="connsiteX216" fmla="*/ 6096001 w 6096001"/>
              <a:gd name="connsiteY216" fmla="*/ 4179643 h 6858000"/>
              <a:gd name="connsiteX217" fmla="*/ 6096001 w 6096001"/>
              <a:gd name="connsiteY217" fmla="*/ 4189490 h 6858000"/>
              <a:gd name="connsiteX218" fmla="*/ 3428449 w 6096001"/>
              <a:gd name="connsiteY218" fmla="*/ 6858000 h 6858000"/>
              <a:gd name="connsiteX219" fmla="*/ 3423527 w 6096001"/>
              <a:gd name="connsiteY219" fmla="*/ 6853077 h 6858000"/>
              <a:gd name="connsiteX220" fmla="*/ 6096001 w 6096001"/>
              <a:gd name="connsiteY220" fmla="*/ 4130394 h 6858000"/>
              <a:gd name="connsiteX221" fmla="*/ 6096001 w 6096001"/>
              <a:gd name="connsiteY221" fmla="*/ 4140240 h 6858000"/>
              <a:gd name="connsiteX222" fmla="*/ 3379217 w 6096001"/>
              <a:gd name="connsiteY222" fmla="*/ 6858000 h 6858000"/>
              <a:gd name="connsiteX223" fmla="*/ 3374296 w 6096001"/>
              <a:gd name="connsiteY223" fmla="*/ 6853077 h 6858000"/>
              <a:gd name="connsiteX224" fmla="*/ 6096001 w 6096001"/>
              <a:gd name="connsiteY224" fmla="*/ 4081144 h 6858000"/>
              <a:gd name="connsiteX225" fmla="*/ 6096001 w 6096001"/>
              <a:gd name="connsiteY225" fmla="*/ 4090992 h 6858000"/>
              <a:gd name="connsiteX226" fmla="*/ 3329987 w 6096001"/>
              <a:gd name="connsiteY226" fmla="*/ 6858000 h 6858000"/>
              <a:gd name="connsiteX227" fmla="*/ 3325064 w 6096001"/>
              <a:gd name="connsiteY227" fmla="*/ 6853077 h 6858000"/>
              <a:gd name="connsiteX228" fmla="*/ 6096001 w 6096001"/>
              <a:gd name="connsiteY228" fmla="*/ 4031895 h 6858000"/>
              <a:gd name="connsiteX229" fmla="*/ 6096001 w 6096001"/>
              <a:gd name="connsiteY229" fmla="*/ 4041742 h 6858000"/>
              <a:gd name="connsiteX230" fmla="*/ 3280755 w 6096001"/>
              <a:gd name="connsiteY230" fmla="*/ 6858000 h 6858000"/>
              <a:gd name="connsiteX231" fmla="*/ 3275832 w 6096001"/>
              <a:gd name="connsiteY231" fmla="*/ 6853077 h 6858000"/>
              <a:gd name="connsiteX232" fmla="*/ 6096001 w 6096001"/>
              <a:gd name="connsiteY232" fmla="*/ 3982645 h 6858000"/>
              <a:gd name="connsiteX233" fmla="*/ 6096001 w 6096001"/>
              <a:gd name="connsiteY233" fmla="*/ 3992492 h 6858000"/>
              <a:gd name="connsiteX234" fmla="*/ 3231523 w 6096001"/>
              <a:gd name="connsiteY234" fmla="*/ 6858000 h 6858000"/>
              <a:gd name="connsiteX235" fmla="*/ 3226600 w 6096001"/>
              <a:gd name="connsiteY235" fmla="*/ 6853077 h 6858000"/>
              <a:gd name="connsiteX236" fmla="*/ 6096001 w 6096001"/>
              <a:gd name="connsiteY236" fmla="*/ 3933395 h 6858000"/>
              <a:gd name="connsiteX237" fmla="*/ 6096001 w 6096001"/>
              <a:gd name="connsiteY237" fmla="*/ 3943243 h 6858000"/>
              <a:gd name="connsiteX238" fmla="*/ 3182291 w 6096001"/>
              <a:gd name="connsiteY238" fmla="*/ 6858000 h 6858000"/>
              <a:gd name="connsiteX239" fmla="*/ 3177367 w 6096001"/>
              <a:gd name="connsiteY239" fmla="*/ 6853077 h 6858000"/>
              <a:gd name="connsiteX240" fmla="*/ 6096001 w 6096001"/>
              <a:gd name="connsiteY240" fmla="*/ 3884145 h 6858000"/>
              <a:gd name="connsiteX241" fmla="*/ 6096001 w 6096001"/>
              <a:gd name="connsiteY241" fmla="*/ 3893993 h 6858000"/>
              <a:gd name="connsiteX242" fmla="*/ 3133058 w 6096001"/>
              <a:gd name="connsiteY242" fmla="*/ 6858000 h 6858000"/>
              <a:gd name="connsiteX243" fmla="*/ 3128135 w 6096001"/>
              <a:gd name="connsiteY243" fmla="*/ 6853077 h 6858000"/>
              <a:gd name="connsiteX244" fmla="*/ 6096001 w 6096001"/>
              <a:gd name="connsiteY244" fmla="*/ 3834897 h 6858000"/>
              <a:gd name="connsiteX245" fmla="*/ 6096001 w 6096001"/>
              <a:gd name="connsiteY245" fmla="*/ 3844743 h 6858000"/>
              <a:gd name="connsiteX246" fmla="*/ 3083826 w 6096001"/>
              <a:gd name="connsiteY246" fmla="*/ 6858000 h 6858000"/>
              <a:gd name="connsiteX247" fmla="*/ 3078905 w 6096001"/>
              <a:gd name="connsiteY247" fmla="*/ 6853077 h 6858000"/>
              <a:gd name="connsiteX248" fmla="*/ 6096001 w 6096001"/>
              <a:gd name="connsiteY248" fmla="*/ 3785646 h 6858000"/>
              <a:gd name="connsiteX249" fmla="*/ 6096001 w 6096001"/>
              <a:gd name="connsiteY249" fmla="*/ 3795494 h 6858000"/>
              <a:gd name="connsiteX250" fmla="*/ 3034595 w 6096001"/>
              <a:gd name="connsiteY250" fmla="*/ 6858000 h 6858000"/>
              <a:gd name="connsiteX251" fmla="*/ 3029671 w 6096001"/>
              <a:gd name="connsiteY251" fmla="*/ 6853077 h 6858000"/>
              <a:gd name="connsiteX252" fmla="*/ 6096001 w 6096001"/>
              <a:gd name="connsiteY252" fmla="*/ 3736396 h 6858000"/>
              <a:gd name="connsiteX253" fmla="*/ 6096001 w 6096001"/>
              <a:gd name="connsiteY253" fmla="*/ 3746244 h 6858000"/>
              <a:gd name="connsiteX254" fmla="*/ 2985364 w 6096001"/>
              <a:gd name="connsiteY254" fmla="*/ 6858000 h 6858000"/>
              <a:gd name="connsiteX255" fmla="*/ 2980439 w 6096001"/>
              <a:gd name="connsiteY255" fmla="*/ 6853077 h 6858000"/>
              <a:gd name="connsiteX256" fmla="*/ 6096001 w 6096001"/>
              <a:gd name="connsiteY256" fmla="*/ 3687146 h 6858000"/>
              <a:gd name="connsiteX257" fmla="*/ 6096001 w 6096001"/>
              <a:gd name="connsiteY257" fmla="*/ 3696994 h 6858000"/>
              <a:gd name="connsiteX258" fmla="*/ 2936131 w 6096001"/>
              <a:gd name="connsiteY258" fmla="*/ 6858000 h 6858000"/>
              <a:gd name="connsiteX259" fmla="*/ 2931207 w 6096001"/>
              <a:gd name="connsiteY259" fmla="*/ 6853077 h 6858000"/>
              <a:gd name="connsiteX260" fmla="*/ 6096001 w 6096001"/>
              <a:gd name="connsiteY260" fmla="*/ 3637898 h 6858000"/>
              <a:gd name="connsiteX261" fmla="*/ 6096001 w 6096001"/>
              <a:gd name="connsiteY261" fmla="*/ 3647745 h 6858000"/>
              <a:gd name="connsiteX262" fmla="*/ 2886899 w 6096001"/>
              <a:gd name="connsiteY262" fmla="*/ 6858000 h 6858000"/>
              <a:gd name="connsiteX263" fmla="*/ 2881976 w 6096001"/>
              <a:gd name="connsiteY263" fmla="*/ 6853077 h 6858000"/>
              <a:gd name="connsiteX264" fmla="*/ 6096001 w 6096001"/>
              <a:gd name="connsiteY264" fmla="*/ 3588648 h 6858000"/>
              <a:gd name="connsiteX265" fmla="*/ 6096001 w 6096001"/>
              <a:gd name="connsiteY265" fmla="*/ 3598495 h 6858000"/>
              <a:gd name="connsiteX266" fmla="*/ 2837667 w 6096001"/>
              <a:gd name="connsiteY266" fmla="*/ 6858000 h 6858000"/>
              <a:gd name="connsiteX267" fmla="*/ 2832744 w 6096001"/>
              <a:gd name="connsiteY267" fmla="*/ 6853077 h 6858000"/>
              <a:gd name="connsiteX268" fmla="*/ 6096001 w 6096001"/>
              <a:gd name="connsiteY268" fmla="*/ 3539399 h 6858000"/>
              <a:gd name="connsiteX269" fmla="*/ 6096001 w 6096001"/>
              <a:gd name="connsiteY269" fmla="*/ 3549246 h 6858000"/>
              <a:gd name="connsiteX270" fmla="*/ 2788435 w 6096001"/>
              <a:gd name="connsiteY270" fmla="*/ 6858000 h 6858000"/>
              <a:gd name="connsiteX271" fmla="*/ 2783513 w 6096001"/>
              <a:gd name="connsiteY271" fmla="*/ 6853077 h 6858000"/>
              <a:gd name="connsiteX272" fmla="*/ 6096001 w 6096001"/>
              <a:gd name="connsiteY272" fmla="*/ 3489522 h 6858000"/>
              <a:gd name="connsiteX273" fmla="*/ 6096001 w 6096001"/>
              <a:gd name="connsiteY273" fmla="*/ 3499368 h 6858000"/>
              <a:gd name="connsiteX274" fmla="*/ 2737972 w 6096001"/>
              <a:gd name="connsiteY274" fmla="*/ 6858000 h 6858000"/>
              <a:gd name="connsiteX275" fmla="*/ 2733050 w 6096001"/>
              <a:gd name="connsiteY275" fmla="*/ 6853077 h 6858000"/>
              <a:gd name="connsiteX276" fmla="*/ 6096001 w 6096001"/>
              <a:gd name="connsiteY276" fmla="*/ 3440280 h 6858000"/>
              <a:gd name="connsiteX277" fmla="*/ 6096001 w 6096001"/>
              <a:gd name="connsiteY277" fmla="*/ 3450127 h 6858000"/>
              <a:gd name="connsiteX278" fmla="*/ 2688741 w 6096001"/>
              <a:gd name="connsiteY278" fmla="*/ 6858000 h 6858000"/>
              <a:gd name="connsiteX279" fmla="*/ 2683817 w 6096001"/>
              <a:gd name="connsiteY279" fmla="*/ 6853077 h 6858000"/>
              <a:gd name="connsiteX280" fmla="*/ 6096001 w 6096001"/>
              <a:gd name="connsiteY280" fmla="*/ 3391040 h 6858000"/>
              <a:gd name="connsiteX281" fmla="*/ 6096001 w 6096001"/>
              <a:gd name="connsiteY281" fmla="*/ 3400887 h 6858000"/>
              <a:gd name="connsiteX282" fmla="*/ 2639509 w 6096001"/>
              <a:gd name="connsiteY282" fmla="*/ 6858000 h 6858000"/>
              <a:gd name="connsiteX283" fmla="*/ 2634585 w 6096001"/>
              <a:gd name="connsiteY283" fmla="*/ 6853077 h 6858000"/>
              <a:gd name="connsiteX284" fmla="*/ 6096001 w 6096001"/>
              <a:gd name="connsiteY284" fmla="*/ 3341799 h 6858000"/>
              <a:gd name="connsiteX285" fmla="*/ 6096001 w 6096001"/>
              <a:gd name="connsiteY285" fmla="*/ 3351645 h 6858000"/>
              <a:gd name="connsiteX286" fmla="*/ 2590276 w 6096001"/>
              <a:gd name="connsiteY286" fmla="*/ 6858000 h 6858000"/>
              <a:gd name="connsiteX287" fmla="*/ 2585353 w 6096001"/>
              <a:gd name="connsiteY287" fmla="*/ 6853077 h 6858000"/>
              <a:gd name="connsiteX288" fmla="*/ 6096001 w 6096001"/>
              <a:gd name="connsiteY288" fmla="*/ 3292559 h 6858000"/>
              <a:gd name="connsiteX289" fmla="*/ 6096001 w 6096001"/>
              <a:gd name="connsiteY289" fmla="*/ 3302404 h 6858000"/>
              <a:gd name="connsiteX290" fmla="*/ 2541044 w 6096001"/>
              <a:gd name="connsiteY290" fmla="*/ 6858000 h 6858000"/>
              <a:gd name="connsiteX291" fmla="*/ 2536121 w 6096001"/>
              <a:gd name="connsiteY291" fmla="*/ 6853077 h 6858000"/>
              <a:gd name="connsiteX292" fmla="*/ 6096001 w 6096001"/>
              <a:gd name="connsiteY292" fmla="*/ 3243318 h 6858000"/>
              <a:gd name="connsiteX293" fmla="*/ 6096001 w 6096001"/>
              <a:gd name="connsiteY293" fmla="*/ 3253165 h 6858000"/>
              <a:gd name="connsiteX294" fmla="*/ 2491813 w 6096001"/>
              <a:gd name="connsiteY294" fmla="*/ 6858000 h 6858000"/>
              <a:gd name="connsiteX295" fmla="*/ 2486889 w 6096001"/>
              <a:gd name="connsiteY295" fmla="*/ 6853077 h 6858000"/>
              <a:gd name="connsiteX296" fmla="*/ 6096001 w 6096001"/>
              <a:gd name="connsiteY296" fmla="*/ 3194078 h 6858000"/>
              <a:gd name="connsiteX297" fmla="*/ 6096001 w 6096001"/>
              <a:gd name="connsiteY297" fmla="*/ 3203924 h 6858000"/>
              <a:gd name="connsiteX298" fmla="*/ 2442581 w 6096001"/>
              <a:gd name="connsiteY298" fmla="*/ 6858000 h 6858000"/>
              <a:gd name="connsiteX299" fmla="*/ 2437659 w 6096001"/>
              <a:gd name="connsiteY299" fmla="*/ 6853077 h 6858000"/>
              <a:gd name="connsiteX300" fmla="*/ 6096001 w 6096001"/>
              <a:gd name="connsiteY300" fmla="*/ 3144836 h 6858000"/>
              <a:gd name="connsiteX301" fmla="*/ 6096001 w 6096001"/>
              <a:gd name="connsiteY301" fmla="*/ 3154683 h 6858000"/>
              <a:gd name="connsiteX302" fmla="*/ 2393349 w 6096001"/>
              <a:gd name="connsiteY302" fmla="*/ 6858000 h 6858000"/>
              <a:gd name="connsiteX303" fmla="*/ 2388425 w 6096001"/>
              <a:gd name="connsiteY303" fmla="*/ 6853077 h 6858000"/>
              <a:gd name="connsiteX304" fmla="*/ 6096001 w 6096001"/>
              <a:gd name="connsiteY304" fmla="*/ 3095595 h 6858000"/>
              <a:gd name="connsiteX305" fmla="*/ 6096001 w 6096001"/>
              <a:gd name="connsiteY305" fmla="*/ 3105443 h 6858000"/>
              <a:gd name="connsiteX306" fmla="*/ 2344118 w 6096001"/>
              <a:gd name="connsiteY306" fmla="*/ 6858000 h 6858000"/>
              <a:gd name="connsiteX307" fmla="*/ 2339193 w 6096001"/>
              <a:gd name="connsiteY307" fmla="*/ 6853077 h 6858000"/>
              <a:gd name="connsiteX308" fmla="*/ 6096001 w 6096001"/>
              <a:gd name="connsiteY308" fmla="*/ 3046355 h 6858000"/>
              <a:gd name="connsiteX309" fmla="*/ 6096001 w 6096001"/>
              <a:gd name="connsiteY309" fmla="*/ 3056201 h 6858000"/>
              <a:gd name="connsiteX310" fmla="*/ 2294885 w 6096001"/>
              <a:gd name="connsiteY310" fmla="*/ 6858000 h 6858000"/>
              <a:gd name="connsiteX311" fmla="*/ 2289962 w 6096001"/>
              <a:gd name="connsiteY311" fmla="*/ 6853077 h 6858000"/>
              <a:gd name="connsiteX312" fmla="*/ 6096001 w 6096001"/>
              <a:gd name="connsiteY312" fmla="*/ 2997114 h 6858000"/>
              <a:gd name="connsiteX313" fmla="*/ 6096001 w 6096001"/>
              <a:gd name="connsiteY313" fmla="*/ 3006960 h 6858000"/>
              <a:gd name="connsiteX314" fmla="*/ 2245654 w 6096001"/>
              <a:gd name="connsiteY314" fmla="*/ 6858000 h 6858000"/>
              <a:gd name="connsiteX315" fmla="*/ 2240730 w 6096001"/>
              <a:gd name="connsiteY315" fmla="*/ 6853077 h 6858000"/>
              <a:gd name="connsiteX316" fmla="*/ 6096001 w 6096001"/>
              <a:gd name="connsiteY316" fmla="*/ 2947873 h 6858000"/>
              <a:gd name="connsiteX317" fmla="*/ 6096001 w 6096001"/>
              <a:gd name="connsiteY317" fmla="*/ 2957719 h 6858000"/>
              <a:gd name="connsiteX318" fmla="*/ 2196421 w 6096001"/>
              <a:gd name="connsiteY318" fmla="*/ 6858000 h 6858000"/>
              <a:gd name="connsiteX319" fmla="*/ 2191499 w 6096001"/>
              <a:gd name="connsiteY319" fmla="*/ 6853077 h 6858000"/>
              <a:gd name="connsiteX320" fmla="*/ 6096001 w 6096001"/>
              <a:gd name="connsiteY320" fmla="*/ 2898633 h 6858000"/>
              <a:gd name="connsiteX321" fmla="*/ 6096001 w 6096001"/>
              <a:gd name="connsiteY321" fmla="*/ 2908479 h 6858000"/>
              <a:gd name="connsiteX322" fmla="*/ 2147189 w 6096001"/>
              <a:gd name="connsiteY322" fmla="*/ 6858000 h 6858000"/>
              <a:gd name="connsiteX323" fmla="*/ 2142268 w 6096001"/>
              <a:gd name="connsiteY323" fmla="*/ 6853077 h 6858000"/>
              <a:gd name="connsiteX324" fmla="*/ 6096001 w 6096001"/>
              <a:gd name="connsiteY324" fmla="*/ 2849393 h 6858000"/>
              <a:gd name="connsiteX325" fmla="*/ 6096001 w 6096001"/>
              <a:gd name="connsiteY325" fmla="*/ 2859239 h 6858000"/>
              <a:gd name="connsiteX326" fmla="*/ 2097958 w 6096001"/>
              <a:gd name="connsiteY326" fmla="*/ 6858000 h 6858000"/>
              <a:gd name="connsiteX327" fmla="*/ 2093036 w 6096001"/>
              <a:gd name="connsiteY327" fmla="*/ 6853077 h 6858000"/>
              <a:gd name="connsiteX328" fmla="*/ 6096001 w 6096001"/>
              <a:gd name="connsiteY328" fmla="*/ 2800151 h 6858000"/>
              <a:gd name="connsiteX329" fmla="*/ 6096001 w 6096001"/>
              <a:gd name="connsiteY329" fmla="*/ 2809998 h 6858000"/>
              <a:gd name="connsiteX330" fmla="*/ 2048727 w 6096001"/>
              <a:gd name="connsiteY330" fmla="*/ 6858000 h 6858000"/>
              <a:gd name="connsiteX331" fmla="*/ 2043803 w 6096001"/>
              <a:gd name="connsiteY331" fmla="*/ 6853077 h 6858000"/>
              <a:gd name="connsiteX332" fmla="*/ 6096001 w 6096001"/>
              <a:gd name="connsiteY332" fmla="*/ 2750911 h 6858000"/>
              <a:gd name="connsiteX333" fmla="*/ 6096001 w 6096001"/>
              <a:gd name="connsiteY333" fmla="*/ 2760757 h 6858000"/>
              <a:gd name="connsiteX334" fmla="*/ 1999495 w 6096001"/>
              <a:gd name="connsiteY334" fmla="*/ 6858000 h 6858000"/>
              <a:gd name="connsiteX335" fmla="*/ 1994571 w 6096001"/>
              <a:gd name="connsiteY335" fmla="*/ 6853077 h 6858000"/>
              <a:gd name="connsiteX336" fmla="*/ 6096001 w 6096001"/>
              <a:gd name="connsiteY336" fmla="*/ 2701670 h 6858000"/>
              <a:gd name="connsiteX337" fmla="*/ 6096001 w 6096001"/>
              <a:gd name="connsiteY337" fmla="*/ 2711516 h 6858000"/>
              <a:gd name="connsiteX338" fmla="*/ 1950262 w 6096001"/>
              <a:gd name="connsiteY338" fmla="*/ 6858000 h 6858000"/>
              <a:gd name="connsiteX339" fmla="*/ 1945339 w 6096001"/>
              <a:gd name="connsiteY339" fmla="*/ 6853077 h 6858000"/>
              <a:gd name="connsiteX340" fmla="*/ 6096001 w 6096001"/>
              <a:gd name="connsiteY340" fmla="*/ 2652429 h 6858000"/>
              <a:gd name="connsiteX341" fmla="*/ 6096001 w 6096001"/>
              <a:gd name="connsiteY341" fmla="*/ 2662275 h 6858000"/>
              <a:gd name="connsiteX342" fmla="*/ 1901030 w 6096001"/>
              <a:gd name="connsiteY342" fmla="*/ 6858000 h 6858000"/>
              <a:gd name="connsiteX343" fmla="*/ 1896107 w 6096001"/>
              <a:gd name="connsiteY343" fmla="*/ 6853077 h 6858000"/>
              <a:gd name="connsiteX344" fmla="*/ 6096001 w 6096001"/>
              <a:gd name="connsiteY344" fmla="*/ 2603189 h 6858000"/>
              <a:gd name="connsiteX345" fmla="*/ 6096001 w 6096001"/>
              <a:gd name="connsiteY345" fmla="*/ 2613035 h 6858000"/>
              <a:gd name="connsiteX346" fmla="*/ 1851798 w 6096001"/>
              <a:gd name="connsiteY346" fmla="*/ 6858000 h 6858000"/>
              <a:gd name="connsiteX347" fmla="*/ 1846876 w 6096001"/>
              <a:gd name="connsiteY347" fmla="*/ 6853077 h 6858000"/>
              <a:gd name="connsiteX348" fmla="*/ 6096001 w 6096001"/>
              <a:gd name="connsiteY348" fmla="*/ 2553948 h 6858000"/>
              <a:gd name="connsiteX349" fmla="*/ 6096001 w 6096001"/>
              <a:gd name="connsiteY349" fmla="*/ 2563794 h 6858000"/>
              <a:gd name="connsiteX350" fmla="*/ 1802566 w 6096001"/>
              <a:gd name="connsiteY350" fmla="*/ 6858000 h 6858000"/>
              <a:gd name="connsiteX351" fmla="*/ 1797644 w 6096001"/>
              <a:gd name="connsiteY351" fmla="*/ 6853077 h 6858000"/>
              <a:gd name="connsiteX352" fmla="*/ 6096001 w 6096001"/>
              <a:gd name="connsiteY352" fmla="*/ 2504707 h 6858000"/>
              <a:gd name="connsiteX353" fmla="*/ 6096001 w 6096001"/>
              <a:gd name="connsiteY353" fmla="*/ 2514553 h 6858000"/>
              <a:gd name="connsiteX354" fmla="*/ 1753336 w 6096001"/>
              <a:gd name="connsiteY354" fmla="*/ 6858000 h 6858000"/>
              <a:gd name="connsiteX355" fmla="*/ 1748411 w 6096001"/>
              <a:gd name="connsiteY355" fmla="*/ 6853077 h 6858000"/>
              <a:gd name="connsiteX356" fmla="*/ 6096001 w 6096001"/>
              <a:gd name="connsiteY356" fmla="*/ 2455466 h 6858000"/>
              <a:gd name="connsiteX357" fmla="*/ 6096001 w 6096001"/>
              <a:gd name="connsiteY357" fmla="*/ 2465313 h 6858000"/>
              <a:gd name="connsiteX358" fmla="*/ 1704104 w 6096001"/>
              <a:gd name="connsiteY358" fmla="*/ 6858000 h 6858000"/>
              <a:gd name="connsiteX359" fmla="*/ 1699180 w 6096001"/>
              <a:gd name="connsiteY359" fmla="*/ 6853077 h 6858000"/>
              <a:gd name="connsiteX360" fmla="*/ 6096001 w 6096001"/>
              <a:gd name="connsiteY360" fmla="*/ 2406226 h 6858000"/>
              <a:gd name="connsiteX361" fmla="*/ 6096001 w 6096001"/>
              <a:gd name="connsiteY361" fmla="*/ 2416072 h 6858000"/>
              <a:gd name="connsiteX362" fmla="*/ 1654871 w 6096001"/>
              <a:gd name="connsiteY362" fmla="*/ 6858000 h 6858000"/>
              <a:gd name="connsiteX363" fmla="*/ 1649948 w 6096001"/>
              <a:gd name="connsiteY363" fmla="*/ 6853077 h 6858000"/>
              <a:gd name="connsiteX364" fmla="*/ 6096001 w 6096001"/>
              <a:gd name="connsiteY364" fmla="*/ 2356985 h 6858000"/>
              <a:gd name="connsiteX365" fmla="*/ 6096001 w 6096001"/>
              <a:gd name="connsiteY365" fmla="*/ 2366831 h 6858000"/>
              <a:gd name="connsiteX366" fmla="*/ 1605639 w 6096001"/>
              <a:gd name="connsiteY366" fmla="*/ 6858000 h 6858000"/>
              <a:gd name="connsiteX367" fmla="*/ 1600716 w 6096001"/>
              <a:gd name="connsiteY367" fmla="*/ 6853077 h 6858000"/>
              <a:gd name="connsiteX368" fmla="*/ 6096001 w 6096001"/>
              <a:gd name="connsiteY368" fmla="*/ 2307744 h 6858000"/>
              <a:gd name="connsiteX369" fmla="*/ 6096001 w 6096001"/>
              <a:gd name="connsiteY369" fmla="*/ 2317590 h 6858000"/>
              <a:gd name="connsiteX370" fmla="*/ 1556407 w 6096001"/>
              <a:gd name="connsiteY370" fmla="*/ 6858000 h 6858000"/>
              <a:gd name="connsiteX371" fmla="*/ 1551484 w 6096001"/>
              <a:gd name="connsiteY371" fmla="*/ 6853077 h 6858000"/>
              <a:gd name="connsiteX372" fmla="*/ 6096001 w 6096001"/>
              <a:gd name="connsiteY372" fmla="*/ 2258503 h 6858000"/>
              <a:gd name="connsiteX373" fmla="*/ 6096001 w 6096001"/>
              <a:gd name="connsiteY373" fmla="*/ 2268349 h 6858000"/>
              <a:gd name="connsiteX374" fmla="*/ 1507175 w 6096001"/>
              <a:gd name="connsiteY374" fmla="*/ 6858000 h 6858000"/>
              <a:gd name="connsiteX375" fmla="*/ 1502253 w 6096001"/>
              <a:gd name="connsiteY375" fmla="*/ 6853077 h 6858000"/>
              <a:gd name="connsiteX376" fmla="*/ 6096001 w 6096001"/>
              <a:gd name="connsiteY376" fmla="*/ 2209263 h 6858000"/>
              <a:gd name="connsiteX377" fmla="*/ 6096001 w 6096001"/>
              <a:gd name="connsiteY377" fmla="*/ 2219109 h 6858000"/>
              <a:gd name="connsiteX378" fmla="*/ 1457943 w 6096001"/>
              <a:gd name="connsiteY378" fmla="*/ 6858000 h 6858000"/>
              <a:gd name="connsiteX379" fmla="*/ 1453020 w 6096001"/>
              <a:gd name="connsiteY379" fmla="*/ 6853077 h 6858000"/>
              <a:gd name="connsiteX380" fmla="*/ 6096001 w 6096001"/>
              <a:gd name="connsiteY380" fmla="*/ 2160022 h 6858000"/>
              <a:gd name="connsiteX381" fmla="*/ 6096001 w 6096001"/>
              <a:gd name="connsiteY381" fmla="*/ 2169869 h 6858000"/>
              <a:gd name="connsiteX382" fmla="*/ 1408713 w 6096001"/>
              <a:gd name="connsiteY382" fmla="*/ 6858000 h 6858000"/>
              <a:gd name="connsiteX383" fmla="*/ 1403788 w 6096001"/>
              <a:gd name="connsiteY383" fmla="*/ 6853077 h 6858000"/>
              <a:gd name="connsiteX384" fmla="*/ 6096001 w 6096001"/>
              <a:gd name="connsiteY384" fmla="*/ 2110781 h 6858000"/>
              <a:gd name="connsiteX385" fmla="*/ 6096001 w 6096001"/>
              <a:gd name="connsiteY385" fmla="*/ 2120628 h 6858000"/>
              <a:gd name="connsiteX386" fmla="*/ 1359480 w 6096001"/>
              <a:gd name="connsiteY386" fmla="*/ 6858000 h 6858000"/>
              <a:gd name="connsiteX387" fmla="*/ 1354556 w 6096001"/>
              <a:gd name="connsiteY387" fmla="*/ 6853077 h 6858000"/>
              <a:gd name="connsiteX388" fmla="*/ 6096001 w 6096001"/>
              <a:gd name="connsiteY388" fmla="*/ 2061540 h 6858000"/>
              <a:gd name="connsiteX389" fmla="*/ 6096001 w 6096001"/>
              <a:gd name="connsiteY389" fmla="*/ 2071387 h 6858000"/>
              <a:gd name="connsiteX390" fmla="*/ 1310248 w 6096001"/>
              <a:gd name="connsiteY390" fmla="*/ 6858000 h 6858000"/>
              <a:gd name="connsiteX391" fmla="*/ 1305324 w 6096001"/>
              <a:gd name="connsiteY391" fmla="*/ 6853077 h 6858000"/>
              <a:gd name="connsiteX392" fmla="*/ 6096001 w 6096001"/>
              <a:gd name="connsiteY392" fmla="*/ 2012300 h 6858000"/>
              <a:gd name="connsiteX393" fmla="*/ 6096001 w 6096001"/>
              <a:gd name="connsiteY393" fmla="*/ 2022146 h 6858000"/>
              <a:gd name="connsiteX394" fmla="*/ 1261016 w 6096001"/>
              <a:gd name="connsiteY394" fmla="*/ 6858000 h 6858000"/>
              <a:gd name="connsiteX395" fmla="*/ 1256093 w 6096001"/>
              <a:gd name="connsiteY395" fmla="*/ 6853077 h 6858000"/>
              <a:gd name="connsiteX396" fmla="*/ 6096001 w 6096001"/>
              <a:gd name="connsiteY396" fmla="*/ 1963059 h 6858000"/>
              <a:gd name="connsiteX397" fmla="*/ 6096001 w 6096001"/>
              <a:gd name="connsiteY397" fmla="*/ 1972905 h 6858000"/>
              <a:gd name="connsiteX398" fmla="*/ 1211784 w 6096001"/>
              <a:gd name="connsiteY398" fmla="*/ 6858000 h 6858000"/>
              <a:gd name="connsiteX399" fmla="*/ 1206862 w 6096001"/>
              <a:gd name="connsiteY399" fmla="*/ 6853077 h 6858000"/>
              <a:gd name="connsiteX400" fmla="*/ 6096001 w 6096001"/>
              <a:gd name="connsiteY400" fmla="*/ 1913819 h 6858000"/>
              <a:gd name="connsiteX401" fmla="*/ 6096001 w 6096001"/>
              <a:gd name="connsiteY401" fmla="*/ 1923665 h 6858000"/>
              <a:gd name="connsiteX402" fmla="*/ 1162552 w 6096001"/>
              <a:gd name="connsiteY402" fmla="*/ 6858000 h 6858000"/>
              <a:gd name="connsiteX403" fmla="*/ 1157630 w 6096001"/>
              <a:gd name="connsiteY403" fmla="*/ 6853077 h 6858000"/>
              <a:gd name="connsiteX404" fmla="*/ 6096001 w 6096001"/>
              <a:gd name="connsiteY404" fmla="*/ 1864577 h 6858000"/>
              <a:gd name="connsiteX405" fmla="*/ 6096001 w 6096001"/>
              <a:gd name="connsiteY405" fmla="*/ 1874424 h 6858000"/>
              <a:gd name="connsiteX406" fmla="*/ 1113321 w 6096001"/>
              <a:gd name="connsiteY406" fmla="*/ 6858000 h 6858000"/>
              <a:gd name="connsiteX407" fmla="*/ 1108397 w 6096001"/>
              <a:gd name="connsiteY407" fmla="*/ 6853077 h 6858000"/>
              <a:gd name="connsiteX408" fmla="*/ 6096001 w 6096001"/>
              <a:gd name="connsiteY408" fmla="*/ 1815337 h 6858000"/>
              <a:gd name="connsiteX409" fmla="*/ 6096001 w 6096001"/>
              <a:gd name="connsiteY409" fmla="*/ 1825183 h 6858000"/>
              <a:gd name="connsiteX410" fmla="*/ 1064090 w 6096001"/>
              <a:gd name="connsiteY410" fmla="*/ 6858000 h 6858000"/>
              <a:gd name="connsiteX411" fmla="*/ 1059165 w 6096001"/>
              <a:gd name="connsiteY411" fmla="*/ 6853077 h 6858000"/>
              <a:gd name="connsiteX412" fmla="*/ 6096001 w 6096001"/>
              <a:gd name="connsiteY412" fmla="*/ 1766096 h 6858000"/>
              <a:gd name="connsiteX413" fmla="*/ 6096001 w 6096001"/>
              <a:gd name="connsiteY413" fmla="*/ 1775942 h 6858000"/>
              <a:gd name="connsiteX414" fmla="*/ 1014857 w 6096001"/>
              <a:gd name="connsiteY414" fmla="*/ 6858000 h 6858000"/>
              <a:gd name="connsiteX415" fmla="*/ 1009933 w 6096001"/>
              <a:gd name="connsiteY415" fmla="*/ 6853077 h 6858000"/>
              <a:gd name="connsiteX416" fmla="*/ 6096001 w 6096001"/>
              <a:gd name="connsiteY416" fmla="*/ 1716855 h 6858000"/>
              <a:gd name="connsiteX417" fmla="*/ 6096001 w 6096001"/>
              <a:gd name="connsiteY417" fmla="*/ 1726701 h 6858000"/>
              <a:gd name="connsiteX418" fmla="*/ 965625 w 6096001"/>
              <a:gd name="connsiteY418" fmla="*/ 6858000 h 6858000"/>
              <a:gd name="connsiteX419" fmla="*/ 960701 w 6096001"/>
              <a:gd name="connsiteY419" fmla="*/ 6853077 h 6858000"/>
              <a:gd name="connsiteX420" fmla="*/ 6096001 w 6096001"/>
              <a:gd name="connsiteY420" fmla="*/ 1667614 h 6858000"/>
              <a:gd name="connsiteX421" fmla="*/ 6096001 w 6096001"/>
              <a:gd name="connsiteY421" fmla="*/ 1677460 h 6858000"/>
              <a:gd name="connsiteX422" fmla="*/ 916393 w 6096001"/>
              <a:gd name="connsiteY422" fmla="*/ 6858000 h 6858000"/>
              <a:gd name="connsiteX423" fmla="*/ 911471 w 6096001"/>
              <a:gd name="connsiteY423" fmla="*/ 6853077 h 6858000"/>
              <a:gd name="connsiteX424" fmla="*/ 6096001 w 6096001"/>
              <a:gd name="connsiteY424" fmla="*/ 1618374 h 6858000"/>
              <a:gd name="connsiteX425" fmla="*/ 6096001 w 6096001"/>
              <a:gd name="connsiteY425" fmla="*/ 1628220 h 6858000"/>
              <a:gd name="connsiteX426" fmla="*/ 867161 w 6096001"/>
              <a:gd name="connsiteY426" fmla="*/ 6858000 h 6858000"/>
              <a:gd name="connsiteX427" fmla="*/ 862239 w 6096001"/>
              <a:gd name="connsiteY427" fmla="*/ 6853077 h 6858000"/>
              <a:gd name="connsiteX428" fmla="*/ 6096001 w 6096001"/>
              <a:gd name="connsiteY428" fmla="*/ 1569133 h 6858000"/>
              <a:gd name="connsiteX429" fmla="*/ 6096001 w 6096001"/>
              <a:gd name="connsiteY429" fmla="*/ 1578980 h 6858000"/>
              <a:gd name="connsiteX430" fmla="*/ 817930 w 6096001"/>
              <a:gd name="connsiteY430" fmla="*/ 6858000 h 6858000"/>
              <a:gd name="connsiteX431" fmla="*/ 813006 w 6096001"/>
              <a:gd name="connsiteY431" fmla="*/ 6853077 h 6858000"/>
              <a:gd name="connsiteX432" fmla="*/ 6096001 w 6096001"/>
              <a:gd name="connsiteY432" fmla="*/ 1519892 h 6858000"/>
              <a:gd name="connsiteX433" fmla="*/ 6096001 w 6096001"/>
              <a:gd name="connsiteY433" fmla="*/ 1529739 h 6858000"/>
              <a:gd name="connsiteX434" fmla="*/ 768698 w 6096001"/>
              <a:gd name="connsiteY434" fmla="*/ 6858000 h 6858000"/>
              <a:gd name="connsiteX435" fmla="*/ 763774 w 6096001"/>
              <a:gd name="connsiteY435" fmla="*/ 6853077 h 6858000"/>
              <a:gd name="connsiteX436" fmla="*/ 6096001 w 6096001"/>
              <a:gd name="connsiteY436" fmla="*/ 1470652 h 6858000"/>
              <a:gd name="connsiteX437" fmla="*/ 6096001 w 6096001"/>
              <a:gd name="connsiteY437" fmla="*/ 1480498 h 6858000"/>
              <a:gd name="connsiteX438" fmla="*/ 719465 w 6096001"/>
              <a:gd name="connsiteY438" fmla="*/ 6858000 h 6858000"/>
              <a:gd name="connsiteX439" fmla="*/ 714542 w 6096001"/>
              <a:gd name="connsiteY439" fmla="*/ 6853077 h 6858000"/>
              <a:gd name="connsiteX440" fmla="*/ 6096001 w 6096001"/>
              <a:gd name="connsiteY440" fmla="*/ 1421412 h 6858000"/>
              <a:gd name="connsiteX441" fmla="*/ 6096001 w 6096001"/>
              <a:gd name="connsiteY441" fmla="*/ 1431258 h 6858000"/>
              <a:gd name="connsiteX442" fmla="*/ 670233 w 6096001"/>
              <a:gd name="connsiteY442" fmla="*/ 6858000 h 6858000"/>
              <a:gd name="connsiteX443" fmla="*/ 665310 w 6096001"/>
              <a:gd name="connsiteY443" fmla="*/ 6853077 h 6858000"/>
              <a:gd name="connsiteX444" fmla="*/ 6096001 w 6096001"/>
              <a:gd name="connsiteY444" fmla="*/ 1372171 h 6858000"/>
              <a:gd name="connsiteX445" fmla="*/ 6096001 w 6096001"/>
              <a:gd name="connsiteY445" fmla="*/ 1382017 h 6858000"/>
              <a:gd name="connsiteX446" fmla="*/ 621001 w 6096001"/>
              <a:gd name="connsiteY446" fmla="*/ 6858000 h 6858000"/>
              <a:gd name="connsiteX447" fmla="*/ 616078 w 6096001"/>
              <a:gd name="connsiteY447" fmla="*/ 6853077 h 6858000"/>
              <a:gd name="connsiteX448" fmla="*/ 6096001 w 6096001"/>
              <a:gd name="connsiteY448" fmla="*/ 1322930 h 6858000"/>
              <a:gd name="connsiteX449" fmla="*/ 6096001 w 6096001"/>
              <a:gd name="connsiteY449" fmla="*/ 1332776 h 6858000"/>
              <a:gd name="connsiteX450" fmla="*/ 571770 w 6096001"/>
              <a:gd name="connsiteY450" fmla="*/ 6858000 h 6858000"/>
              <a:gd name="connsiteX451" fmla="*/ 566848 w 6096001"/>
              <a:gd name="connsiteY451" fmla="*/ 6853077 h 6858000"/>
              <a:gd name="connsiteX452" fmla="*/ 6096001 w 6096001"/>
              <a:gd name="connsiteY452" fmla="*/ 1272686 h 6858000"/>
              <a:gd name="connsiteX453" fmla="*/ 6096001 w 6096001"/>
              <a:gd name="connsiteY453" fmla="*/ 1282535 h 6858000"/>
              <a:gd name="connsiteX454" fmla="*/ 522538 w 6096001"/>
              <a:gd name="connsiteY454" fmla="*/ 6858000 h 6858000"/>
              <a:gd name="connsiteX455" fmla="*/ 517615 w 6096001"/>
              <a:gd name="connsiteY455" fmla="*/ 6853077 h 6858000"/>
              <a:gd name="connsiteX456" fmla="*/ 6096001 w 6096001"/>
              <a:gd name="connsiteY456" fmla="*/ 1223436 h 6858000"/>
              <a:gd name="connsiteX457" fmla="*/ 6096001 w 6096001"/>
              <a:gd name="connsiteY457" fmla="*/ 1233285 h 6858000"/>
              <a:gd name="connsiteX458" fmla="*/ 473307 w 6096001"/>
              <a:gd name="connsiteY458" fmla="*/ 6858000 h 6858000"/>
              <a:gd name="connsiteX459" fmla="*/ 468383 w 6096001"/>
              <a:gd name="connsiteY459" fmla="*/ 6853077 h 6858000"/>
              <a:gd name="connsiteX460" fmla="*/ 6096001 w 6096001"/>
              <a:gd name="connsiteY460" fmla="*/ 1174187 h 6858000"/>
              <a:gd name="connsiteX461" fmla="*/ 6096001 w 6096001"/>
              <a:gd name="connsiteY461" fmla="*/ 1184035 h 6858000"/>
              <a:gd name="connsiteX462" fmla="*/ 424074 w 6096001"/>
              <a:gd name="connsiteY462" fmla="*/ 6858000 h 6858000"/>
              <a:gd name="connsiteX463" fmla="*/ 419151 w 6096001"/>
              <a:gd name="connsiteY463" fmla="*/ 6853077 h 6858000"/>
              <a:gd name="connsiteX464" fmla="*/ 6096001 w 6096001"/>
              <a:gd name="connsiteY464" fmla="*/ 1124937 h 6858000"/>
              <a:gd name="connsiteX465" fmla="*/ 6096001 w 6096001"/>
              <a:gd name="connsiteY465" fmla="*/ 1134786 h 6858000"/>
              <a:gd name="connsiteX466" fmla="*/ 374842 w 6096001"/>
              <a:gd name="connsiteY466" fmla="*/ 6858000 h 6858000"/>
              <a:gd name="connsiteX467" fmla="*/ 369919 w 6096001"/>
              <a:gd name="connsiteY467" fmla="*/ 6853077 h 6858000"/>
              <a:gd name="connsiteX468" fmla="*/ 6096001 w 6096001"/>
              <a:gd name="connsiteY468" fmla="*/ 1075688 h 6858000"/>
              <a:gd name="connsiteX469" fmla="*/ 6096001 w 6096001"/>
              <a:gd name="connsiteY469" fmla="*/ 1085536 h 6858000"/>
              <a:gd name="connsiteX470" fmla="*/ 325610 w 6096001"/>
              <a:gd name="connsiteY470" fmla="*/ 6858000 h 6858000"/>
              <a:gd name="connsiteX471" fmla="*/ 320687 w 6096001"/>
              <a:gd name="connsiteY471" fmla="*/ 6853077 h 6858000"/>
              <a:gd name="connsiteX472" fmla="*/ 6096001 w 6096001"/>
              <a:gd name="connsiteY472" fmla="*/ 1026438 h 6858000"/>
              <a:gd name="connsiteX473" fmla="*/ 6096001 w 6096001"/>
              <a:gd name="connsiteY473" fmla="*/ 1036286 h 6858000"/>
              <a:gd name="connsiteX474" fmla="*/ 276378 w 6096001"/>
              <a:gd name="connsiteY474" fmla="*/ 6858000 h 6858000"/>
              <a:gd name="connsiteX475" fmla="*/ 271455 w 6096001"/>
              <a:gd name="connsiteY475" fmla="*/ 6853077 h 6858000"/>
              <a:gd name="connsiteX476" fmla="*/ 6096001 w 6096001"/>
              <a:gd name="connsiteY476" fmla="*/ 977189 h 6858000"/>
              <a:gd name="connsiteX477" fmla="*/ 6096001 w 6096001"/>
              <a:gd name="connsiteY477" fmla="*/ 987037 h 6858000"/>
              <a:gd name="connsiteX478" fmla="*/ 227147 w 6096001"/>
              <a:gd name="connsiteY478" fmla="*/ 6858000 h 6858000"/>
              <a:gd name="connsiteX479" fmla="*/ 222223 w 6096001"/>
              <a:gd name="connsiteY479" fmla="*/ 6853077 h 6858000"/>
              <a:gd name="connsiteX480" fmla="*/ 6096001 w 6096001"/>
              <a:gd name="connsiteY480" fmla="*/ 927939 h 6858000"/>
              <a:gd name="connsiteX481" fmla="*/ 6096001 w 6096001"/>
              <a:gd name="connsiteY481" fmla="*/ 937787 h 6858000"/>
              <a:gd name="connsiteX482" fmla="*/ 177915 w 6096001"/>
              <a:gd name="connsiteY482" fmla="*/ 6858000 h 6858000"/>
              <a:gd name="connsiteX483" fmla="*/ 172991 w 6096001"/>
              <a:gd name="connsiteY483" fmla="*/ 6853077 h 6858000"/>
              <a:gd name="connsiteX484" fmla="*/ 6096001 w 6096001"/>
              <a:gd name="connsiteY484" fmla="*/ 878690 h 6858000"/>
              <a:gd name="connsiteX485" fmla="*/ 6096001 w 6096001"/>
              <a:gd name="connsiteY485" fmla="*/ 888537 h 6858000"/>
              <a:gd name="connsiteX486" fmla="*/ 128683 w 6096001"/>
              <a:gd name="connsiteY486" fmla="*/ 6858000 h 6858000"/>
              <a:gd name="connsiteX487" fmla="*/ 123760 w 6096001"/>
              <a:gd name="connsiteY487" fmla="*/ 6853077 h 6858000"/>
              <a:gd name="connsiteX488" fmla="*/ 6096001 w 6096001"/>
              <a:gd name="connsiteY488" fmla="*/ 829441 h 6858000"/>
              <a:gd name="connsiteX489" fmla="*/ 6096001 w 6096001"/>
              <a:gd name="connsiteY489" fmla="*/ 839288 h 6858000"/>
              <a:gd name="connsiteX490" fmla="*/ 79451 w 6096001"/>
              <a:gd name="connsiteY490" fmla="*/ 6858000 h 6858000"/>
              <a:gd name="connsiteX491" fmla="*/ 74528 w 6096001"/>
              <a:gd name="connsiteY491" fmla="*/ 6853077 h 6858000"/>
              <a:gd name="connsiteX492" fmla="*/ 6096001 w 6096001"/>
              <a:gd name="connsiteY492" fmla="*/ 780191 h 6858000"/>
              <a:gd name="connsiteX493" fmla="*/ 6096001 w 6096001"/>
              <a:gd name="connsiteY493" fmla="*/ 790039 h 6858000"/>
              <a:gd name="connsiteX494" fmla="*/ 30219 w 6096001"/>
              <a:gd name="connsiteY494" fmla="*/ 6858000 h 6858000"/>
              <a:gd name="connsiteX495" fmla="*/ 25296 w 6096001"/>
              <a:gd name="connsiteY495" fmla="*/ 6853077 h 6858000"/>
              <a:gd name="connsiteX496" fmla="*/ 6096001 w 6096001"/>
              <a:gd name="connsiteY496" fmla="*/ 730941 h 6858000"/>
              <a:gd name="connsiteX497" fmla="*/ 6096001 w 6096001"/>
              <a:gd name="connsiteY497" fmla="*/ 740789 h 6858000"/>
              <a:gd name="connsiteX498" fmla="*/ 0 w 6096001"/>
              <a:gd name="connsiteY498" fmla="*/ 6838981 h 6858000"/>
              <a:gd name="connsiteX499" fmla="*/ 0 w 6096001"/>
              <a:gd name="connsiteY499" fmla="*/ 6829134 h 6858000"/>
              <a:gd name="connsiteX500" fmla="*/ 6096001 w 6096001"/>
              <a:gd name="connsiteY500" fmla="*/ 681692 h 6858000"/>
              <a:gd name="connsiteX501" fmla="*/ 6096001 w 6096001"/>
              <a:gd name="connsiteY501" fmla="*/ 691539 h 6858000"/>
              <a:gd name="connsiteX502" fmla="*/ 0 w 6096001"/>
              <a:gd name="connsiteY502" fmla="*/ 6789731 h 6858000"/>
              <a:gd name="connsiteX503" fmla="*/ 0 w 6096001"/>
              <a:gd name="connsiteY503" fmla="*/ 6779883 h 6858000"/>
              <a:gd name="connsiteX504" fmla="*/ 6096001 w 6096001"/>
              <a:gd name="connsiteY504" fmla="*/ 632442 h 6858000"/>
              <a:gd name="connsiteX505" fmla="*/ 6096001 w 6096001"/>
              <a:gd name="connsiteY505" fmla="*/ 642290 h 6858000"/>
              <a:gd name="connsiteX506" fmla="*/ 0 w 6096001"/>
              <a:gd name="connsiteY506" fmla="*/ 6740483 h 6858000"/>
              <a:gd name="connsiteX507" fmla="*/ 0 w 6096001"/>
              <a:gd name="connsiteY507" fmla="*/ 6730633 h 6858000"/>
              <a:gd name="connsiteX508" fmla="*/ 6096001 w 6096001"/>
              <a:gd name="connsiteY508" fmla="*/ 583192 h 6858000"/>
              <a:gd name="connsiteX509" fmla="*/ 6096001 w 6096001"/>
              <a:gd name="connsiteY509" fmla="*/ 593041 h 6858000"/>
              <a:gd name="connsiteX510" fmla="*/ 0 w 6096001"/>
              <a:gd name="connsiteY510" fmla="*/ 6691232 h 6858000"/>
              <a:gd name="connsiteX511" fmla="*/ 0 w 6096001"/>
              <a:gd name="connsiteY511" fmla="*/ 6681383 h 6858000"/>
              <a:gd name="connsiteX512" fmla="*/ 6096001 w 6096001"/>
              <a:gd name="connsiteY512" fmla="*/ 533942 h 6858000"/>
              <a:gd name="connsiteX513" fmla="*/ 6096001 w 6096001"/>
              <a:gd name="connsiteY513" fmla="*/ 543791 h 6858000"/>
              <a:gd name="connsiteX514" fmla="*/ 0 w 6096001"/>
              <a:gd name="connsiteY514" fmla="*/ 6641982 h 6858000"/>
              <a:gd name="connsiteX515" fmla="*/ 0 w 6096001"/>
              <a:gd name="connsiteY515" fmla="*/ 6632134 h 6858000"/>
              <a:gd name="connsiteX516" fmla="*/ 6096001 w 6096001"/>
              <a:gd name="connsiteY516" fmla="*/ 484693 h 6858000"/>
              <a:gd name="connsiteX517" fmla="*/ 6096001 w 6096001"/>
              <a:gd name="connsiteY517" fmla="*/ 494542 h 6858000"/>
              <a:gd name="connsiteX518" fmla="*/ 0 w 6096001"/>
              <a:gd name="connsiteY518" fmla="*/ 6592732 h 6858000"/>
              <a:gd name="connsiteX519" fmla="*/ 0 w 6096001"/>
              <a:gd name="connsiteY519" fmla="*/ 6582885 h 6858000"/>
              <a:gd name="connsiteX520" fmla="*/ 6096001 w 6096001"/>
              <a:gd name="connsiteY520" fmla="*/ 435443 h 6858000"/>
              <a:gd name="connsiteX521" fmla="*/ 6096001 w 6096001"/>
              <a:gd name="connsiteY521" fmla="*/ 445292 h 6858000"/>
              <a:gd name="connsiteX522" fmla="*/ 0 w 6096001"/>
              <a:gd name="connsiteY522" fmla="*/ 6543484 h 6858000"/>
              <a:gd name="connsiteX523" fmla="*/ 0 w 6096001"/>
              <a:gd name="connsiteY523" fmla="*/ 6533635 h 6858000"/>
              <a:gd name="connsiteX524" fmla="*/ 6096001 w 6096001"/>
              <a:gd name="connsiteY524" fmla="*/ 386193 h 6858000"/>
              <a:gd name="connsiteX525" fmla="*/ 6096001 w 6096001"/>
              <a:gd name="connsiteY525" fmla="*/ 396042 h 6858000"/>
              <a:gd name="connsiteX526" fmla="*/ 0 w 6096001"/>
              <a:gd name="connsiteY526" fmla="*/ 6494234 h 6858000"/>
              <a:gd name="connsiteX527" fmla="*/ 0 w 6096001"/>
              <a:gd name="connsiteY527" fmla="*/ 6484386 h 6858000"/>
              <a:gd name="connsiteX528" fmla="*/ 6096001 w 6096001"/>
              <a:gd name="connsiteY528" fmla="*/ 336945 h 6858000"/>
              <a:gd name="connsiteX529" fmla="*/ 6096001 w 6096001"/>
              <a:gd name="connsiteY529" fmla="*/ 346793 h 6858000"/>
              <a:gd name="connsiteX530" fmla="*/ 0 w 6096001"/>
              <a:gd name="connsiteY530" fmla="*/ 6444984 h 6858000"/>
              <a:gd name="connsiteX531" fmla="*/ 0 w 6096001"/>
              <a:gd name="connsiteY531" fmla="*/ 6435136 h 6858000"/>
              <a:gd name="connsiteX532" fmla="*/ 6096001 w 6096001"/>
              <a:gd name="connsiteY532" fmla="*/ 287695 h 6858000"/>
              <a:gd name="connsiteX533" fmla="*/ 6096001 w 6096001"/>
              <a:gd name="connsiteY533" fmla="*/ 297543 h 6858000"/>
              <a:gd name="connsiteX534" fmla="*/ 0 w 6096001"/>
              <a:gd name="connsiteY534" fmla="*/ 6395735 h 6858000"/>
              <a:gd name="connsiteX535" fmla="*/ 0 w 6096001"/>
              <a:gd name="connsiteY535" fmla="*/ 6385886 h 6858000"/>
              <a:gd name="connsiteX536" fmla="*/ 6096001 w 6096001"/>
              <a:gd name="connsiteY536" fmla="*/ 238445 h 6858000"/>
              <a:gd name="connsiteX537" fmla="*/ 6096001 w 6096001"/>
              <a:gd name="connsiteY537" fmla="*/ 248293 h 6858000"/>
              <a:gd name="connsiteX538" fmla="*/ 0 w 6096001"/>
              <a:gd name="connsiteY538" fmla="*/ 6346485 h 6858000"/>
              <a:gd name="connsiteX539" fmla="*/ 0 w 6096001"/>
              <a:gd name="connsiteY539" fmla="*/ 6336636 h 6858000"/>
              <a:gd name="connsiteX540" fmla="*/ 6096001 w 6096001"/>
              <a:gd name="connsiteY540" fmla="*/ 189196 h 6858000"/>
              <a:gd name="connsiteX541" fmla="*/ 6096001 w 6096001"/>
              <a:gd name="connsiteY541" fmla="*/ 199043 h 6858000"/>
              <a:gd name="connsiteX542" fmla="*/ 0 w 6096001"/>
              <a:gd name="connsiteY542" fmla="*/ 6297235 h 6858000"/>
              <a:gd name="connsiteX543" fmla="*/ 0 w 6096001"/>
              <a:gd name="connsiteY543" fmla="*/ 6287387 h 6858000"/>
              <a:gd name="connsiteX544" fmla="*/ 6096001 w 6096001"/>
              <a:gd name="connsiteY544" fmla="*/ 139946 h 6858000"/>
              <a:gd name="connsiteX545" fmla="*/ 6096001 w 6096001"/>
              <a:gd name="connsiteY545" fmla="*/ 149795 h 6858000"/>
              <a:gd name="connsiteX546" fmla="*/ 0 w 6096001"/>
              <a:gd name="connsiteY546" fmla="*/ 6247986 h 6858000"/>
              <a:gd name="connsiteX547" fmla="*/ 0 w 6096001"/>
              <a:gd name="connsiteY547" fmla="*/ 6238137 h 6858000"/>
              <a:gd name="connsiteX548" fmla="*/ 6096001 w 6096001"/>
              <a:gd name="connsiteY548" fmla="*/ 90697 h 6858000"/>
              <a:gd name="connsiteX549" fmla="*/ 6096001 w 6096001"/>
              <a:gd name="connsiteY549" fmla="*/ 100546 h 6858000"/>
              <a:gd name="connsiteX550" fmla="*/ 0 w 6096001"/>
              <a:gd name="connsiteY550" fmla="*/ 6198736 h 6858000"/>
              <a:gd name="connsiteX551" fmla="*/ 0 w 6096001"/>
              <a:gd name="connsiteY551" fmla="*/ 6188889 h 6858000"/>
              <a:gd name="connsiteX552" fmla="*/ 6096001 w 6096001"/>
              <a:gd name="connsiteY552" fmla="*/ 41447 h 6858000"/>
              <a:gd name="connsiteX553" fmla="*/ 6096001 w 6096001"/>
              <a:gd name="connsiteY553" fmla="*/ 51296 h 6858000"/>
              <a:gd name="connsiteX554" fmla="*/ 0 w 6096001"/>
              <a:gd name="connsiteY554" fmla="*/ 6149486 h 6858000"/>
              <a:gd name="connsiteX555" fmla="*/ 0 w 6096001"/>
              <a:gd name="connsiteY555" fmla="*/ 6139639 h 6858000"/>
              <a:gd name="connsiteX556" fmla="*/ 6088202 w 6096001"/>
              <a:gd name="connsiteY556" fmla="*/ 0 h 6858000"/>
              <a:gd name="connsiteX557" fmla="*/ 6093124 w 6096001"/>
              <a:gd name="connsiteY557" fmla="*/ 4923 h 6858000"/>
              <a:gd name="connsiteX558" fmla="*/ 0 w 6096001"/>
              <a:gd name="connsiteY558" fmla="*/ 6100238 h 6858000"/>
              <a:gd name="connsiteX559" fmla="*/ 0 w 6096001"/>
              <a:gd name="connsiteY559" fmla="*/ 6090389 h 6858000"/>
              <a:gd name="connsiteX560" fmla="*/ 6038970 w 6096001"/>
              <a:gd name="connsiteY560" fmla="*/ 0 h 6858000"/>
              <a:gd name="connsiteX561" fmla="*/ 6043892 w 6096001"/>
              <a:gd name="connsiteY561" fmla="*/ 4923 h 6858000"/>
              <a:gd name="connsiteX562" fmla="*/ 0 w 6096001"/>
              <a:gd name="connsiteY562" fmla="*/ 6050988 h 6858000"/>
              <a:gd name="connsiteX563" fmla="*/ 0 w 6096001"/>
              <a:gd name="connsiteY563" fmla="*/ 6041139 h 6858000"/>
              <a:gd name="connsiteX564" fmla="*/ 5989738 w 6096001"/>
              <a:gd name="connsiteY564" fmla="*/ 0 h 6858000"/>
              <a:gd name="connsiteX565" fmla="*/ 5994661 w 6096001"/>
              <a:gd name="connsiteY565" fmla="*/ 4923 h 6858000"/>
              <a:gd name="connsiteX566" fmla="*/ 0 w 6096001"/>
              <a:gd name="connsiteY566" fmla="*/ 6001738 h 6858000"/>
              <a:gd name="connsiteX567" fmla="*/ 0 w 6096001"/>
              <a:gd name="connsiteY567" fmla="*/ 5991890 h 6858000"/>
              <a:gd name="connsiteX568" fmla="*/ 5940507 w 6096001"/>
              <a:gd name="connsiteY568" fmla="*/ 0 h 6858000"/>
              <a:gd name="connsiteX569" fmla="*/ 5945429 w 6096001"/>
              <a:gd name="connsiteY569" fmla="*/ 4923 h 6858000"/>
              <a:gd name="connsiteX570" fmla="*/ 0 w 6096001"/>
              <a:gd name="connsiteY570" fmla="*/ 5952489 h 6858000"/>
              <a:gd name="connsiteX571" fmla="*/ 0 w 6096001"/>
              <a:gd name="connsiteY571" fmla="*/ 5942640 h 6858000"/>
              <a:gd name="connsiteX572" fmla="*/ 5891275 w 6096001"/>
              <a:gd name="connsiteY572" fmla="*/ 0 h 6858000"/>
              <a:gd name="connsiteX573" fmla="*/ 5896197 w 6096001"/>
              <a:gd name="connsiteY573" fmla="*/ 4923 h 6858000"/>
              <a:gd name="connsiteX574" fmla="*/ 0 w 6096001"/>
              <a:gd name="connsiteY574" fmla="*/ 5903239 h 6858000"/>
              <a:gd name="connsiteX575" fmla="*/ 0 w 6096001"/>
              <a:gd name="connsiteY575" fmla="*/ 5893391 h 6858000"/>
              <a:gd name="connsiteX576" fmla="*/ 5842041 w 6096001"/>
              <a:gd name="connsiteY576" fmla="*/ 0 h 6858000"/>
              <a:gd name="connsiteX577" fmla="*/ 5846966 w 6096001"/>
              <a:gd name="connsiteY577" fmla="*/ 4923 h 6858000"/>
              <a:gd name="connsiteX578" fmla="*/ 0 w 6096001"/>
              <a:gd name="connsiteY578" fmla="*/ 5853989 h 6858000"/>
              <a:gd name="connsiteX579" fmla="*/ 0 w 6096001"/>
              <a:gd name="connsiteY579" fmla="*/ 5844142 h 6858000"/>
              <a:gd name="connsiteX580" fmla="*/ 5792809 w 6096001"/>
              <a:gd name="connsiteY580" fmla="*/ 0 h 6858000"/>
              <a:gd name="connsiteX581" fmla="*/ 5797734 w 6096001"/>
              <a:gd name="connsiteY581" fmla="*/ 4923 h 6858000"/>
              <a:gd name="connsiteX582" fmla="*/ 0 w 6096001"/>
              <a:gd name="connsiteY582" fmla="*/ 5804741 h 6858000"/>
              <a:gd name="connsiteX583" fmla="*/ 0 w 6096001"/>
              <a:gd name="connsiteY583" fmla="*/ 5794892 h 6858000"/>
              <a:gd name="connsiteX584" fmla="*/ 5743579 w 6096001"/>
              <a:gd name="connsiteY584" fmla="*/ 0 h 6858000"/>
              <a:gd name="connsiteX585" fmla="*/ 5748501 w 6096001"/>
              <a:gd name="connsiteY585" fmla="*/ 4923 h 6858000"/>
              <a:gd name="connsiteX586" fmla="*/ 0 w 6096001"/>
              <a:gd name="connsiteY586" fmla="*/ 5755491 h 6858000"/>
              <a:gd name="connsiteX587" fmla="*/ 0 w 6096001"/>
              <a:gd name="connsiteY587" fmla="*/ 5745642 h 6858000"/>
              <a:gd name="connsiteX588" fmla="*/ 5694347 w 6096001"/>
              <a:gd name="connsiteY588" fmla="*/ 0 h 6858000"/>
              <a:gd name="connsiteX589" fmla="*/ 5699269 w 6096001"/>
              <a:gd name="connsiteY589" fmla="*/ 4923 h 6858000"/>
              <a:gd name="connsiteX590" fmla="*/ 0 w 6096001"/>
              <a:gd name="connsiteY590" fmla="*/ 5706241 h 6858000"/>
              <a:gd name="connsiteX591" fmla="*/ 0 w 6096001"/>
              <a:gd name="connsiteY591" fmla="*/ 5696393 h 6858000"/>
              <a:gd name="connsiteX592" fmla="*/ 5645115 w 6096001"/>
              <a:gd name="connsiteY592" fmla="*/ 0 h 6858000"/>
              <a:gd name="connsiteX593" fmla="*/ 5650039 w 6096001"/>
              <a:gd name="connsiteY593" fmla="*/ 4923 h 6858000"/>
              <a:gd name="connsiteX594" fmla="*/ 0 w 6096001"/>
              <a:gd name="connsiteY594" fmla="*/ 5656991 h 6858000"/>
              <a:gd name="connsiteX595" fmla="*/ 0 w 6096001"/>
              <a:gd name="connsiteY595" fmla="*/ 5647143 h 6858000"/>
              <a:gd name="connsiteX596" fmla="*/ 5595883 w 6096001"/>
              <a:gd name="connsiteY596" fmla="*/ 0 h 6858000"/>
              <a:gd name="connsiteX597" fmla="*/ 5600807 w 6096001"/>
              <a:gd name="connsiteY597" fmla="*/ 4923 h 6858000"/>
              <a:gd name="connsiteX598" fmla="*/ 0 w 6096001"/>
              <a:gd name="connsiteY598" fmla="*/ 5607742 h 6858000"/>
              <a:gd name="connsiteX599" fmla="*/ 0 w 6096001"/>
              <a:gd name="connsiteY599" fmla="*/ 5597893 h 6858000"/>
              <a:gd name="connsiteX600" fmla="*/ 5546650 w 6096001"/>
              <a:gd name="connsiteY600" fmla="*/ 0 h 6858000"/>
              <a:gd name="connsiteX601" fmla="*/ 5551575 w 6096001"/>
              <a:gd name="connsiteY601" fmla="*/ 4923 h 6858000"/>
              <a:gd name="connsiteX602" fmla="*/ 0 w 6096001"/>
              <a:gd name="connsiteY602" fmla="*/ 5558492 h 6858000"/>
              <a:gd name="connsiteX603" fmla="*/ 0 w 6096001"/>
              <a:gd name="connsiteY603" fmla="*/ 5548644 h 6858000"/>
              <a:gd name="connsiteX604" fmla="*/ 5497418 w 6096001"/>
              <a:gd name="connsiteY604" fmla="*/ 0 h 6858000"/>
              <a:gd name="connsiteX605" fmla="*/ 5502343 w 6096001"/>
              <a:gd name="connsiteY605" fmla="*/ 4923 h 6858000"/>
              <a:gd name="connsiteX606" fmla="*/ 0 w 6096001"/>
              <a:gd name="connsiteY606" fmla="*/ 5509242 h 6858000"/>
              <a:gd name="connsiteX607" fmla="*/ 0 w 6096001"/>
              <a:gd name="connsiteY607" fmla="*/ 5499394 h 6858000"/>
              <a:gd name="connsiteX608" fmla="*/ 5448187 w 6096001"/>
              <a:gd name="connsiteY608" fmla="*/ 0 h 6858000"/>
              <a:gd name="connsiteX609" fmla="*/ 5453109 w 6096001"/>
              <a:gd name="connsiteY609" fmla="*/ 4923 h 6858000"/>
              <a:gd name="connsiteX610" fmla="*/ 0 w 6096001"/>
              <a:gd name="connsiteY610" fmla="*/ 5459993 h 6858000"/>
              <a:gd name="connsiteX611" fmla="*/ 0 w 6096001"/>
              <a:gd name="connsiteY611" fmla="*/ 5450144 h 6858000"/>
              <a:gd name="connsiteX612" fmla="*/ 5398955 w 6096001"/>
              <a:gd name="connsiteY612" fmla="*/ 0 h 6858000"/>
              <a:gd name="connsiteX613" fmla="*/ 5403877 w 6096001"/>
              <a:gd name="connsiteY613" fmla="*/ 4923 h 6858000"/>
              <a:gd name="connsiteX614" fmla="*/ 0 w 6096001"/>
              <a:gd name="connsiteY614" fmla="*/ 5408803 h 6858000"/>
              <a:gd name="connsiteX615" fmla="*/ 0 w 6096001"/>
              <a:gd name="connsiteY615" fmla="*/ 5398956 h 6858000"/>
              <a:gd name="connsiteX616" fmla="*/ 5349724 w 6096001"/>
              <a:gd name="connsiteY616" fmla="*/ 0 h 6858000"/>
              <a:gd name="connsiteX617" fmla="*/ 5354647 w 6096001"/>
              <a:gd name="connsiteY617" fmla="*/ 4923 h 6858000"/>
              <a:gd name="connsiteX618" fmla="*/ 0 w 6096001"/>
              <a:gd name="connsiteY618" fmla="*/ 5359571 h 6858000"/>
              <a:gd name="connsiteX619" fmla="*/ 0 w 6096001"/>
              <a:gd name="connsiteY619" fmla="*/ 5349724 h 6858000"/>
              <a:gd name="connsiteX620" fmla="*/ 5300492 w 6096001"/>
              <a:gd name="connsiteY620" fmla="*/ 0 h 6858000"/>
              <a:gd name="connsiteX621" fmla="*/ 5305415 w 6096001"/>
              <a:gd name="connsiteY621" fmla="*/ 4923 h 6858000"/>
              <a:gd name="connsiteX622" fmla="*/ 0 w 6096001"/>
              <a:gd name="connsiteY622" fmla="*/ 5310339 h 6858000"/>
              <a:gd name="connsiteX623" fmla="*/ 0 w 6096001"/>
              <a:gd name="connsiteY623" fmla="*/ 5300492 h 6858000"/>
              <a:gd name="connsiteX624" fmla="*/ 5251259 w 6096001"/>
              <a:gd name="connsiteY624" fmla="*/ 0 h 6858000"/>
              <a:gd name="connsiteX625" fmla="*/ 5256183 w 6096001"/>
              <a:gd name="connsiteY625" fmla="*/ 4923 h 6858000"/>
              <a:gd name="connsiteX626" fmla="*/ 0 w 6096001"/>
              <a:gd name="connsiteY626" fmla="*/ 5261107 h 6858000"/>
              <a:gd name="connsiteX627" fmla="*/ 0 w 6096001"/>
              <a:gd name="connsiteY627" fmla="*/ 5251261 h 6858000"/>
              <a:gd name="connsiteX628" fmla="*/ 5202027 w 6096001"/>
              <a:gd name="connsiteY628" fmla="*/ 0 h 6858000"/>
              <a:gd name="connsiteX629" fmla="*/ 5206951 w 6096001"/>
              <a:gd name="connsiteY629" fmla="*/ 4923 h 6858000"/>
              <a:gd name="connsiteX630" fmla="*/ 0 w 6096001"/>
              <a:gd name="connsiteY630" fmla="*/ 5211875 h 6858000"/>
              <a:gd name="connsiteX631" fmla="*/ 0 w 6096001"/>
              <a:gd name="connsiteY631" fmla="*/ 5202029 h 6858000"/>
              <a:gd name="connsiteX632" fmla="*/ 5152797 w 6096001"/>
              <a:gd name="connsiteY632" fmla="*/ 0 h 6858000"/>
              <a:gd name="connsiteX633" fmla="*/ 5157719 w 6096001"/>
              <a:gd name="connsiteY633" fmla="*/ 4923 h 6858000"/>
              <a:gd name="connsiteX634" fmla="*/ 0 w 6096001"/>
              <a:gd name="connsiteY634" fmla="*/ 5162643 h 6858000"/>
              <a:gd name="connsiteX635" fmla="*/ 0 w 6096001"/>
              <a:gd name="connsiteY635" fmla="*/ 5152797 h 6858000"/>
              <a:gd name="connsiteX636" fmla="*/ 5103565 w 6096001"/>
              <a:gd name="connsiteY636" fmla="*/ 0 h 6858000"/>
              <a:gd name="connsiteX637" fmla="*/ 5108487 w 6096001"/>
              <a:gd name="connsiteY637" fmla="*/ 4923 h 6858000"/>
              <a:gd name="connsiteX638" fmla="*/ 0 w 6096001"/>
              <a:gd name="connsiteY638" fmla="*/ 5113411 h 6858000"/>
              <a:gd name="connsiteX639" fmla="*/ 0 w 6096001"/>
              <a:gd name="connsiteY639" fmla="*/ 5103565 h 6858000"/>
              <a:gd name="connsiteX640" fmla="*/ 5054333 w 6096001"/>
              <a:gd name="connsiteY640" fmla="*/ 0 h 6858000"/>
              <a:gd name="connsiteX641" fmla="*/ 5059256 w 6096001"/>
              <a:gd name="connsiteY641" fmla="*/ 4923 h 6858000"/>
              <a:gd name="connsiteX642" fmla="*/ 0 w 6096001"/>
              <a:gd name="connsiteY642" fmla="*/ 5064179 h 6858000"/>
              <a:gd name="connsiteX643" fmla="*/ 0 w 6096001"/>
              <a:gd name="connsiteY643" fmla="*/ 5054333 h 6858000"/>
              <a:gd name="connsiteX644" fmla="*/ 5005101 w 6096001"/>
              <a:gd name="connsiteY644" fmla="*/ 0 h 6858000"/>
              <a:gd name="connsiteX645" fmla="*/ 5010024 w 6096001"/>
              <a:gd name="connsiteY645" fmla="*/ 4923 h 6858000"/>
              <a:gd name="connsiteX646" fmla="*/ 0 w 6096001"/>
              <a:gd name="connsiteY646" fmla="*/ 5014948 h 6858000"/>
              <a:gd name="connsiteX647" fmla="*/ 0 w 6096001"/>
              <a:gd name="connsiteY647" fmla="*/ 5005101 h 6858000"/>
              <a:gd name="connsiteX648" fmla="*/ 4955869 w 6096001"/>
              <a:gd name="connsiteY648" fmla="*/ 0 h 6858000"/>
              <a:gd name="connsiteX649" fmla="*/ 4960792 w 6096001"/>
              <a:gd name="connsiteY649" fmla="*/ 4923 h 6858000"/>
              <a:gd name="connsiteX650" fmla="*/ 0 w 6096001"/>
              <a:gd name="connsiteY650" fmla="*/ 4965716 h 6858000"/>
              <a:gd name="connsiteX651" fmla="*/ 0 w 6096001"/>
              <a:gd name="connsiteY651" fmla="*/ 4955869 h 6858000"/>
              <a:gd name="connsiteX652" fmla="*/ 4906635 w 6096001"/>
              <a:gd name="connsiteY652" fmla="*/ 0 h 6858000"/>
              <a:gd name="connsiteX653" fmla="*/ 4911560 w 6096001"/>
              <a:gd name="connsiteY653" fmla="*/ 4923 h 6858000"/>
              <a:gd name="connsiteX654" fmla="*/ 0 w 6096001"/>
              <a:gd name="connsiteY654" fmla="*/ 4916484 h 6858000"/>
              <a:gd name="connsiteX655" fmla="*/ 0 w 6096001"/>
              <a:gd name="connsiteY655" fmla="*/ 4906637 h 6858000"/>
              <a:gd name="connsiteX656" fmla="*/ 4857404 w 6096001"/>
              <a:gd name="connsiteY656" fmla="*/ 0 h 6858000"/>
              <a:gd name="connsiteX657" fmla="*/ 4862329 w 6096001"/>
              <a:gd name="connsiteY657" fmla="*/ 4923 h 6858000"/>
              <a:gd name="connsiteX658" fmla="*/ 0 w 6096001"/>
              <a:gd name="connsiteY658" fmla="*/ 4867252 h 6858000"/>
              <a:gd name="connsiteX659" fmla="*/ 0 w 6096001"/>
              <a:gd name="connsiteY659" fmla="*/ 4857406 h 6858000"/>
              <a:gd name="connsiteX660" fmla="*/ 4808173 w 6096001"/>
              <a:gd name="connsiteY660" fmla="*/ 0 h 6858000"/>
              <a:gd name="connsiteX661" fmla="*/ 4813095 w 6096001"/>
              <a:gd name="connsiteY661" fmla="*/ 4923 h 6858000"/>
              <a:gd name="connsiteX662" fmla="*/ 0 w 6096001"/>
              <a:gd name="connsiteY662" fmla="*/ 4818020 h 6858000"/>
              <a:gd name="connsiteX663" fmla="*/ 0 w 6096001"/>
              <a:gd name="connsiteY663" fmla="*/ 4808174 h 6858000"/>
              <a:gd name="connsiteX664" fmla="*/ 4758941 w 6096001"/>
              <a:gd name="connsiteY664" fmla="*/ 0 h 6858000"/>
              <a:gd name="connsiteX665" fmla="*/ 4763863 w 6096001"/>
              <a:gd name="connsiteY665" fmla="*/ 4923 h 6858000"/>
              <a:gd name="connsiteX666" fmla="*/ 0 w 6096001"/>
              <a:gd name="connsiteY666" fmla="*/ 4768788 h 6858000"/>
              <a:gd name="connsiteX667" fmla="*/ 0 w 6096001"/>
              <a:gd name="connsiteY667" fmla="*/ 4758942 h 6858000"/>
              <a:gd name="connsiteX668" fmla="*/ 4709709 w 6096001"/>
              <a:gd name="connsiteY668" fmla="*/ 0 h 6858000"/>
              <a:gd name="connsiteX669" fmla="*/ 4714633 w 6096001"/>
              <a:gd name="connsiteY669" fmla="*/ 4923 h 6858000"/>
              <a:gd name="connsiteX670" fmla="*/ 0 w 6096001"/>
              <a:gd name="connsiteY670" fmla="*/ 4719556 h 6858000"/>
              <a:gd name="connsiteX671" fmla="*/ 0 w 6096001"/>
              <a:gd name="connsiteY671" fmla="*/ 4709710 h 6858000"/>
              <a:gd name="connsiteX672" fmla="*/ 4660477 w 6096001"/>
              <a:gd name="connsiteY672" fmla="*/ 0 h 6858000"/>
              <a:gd name="connsiteX673" fmla="*/ 4665401 w 6096001"/>
              <a:gd name="connsiteY673" fmla="*/ 4923 h 6858000"/>
              <a:gd name="connsiteX674" fmla="*/ 0 w 6096001"/>
              <a:gd name="connsiteY674" fmla="*/ 4670324 h 6858000"/>
              <a:gd name="connsiteX675" fmla="*/ 0 w 6096001"/>
              <a:gd name="connsiteY675" fmla="*/ 4660478 h 6858000"/>
              <a:gd name="connsiteX676" fmla="*/ 4611245 w 6096001"/>
              <a:gd name="connsiteY676" fmla="*/ 0 h 6858000"/>
              <a:gd name="connsiteX677" fmla="*/ 4616169 w 6096001"/>
              <a:gd name="connsiteY677" fmla="*/ 4923 h 6858000"/>
              <a:gd name="connsiteX678" fmla="*/ 0 w 6096001"/>
              <a:gd name="connsiteY678" fmla="*/ 4621093 h 6858000"/>
              <a:gd name="connsiteX679" fmla="*/ 0 w 6096001"/>
              <a:gd name="connsiteY679" fmla="*/ 4611246 h 6858000"/>
              <a:gd name="connsiteX680" fmla="*/ 4562013 w 6096001"/>
              <a:gd name="connsiteY680" fmla="*/ 0 h 6858000"/>
              <a:gd name="connsiteX681" fmla="*/ 4566937 w 6096001"/>
              <a:gd name="connsiteY681" fmla="*/ 4923 h 6858000"/>
              <a:gd name="connsiteX682" fmla="*/ 0 w 6096001"/>
              <a:gd name="connsiteY682" fmla="*/ 4571861 h 6858000"/>
              <a:gd name="connsiteX683" fmla="*/ 0 w 6096001"/>
              <a:gd name="connsiteY683" fmla="*/ 4562014 h 6858000"/>
              <a:gd name="connsiteX684" fmla="*/ 4512782 w 6096001"/>
              <a:gd name="connsiteY684" fmla="*/ 0 h 6858000"/>
              <a:gd name="connsiteX685" fmla="*/ 4517704 w 6096001"/>
              <a:gd name="connsiteY685" fmla="*/ 4923 h 6858000"/>
              <a:gd name="connsiteX686" fmla="*/ 0 w 6096001"/>
              <a:gd name="connsiteY686" fmla="*/ 4522629 h 6858000"/>
              <a:gd name="connsiteX687" fmla="*/ 0 w 6096001"/>
              <a:gd name="connsiteY687" fmla="*/ 4512782 h 6858000"/>
              <a:gd name="connsiteX688" fmla="*/ 4463550 w 6096001"/>
              <a:gd name="connsiteY688" fmla="*/ 0 h 6858000"/>
              <a:gd name="connsiteX689" fmla="*/ 4468472 w 6096001"/>
              <a:gd name="connsiteY689" fmla="*/ 4923 h 6858000"/>
              <a:gd name="connsiteX690" fmla="*/ 0 w 6096001"/>
              <a:gd name="connsiteY690" fmla="*/ 4473397 h 6858000"/>
              <a:gd name="connsiteX691" fmla="*/ 0 w 6096001"/>
              <a:gd name="connsiteY691" fmla="*/ 4463551 h 6858000"/>
              <a:gd name="connsiteX692" fmla="*/ 4414319 w 6096001"/>
              <a:gd name="connsiteY692" fmla="*/ 0 h 6858000"/>
              <a:gd name="connsiteX693" fmla="*/ 4419241 w 6096001"/>
              <a:gd name="connsiteY693" fmla="*/ 4923 h 6858000"/>
              <a:gd name="connsiteX694" fmla="*/ 0 w 6096001"/>
              <a:gd name="connsiteY694" fmla="*/ 4424165 h 6858000"/>
              <a:gd name="connsiteX695" fmla="*/ 0 w 6096001"/>
              <a:gd name="connsiteY695" fmla="*/ 4414319 h 6858000"/>
              <a:gd name="connsiteX696" fmla="*/ 4365087 w 6096001"/>
              <a:gd name="connsiteY696" fmla="*/ 0 h 6858000"/>
              <a:gd name="connsiteX697" fmla="*/ 4370009 w 6096001"/>
              <a:gd name="connsiteY697" fmla="*/ 4923 h 6858000"/>
              <a:gd name="connsiteX698" fmla="*/ 0 w 6096001"/>
              <a:gd name="connsiteY698" fmla="*/ 4374933 h 6858000"/>
              <a:gd name="connsiteX699" fmla="*/ 0 w 6096001"/>
              <a:gd name="connsiteY699" fmla="*/ 4365087 h 6858000"/>
              <a:gd name="connsiteX700" fmla="*/ 4315855 w 6096001"/>
              <a:gd name="connsiteY700" fmla="*/ 0 h 6858000"/>
              <a:gd name="connsiteX701" fmla="*/ 4320777 w 6096001"/>
              <a:gd name="connsiteY701" fmla="*/ 4923 h 6858000"/>
              <a:gd name="connsiteX702" fmla="*/ 0 w 6096001"/>
              <a:gd name="connsiteY702" fmla="*/ 4325701 h 6858000"/>
              <a:gd name="connsiteX703" fmla="*/ 0 w 6096001"/>
              <a:gd name="connsiteY703" fmla="*/ 4315855 h 6858000"/>
              <a:gd name="connsiteX704" fmla="*/ 4266621 w 6096001"/>
              <a:gd name="connsiteY704" fmla="*/ 0 h 6858000"/>
              <a:gd name="connsiteX705" fmla="*/ 4271546 w 6096001"/>
              <a:gd name="connsiteY705" fmla="*/ 4923 h 6858000"/>
              <a:gd name="connsiteX706" fmla="*/ 0 w 6096001"/>
              <a:gd name="connsiteY706" fmla="*/ 4276469 h 6858000"/>
              <a:gd name="connsiteX707" fmla="*/ 0 w 6096001"/>
              <a:gd name="connsiteY707" fmla="*/ 4266623 h 6858000"/>
              <a:gd name="connsiteX708" fmla="*/ 4217389 w 6096001"/>
              <a:gd name="connsiteY708" fmla="*/ 0 h 6858000"/>
              <a:gd name="connsiteX709" fmla="*/ 4222314 w 6096001"/>
              <a:gd name="connsiteY709" fmla="*/ 4923 h 6858000"/>
              <a:gd name="connsiteX710" fmla="*/ 0 w 6096001"/>
              <a:gd name="connsiteY710" fmla="*/ 4227238 h 6858000"/>
              <a:gd name="connsiteX711" fmla="*/ 0 w 6096001"/>
              <a:gd name="connsiteY711" fmla="*/ 4217391 h 6858000"/>
              <a:gd name="connsiteX712" fmla="*/ 4168159 w 6096001"/>
              <a:gd name="connsiteY712" fmla="*/ 0 h 6858000"/>
              <a:gd name="connsiteX713" fmla="*/ 4173081 w 6096001"/>
              <a:gd name="connsiteY713" fmla="*/ 4923 h 6858000"/>
              <a:gd name="connsiteX714" fmla="*/ 0 w 6096001"/>
              <a:gd name="connsiteY714" fmla="*/ 4178006 h 6858000"/>
              <a:gd name="connsiteX715" fmla="*/ 0 w 6096001"/>
              <a:gd name="connsiteY715" fmla="*/ 4168159 h 6858000"/>
              <a:gd name="connsiteX716" fmla="*/ 4118927 w 6096001"/>
              <a:gd name="connsiteY716" fmla="*/ 0 h 6858000"/>
              <a:gd name="connsiteX717" fmla="*/ 4123849 w 6096001"/>
              <a:gd name="connsiteY717" fmla="*/ 4923 h 6858000"/>
              <a:gd name="connsiteX718" fmla="*/ 0 w 6096001"/>
              <a:gd name="connsiteY718" fmla="*/ 4128774 h 6858000"/>
              <a:gd name="connsiteX719" fmla="*/ 0 w 6096001"/>
              <a:gd name="connsiteY719" fmla="*/ 4118927 h 6858000"/>
              <a:gd name="connsiteX720" fmla="*/ 4069695 w 6096001"/>
              <a:gd name="connsiteY720" fmla="*/ 0 h 6858000"/>
              <a:gd name="connsiteX721" fmla="*/ 4074619 w 6096001"/>
              <a:gd name="connsiteY721" fmla="*/ 4923 h 6858000"/>
              <a:gd name="connsiteX722" fmla="*/ 0 w 6096001"/>
              <a:gd name="connsiteY722" fmla="*/ 4079542 h 6858000"/>
              <a:gd name="connsiteX723" fmla="*/ 0 w 6096001"/>
              <a:gd name="connsiteY723" fmla="*/ 4069695 h 6858000"/>
              <a:gd name="connsiteX724" fmla="*/ 4020463 w 6096001"/>
              <a:gd name="connsiteY724" fmla="*/ 0 h 6858000"/>
              <a:gd name="connsiteX725" fmla="*/ 4025387 w 6096001"/>
              <a:gd name="connsiteY725" fmla="*/ 4923 h 6858000"/>
              <a:gd name="connsiteX726" fmla="*/ 0 w 6096001"/>
              <a:gd name="connsiteY726" fmla="*/ 4030310 h 6858000"/>
              <a:gd name="connsiteX727" fmla="*/ 0 w 6096001"/>
              <a:gd name="connsiteY727" fmla="*/ 4020464 h 6858000"/>
              <a:gd name="connsiteX728" fmla="*/ 3971230 w 6096001"/>
              <a:gd name="connsiteY728" fmla="*/ 0 h 6858000"/>
              <a:gd name="connsiteX729" fmla="*/ 3976155 w 6096001"/>
              <a:gd name="connsiteY729" fmla="*/ 4923 h 6858000"/>
              <a:gd name="connsiteX730" fmla="*/ 0 w 6096001"/>
              <a:gd name="connsiteY730" fmla="*/ 3981078 h 6858000"/>
              <a:gd name="connsiteX731" fmla="*/ 0 w 6096001"/>
              <a:gd name="connsiteY731" fmla="*/ 3971232 h 6858000"/>
              <a:gd name="connsiteX732" fmla="*/ 3921998 w 6096001"/>
              <a:gd name="connsiteY732" fmla="*/ 0 h 6858000"/>
              <a:gd name="connsiteX733" fmla="*/ 3926923 w 6096001"/>
              <a:gd name="connsiteY733" fmla="*/ 4923 h 6858000"/>
              <a:gd name="connsiteX734" fmla="*/ 0 w 6096001"/>
              <a:gd name="connsiteY734" fmla="*/ 3931846 h 6858000"/>
              <a:gd name="connsiteX735" fmla="*/ 0 w 6096001"/>
              <a:gd name="connsiteY735" fmla="*/ 3922000 h 6858000"/>
              <a:gd name="connsiteX736" fmla="*/ 3872768 w 6096001"/>
              <a:gd name="connsiteY736" fmla="*/ 0 h 6858000"/>
              <a:gd name="connsiteX737" fmla="*/ 3877689 w 6096001"/>
              <a:gd name="connsiteY737" fmla="*/ 4923 h 6858000"/>
              <a:gd name="connsiteX738" fmla="*/ 0 w 6096001"/>
              <a:gd name="connsiteY738" fmla="*/ 3882614 h 6858000"/>
              <a:gd name="connsiteX739" fmla="*/ 0 w 6096001"/>
              <a:gd name="connsiteY739" fmla="*/ 3872768 h 6858000"/>
              <a:gd name="connsiteX740" fmla="*/ 3823536 w 6096001"/>
              <a:gd name="connsiteY740" fmla="*/ 0 h 6858000"/>
              <a:gd name="connsiteX741" fmla="*/ 3828458 w 6096001"/>
              <a:gd name="connsiteY741" fmla="*/ 4923 h 6858000"/>
              <a:gd name="connsiteX742" fmla="*/ 0 w 6096001"/>
              <a:gd name="connsiteY742" fmla="*/ 3833382 h 6858000"/>
              <a:gd name="connsiteX743" fmla="*/ 0 w 6096001"/>
              <a:gd name="connsiteY743" fmla="*/ 3823536 h 6858000"/>
              <a:gd name="connsiteX744" fmla="*/ 3774304 w 6096001"/>
              <a:gd name="connsiteY744" fmla="*/ 0 h 6858000"/>
              <a:gd name="connsiteX745" fmla="*/ 3779227 w 6096001"/>
              <a:gd name="connsiteY745" fmla="*/ 4923 h 6858000"/>
              <a:gd name="connsiteX746" fmla="*/ 0 w 6096001"/>
              <a:gd name="connsiteY746" fmla="*/ 3784151 h 6858000"/>
              <a:gd name="connsiteX747" fmla="*/ 0 w 6096001"/>
              <a:gd name="connsiteY747" fmla="*/ 3774304 h 6858000"/>
              <a:gd name="connsiteX748" fmla="*/ 3725072 w 6096001"/>
              <a:gd name="connsiteY748" fmla="*/ 0 h 6858000"/>
              <a:gd name="connsiteX749" fmla="*/ 3729995 w 6096001"/>
              <a:gd name="connsiteY749" fmla="*/ 4923 h 6858000"/>
              <a:gd name="connsiteX750" fmla="*/ 0 w 6096001"/>
              <a:gd name="connsiteY750" fmla="*/ 3734919 h 6858000"/>
              <a:gd name="connsiteX751" fmla="*/ 0 w 6096001"/>
              <a:gd name="connsiteY751" fmla="*/ 3725073 h 6858000"/>
              <a:gd name="connsiteX752" fmla="*/ 3675839 w 6096001"/>
              <a:gd name="connsiteY752" fmla="*/ 0 h 6858000"/>
              <a:gd name="connsiteX753" fmla="*/ 3680763 w 6096001"/>
              <a:gd name="connsiteY753" fmla="*/ 4923 h 6858000"/>
              <a:gd name="connsiteX754" fmla="*/ 0 w 6096001"/>
              <a:gd name="connsiteY754" fmla="*/ 3685687 h 6858000"/>
              <a:gd name="connsiteX755" fmla="*/ 0 w 6096001"/>
              <a:gd name="connsiteY755" fmla="*/ 3675841 h 6858000"/>
              <a:gd name="connsiteX756" fmla="*/ 3626607 w 6096001"/>
              <a:gd name="connsiteY756" fmla="*/ 0 h 6858000"/>
              <a:gd name="connsiteX757" fmla="*/ 3631531 w 6096001"/>
              <a:gd name="connsiteY757" fmla="*/ 4923 h 6858000"/>
              <a:gd name="connsiteX758" fmla="*/ 0 w 6096001"/>
              <a:gd name="connsiteY758" fmla="*/ 3636455 h 6858000"/>
              <a:gd name="connsiteX759" fmla="*/ 0 w 6096001"/>
              <a:gd name="connsiteY759" fmla="*/ 3626608 h 6858000"/>
              <a:gd name="connsiteX760" fmla="*/ 3577377 w 6096001"/>
              <a:gd name="connsiteY760" fmla="*/ 0 h 6858000"/>
              <a:gd name="connsiteX761" fmla="*/ 3582298 w 6096001"/>
              <a:gd name="connsiteY761" fmla="*/ 4923 h 6858000"/>
              <a:gd name="connsiteX762" fmla="*/ 0 w 6096001"/>
              <a:gd name="connsiteY762" fmla="*/ 3587222 h 6858000"/>
              <a:gd name="connsiteX763" fmla="*/ 0 w 6096001"/>
              <a:gd name="connsiteY763" fmla="*/ 3577377 h 6858000"/>
              <a:gd name="connsiteX764" fmla="*/ 3528145 w 6096001"/>
              <a:gd name="connsiteY764" fmla="*/ 0 h 6858000"/>
              <a:gd name="connsiteX765" fmla="*/ 3533067 w 6096001"/>
              <a:gd name="connsiteY765" fmla="*/ 4923 h 6858000"/>
              <a:gd name="connsiteX766" fmla="*/ 0 w 6096001"/>
              <a:gd name="connsiteY766" fmla="*/ 3537990 h 6858000"/>
              <a:gd name="connsiteX767" fmla="*/ 0 w 6096001"/>
              <a:gd name="connsiteY767" fmla="*/ 3528145 h 6858000"/>
              <a:gd name="connsiteX768" fmla="*/ 3478913 w 6096001"/>
              <a:gd name="connsiteY768" fmla="*/ 0 h 6858000"/>
              <a:gd name="connsiteX769" fmla="*/ 3483836 w 6096001"/>
              <a:gd name="connsiteY769" fmla="*/ 4923 h 6858000"/>
              <a:gd name="connsiteX770" fmla="*/ 0 w 6096001"/>
              <a:gd name="connsiteY770" fmla="*/ 3488760 h 6858000"/>
              <a:gd name="connsiteX771" fmla="*/ 0 w 6096001"/>
              <a:gd name="connsiteY771" fmla="*/ 3478913 h 6858000"/>
              <a:gd name="connsiteX772" fmla="*/ 3429681 w 6096001"/>
              <a:gd name="connsiteY772" fmla="*/ 0 h 6858000"/>
              <a:gd name="connsiteX773" fmla="*/ 3434604 w 6096001"/>
              <a:gd name="connsiteY773" fmla="*/ 4923 h 6858000"/>
              <a:gd name="connsiteX774" fmla="*/ 0 w 6096001"/>
              <a:gd name="connsiteY774" fmla="*/ 3439527 h 6858000"/>
              <a:gd name="connsiteX775" fmla="*/ 0 w 6096001"/>
              <a:gd name="connsiteY775" fmla="*/ 3429681 h 6858000"/>
              <a:gd name="connsiteX776" fmla="*/ 3380449 w 6096001"/>
              <a:gd name="connsiteY776" fmla="*/ 0 h 6858000"/>
              <a:gd name="connsiteX777" fmla="*/ 3385372 w 6096001"/>
              <a:gd name="connsiteY777" fmla="*/ 4923 h 6858000"/>
              <a:gd name="connsiteX778" fmla="*/ 0 w 6096001"/>
              <a:gd name="connsiteY778" fmla="*/ 3390296 h 6858000"/>
              <a:gd name="connsiteX779" fmla="*/ 0 w 6096001"/>
              <a:gd name="connsiteY779" fmla="*/ 3380449 h 6858000"/>
              <a:gd name="connsiteX780" fmla="*/ 3331216 w 6096001"/>
              <a:gd name="connsiteY780" fmla="*/ 0 h 6858000"/>
              <a:gd name="connsiteX781" fmla="*/ 3336140 w 6096001"/>
              <a:gd name="connsiteY781" fmla="*/ 4923 h 6858000"/>
              <a:gd name="connsiteX782" fmla="*/ 0 w 6096001"/>
              <a:gd name="connsiteY782" fmla="*/ 3341064 h 6858000"/>
              <a:gd name="connsiteX783" fmla="*/ 0 w 6096001"/>
              <a:gd name="connsiteY783" fmla="*/ 3331216 h 6858000"/>
              <a:gd name="connsiteX784" fmla="*/ 3281984 w 6096001"/>
              <a:gd name="connsiteY784" fmla="*/ 0 h 6858000"/>
              <a:gd name="connsiteX785" fmla="*/ 3286909 w 6096001"/>
              <a:gd name="connsiteY785" fmla="*/ 4923 h 6858000"/>
              <a:gd name="connsiteX786" fmla="*/ 0 w 6096001"/>
              <a:gd name="connsiteY786" fmla="*/ 3291832 h 6858000"/>
              <a:gd name="connsiteX787" fmla="*/ 0 w 6096001"/>
              <a:gd name="connsiteY787" fmla="*/ 3281984 h 6858000"/>
              <a:gd name="connsiteX788" fmla="*/ 3232753 w 6096001"/>
              <a:gd name="connsiteY788" fmla="*/ 0 h 6858000"/>
              <a:gd name="connsiteX789" fmla="*/ 3237675 w 6096001"/>
              <a:gd name="connsiteY789" fmla="*/ 4923 h 6858000"/>
              <a:gd name="connsiteX790" fmla="*/ 0 w 6096001"/>
              <a:gd name="connsiteY790" fmla="*/ 3242599 h 6858000"/>
              <a:gd name="connsiteX791" fmla="*/ 0 w 6096001"/>
              <a:gd name="connsiteY791" fmla="*/ 3232754 h 6858000"/>
              <a:gd name="connsiteX792" fmla="*/ 3183521 w 6096001"/>
              <a:gd name="connsiteY792" fmla="*/ 0 h 6858000"/>
              <a:gd name="connsiteX793" fmla="*/ 3188443 w 6096001"/>
              <a:gd name="connsiteY793" fmla="*/ 4923 h 6858000"/>
              <a:gd name="connsiteX794" fmla="*/ 0 w 6096001"/>
              <a:gd name="connsiteY794" fmla="*/ 3193367 h 6858000"/>
              <a:gd name="connsiteX795" fmla="*/ 0 w 6096001"/>
              <a:gd name="connsiteY795" fmla="*/ 3183522 h 6858000"/>
              <a:gd name="connsiteX796" fmla="*/ 3134288 w 6096001"/>
              <a:gd name="connsiteY796" fmla="*/ 0 h 6858000"/>
              <a:gd name="connsiteX797" fmla="*/ 3139213 w 6096001"/>
              <a:gd name="connsiteY797" fmla="*/ 4923 h 6858000"/>
              <a:gd name="connsiteX798" fmla="*/ 0 w 6096001"/>
              <a:gd name="connsiteY798" fmla="*/ 3144136 h 6858000"/>
              <a:gd name="connsiteX799" fmla="*/ 0 w 6096001"/>
              <a:gd name="connsiteY799" fmla="*/ 3134290 h 6858000"/>
              <a:gd name="connsiteX800" fmla="*/ 3085057 w 6096001"/>
              <a:gd name="connsiteY800" fmla="*/ 0 h 6858000"/>
              <a:gd name="connsiteX801" fmla="*/ 3089980 w 6096001"/>
              <a:gd name="connsiteY801" fmla="*/ 4923 h 6858000"/>
              <a:gd name="connsiteX802" fmla="*/ 0 w 6096001"/>
              <a:gd name="connsiteY802" fmla="*/ 3094903 h 6858000"/>
              <a:gd name="connsiteX803" fmla="*/ 0 w 6096001"/>
              <a:gd name="connsiteY803" fmla="*/ 3085057 h 6858000"/>
              <a:gd name="connsiteX804" fmla="*/ 3035825 w 6096001"/>
              <a:gd name="connsiteY804" fmla="*/ 0 h 6858000"/>
              <a:gd name="connsiteX805" fmla="*/ 3040748 w 6096001"/>
              <a:gd name="connsiteY805" fmla="*/ 4923 h 6858000"/>
              <a:gd name="connsiteX806" fmla="*/ 0 w 6096001"/>
              <a:gd name="connsiteY806" fmla="*/ 3045672 h 6858000"/>
              <a:gd name="connsiteX807" fmla="*/ 0 w 6096001"/>
              <a:gd name="connsiteY807" fmla="*/ 3035825 h 6858000"/>
              <a:gd name="connsiteX808" fmla="*/ 2986593 w 6096001"/>
              <a:gd name="connsiteY808" fmla="*/ 0 h 6858000"/>
              <a:gd name="connsiteX809" fmla="*/ 2991516 w 6096001"/>
              <a:gd name="connsiteY809" fmla="*/ 4923 h 6858000"/>
              <a:gd name="connsiteX810" fmla="*/ 0 w 6096001"/>
              <a:gd name="connsiteY810" fmla="*/ 2996440 h 6858000"/>
              <a:gd name="connsiteX811" fmla="*/ 0 w 6096001"/>
              <a:gd name="connsiteY811" fmla="*/ 2986593 h 6858000"/>
              <a:gd name="connsiteX812" fmla="*/ 2937362 w 6096001"/>
              <a:gd name="connsiteY812" fmla="*/ 0 h 6858000"/>
              <a:gd name="connsiteX813" fmla="*/ 2942284 w 6096001"/>
              <a:gd name="connsiteY813" fmla="*/ 4923 h 6858000"/>
              <a:gd name="connsiteX814" fmla="*/ 0 w 6096001"/>
              <a:gd name="connsiteY814" fmla="*/ 2947207 h 6858000"/>
              <a:gd name="connsiteX815" fmla="*/ 0 w 6096001"/>
              <a:gd name="connsiteY815" fmla="*/ 2937363 h 6858000"/>
              <a:gd name="connsiteX816" fmla="*/ 2888130 w 6096001"/>
              <a:gd name="connsiteY816" fmla="*/ 0 h 6858000"/>
              <a:gd name="connsiteX817" fmla="*/ 2893052 w 6096001"/>
              <a:gd name="connsiteY817" fmla="*/ 4923 h 6858000"/>
              <a:gd name="connsiteX818" fmla="*/ 0 w 6096001"/>
              <a:gd name="connsiteY818" fmla="*/ 2897976 h 6858000"/>
              <a:gd name="connsiteX819" fmla="*/ 0 w 6096001"/>
              <a:gd name="connsiteY819" fmla="*/ 2888131 h 6858000"/>
              <a:gd name="connsiteX820" fmla="*/ 2838897 w 6096001"/>
              <a:gd name="connsiteY820" fmla="*/ 0 h 6858000"/>
              <a:gd name="connsiteX821" fmla="*/ 2843821 w 6096001"/>
              <a:gd name="connsiteY821" fmla="*/ 4923 h 6858000"/>
              <a:gd name="connsiteX822" fmla="*/ 0 w 6096001"/>
              <a:gd name="connsiteY822" fmla="*/ 2848745 h 6858000"/>
              <a:gd name="connsiteX823" fmla="*/ 0 w 6096001"/>
              <a:gd name="connsiteY823" fmla="*/ 2838898 h 6858000"/>
              <a:gd name="connsiteX824" fmla="*/ 2789665 w 6096001"/>
              <a:gd name="connsiteY824" fmla="*/ 0 h 6858000"/>
              <a:gd name="connsiteX825" fmla="*/ 2794590 w 6096001"/>
              <a:gd name="connsiteY825" fmla="*/ 4923 h 6858000"/>
              <a:gd name="connsiteX826" fmla="*/ 0 w 6096001"/>
              <a:gd name="connsiteY826" fmla="*/ 2799513 h 6858000"/>
              <a:gd name="connsiteX827" fmla="*/ 0 w 6096001"/>
              <a:gd name="connsiteY827" fmla="*/ 2789666 h 6858000"/>
              <a:gd name="connsiteX828" fmla="*/ 2740433 w 6096001"/>
              <a:gd name="connsiteY828" fmla="*/ 0 h 6858000"/>
              <a:gd name="connsiteX829" fmla="*/ 2745357 w 6096001"/>
              <a:gd name="connsiteY829" fmla="*/ 4923 h 6858000"/>
              <a:gd name="connsiteX830" fmla="*/ 0 w 6096001"/>
              <a:gd name="connsiteY830" fmla="*/ 2750280 h 6858000"/>
              <a:gd name="connsiteX831" fmla="*/ 0 w 6096001"/>
              <a:gd name="connsiteY831" fmla="*/ 2740434 h 6858000"/>
              <a:gd name="connsiteX832" fmla="*/ 2691201 w 6096001"/>
              <a:gd name="connsiteY832" fmla="*/ 0 h 6858000"/>
              <a:gd name="connsiteX833" fmla="*/ 2696125 w 6096001"/>
              <a:gd name="connsiteY833" fmla="*/ 4923 h 6858000"/>
              <a:gd name="connsiteX834" fmla="*/ 0 w 6096001"/>
              <a:gd name="connsiteY834" fmla="*/ 2701048 h 6858000"/>
              <a:gd name="connsiteX835" fmla="*/ 0 w 6096001"/>
              <a:gd name="connsiteY835" fmla="*/ 2691202 h 6858000"/>
              <a:gd name="connsiteX836" fmla="*/ 2641971 w 6096001"/>
              <a:gd name="connsiteY836" fmla="*/ 0 h 6858000"/>
              <a:gd name="connsiteX837" fmla="*/ 2646893 w 6096001"/>
              <a:gd name="connsiteY837" fmla="*/ 4923 h 6858000"/>
              <a:gd name="connsiteX838" fmla="*/ 0 w 6096001"/>
              <a:gd name="connsiteY838" fmla="*/ 2651816 h 6858000"/>
              <a:gd name="connsiteX839" fmla="*/ 0 w 6096001"/>
              <a:gd name="connsiteY839" fmla="*/ 2641971 h 6858000"/>
              <a:gd name="connsiteX840" fmla="*/ 2592739 w 6096001"/>
              <a:gd name="connsiteY840" fmla="*/ 0 h 6858000"/>
              <a:gd name="connsiteX841" fmla="*/ 2597661 w 6096001"/>
              <a:gd name="connsiteY841" fmla="*/ 4923 h 6858000"/>
              <a:gd name="connsiteX842" fmla="*/ 0 w 6096001"/>
              <a:gd name="connsiteY842" fmla="*/ 2602584 h 6858000"/>
              <a:gd name="connsiteX843" fmla="*/ 0 w 6096001"/>
              <a:gd name="connsiteY843" fmla="*/ 2592739 h 6858000"/>
              <a:gd name="connsiteX844" fmla="*/ 2543506 w 6096001"/>
              <a:gd name="connsiteY844" fmla="*/ 0 h 6858000"/>
              <a:gd name="connsiteX845" fmla="*/ 2548430 w 6096001"/>
              <a:gd name="connsiteY845" fmla="*/ 4923 h 6858000"/>
              <a:gd name="connsiteX846" fmla="*/ 0 w 6096001"/>
              <a:gd name="connsiteY846" fmla="*/ 2553354 h 6858000"/>
              <a:gd name="connsiteX847" fmla="*/ 0 w 6096001"/>
              <a:gd name="connsiteY847" fmla="*/ 2543506 h 6858000"/>
              <a:gd name="connsiteX848" fmla="*/ 2494274 w 6096001"/>
              <a:gd name="connsiteY848" fmla="*/ 0 h 6858000"/>
              <a:gd name="connsiteX849" fmla="*/ 2499199 w 6096001"/>
              <a:gd name="connsiteY849" fmla="*/ 4923 h 6858000"/>
              <a:gd name="connsiteX850" fmla="*/ 0 w 6096001"/>
              <a:gd name="connsiteY850" fmla="*/ 2504122 h 6858000"/>
              <a:gd name="connsiteX851" fmla="*/ 0 w 6096001"/>
              <a:gd name="connsiteY851" fmla="*/ 2494274 h 6858000"/>
              <a:gd name="connsiteX852" fmla="*/ 2445042 w 6096001"/>
              <a:gd name="connsiteY852" fmla="*/ 0 h 6858000"/>
              <a:gd name="connsiteX853" fmla="*/ 2449965 w 6096001"/>
              <a:gd name="connsiteY853" fmla="*/ 4923 h 6858000"/>
              <a:gd name="connsiteX854" fmla="*/ 0 w 6096001"/>
              <a:gd name="connsiteY854" fmla="*/ 2454889 h 6858000"/>
              <a:gd name="connsiteX855" fmla="*/ 0 w 6096001"/>
              <a:gd name="connsiteY855" fmla="*/ 2445043 h 6858000"/>
              <a:gd name="connsiteX856" fmla="*/ 2395810 w 6096001"/>
              <a:gd name="connsiteY856" fmla="*/ 0 h 6858000"/>
              <a:gd name="connsiteX857" fmla="*/ 2400733 w 6096001"/>
              <a:gd name="connsiteY857" fmla="*/ 4923 h 6858000"/>
              <a:gd name="connsiteX858" fmla="*/ 0 w 6096001"/>
              <a:gd name="connsiteY858" fmla="*/ 2405657 h 6858000"/>
              <a:gd name="connsiteX859" fmla="*/ 0 w 6096001"/>
              <a:gd name="connsiteY859" fmla="*/ 2395811 h 6858000"/>
              <a:gd name="connsiteX860" fmla="*/ 2346579 w 6096001"/>
              <a:gd name="connsiteY860" fmla="*/ 0 h 6858000"/>
              <a:gd name="connsiteX861" fmla="*/ 2351501 w 6096001"/>
              <a:gd name="connsiteY861" fmla="*/ 4923 h 6858000"/>
              <a:gd name="connsiteX862" fmla="*/ 0 w 6096001"/>
              <a:gd name="connsiteY862" fmla="*/ 2356425 h 6858000"/>
              <a:gd name="connsiteX863" fmla="*/ 0 w 6096001"/>
              <a:gd name="connsiteY863" fmla="*/ 2346579 h 6858000"/>
              <a:gd name="connsiteX864" fmla="*/ 2297348 w 6096001"/>
              <a:gd name="connsiteY864" fmla="*/ 0 h 6858000"/>
              <a:gd name="connsiteX865" fmla="*/ 2302270 w 6096001"/>
              <a:gd name="connsiteY865" fmla="*/ 4923 h 6858000"/>
              <a:gd name="connsiteX866" fmla="*/ 0 w 6096001"/>
              <a:gd name="connsiteY866" fmla="*/ 2307193 h 6858000"/>
              <a:gd name="connsiteX867" fmla="*/ 0 w 6096001"/>
              <a:gd name="connsiteY867" fmla="*/ 2297348 h 6858000"/>
              <a:gd name="connsiteX868" fmla="*/ 2248115 w 6096001"/>
              <a:gd name="connsiteY868" fmla="*/ 0 h 6858000"/>
              <a:gd name="connsiteX869" fmla="*/ 2253038 w 6096001"/>
              <a:gd name="connsiteY869" fmla="*/ 4923 h 6858000"/>
              <a:gd name="connsiteX870" fmla="*/ 0 w 6096001"/>
              <a:gd name="connsiteY870" fmla="*/ 2257961 h 6858000"/>
              <a:gd name="connsiteX871" fmla="*/ 0 w 6096001"/>
              <a:gd name="connsiteY871" fmla="*/ 2248115 h 6858000"/>
              <a:gd name="connsiteX872" fmla="*/ 2198883 w 6096001"/>
              <a:gd name="connsiteY872" fmla="*/ 0 h 6858000"/>
              <a:gd name="connsiteX873" fmla="*/ 2203807 w 6096001"/>
              <a:gd name="connsiteY873" fmla="*/ 4923 h 6858000"/>
              <a:gd name="connsiteX874" fmla="*/ 0 w 6096001"/>
              <a:gd name="connsiteY874" fmla="*/ 2208731 h 6858000"/>
              <a:gd name="connsiteX875" fmla="*/ 0 w 6096001"/>
              <a:gd name="connsiteY875" fmla="*/ 2198885 h 6858000"/>
              <a:gd name="connsiteX876" fmla="*/ 2148421 w 6096001"/>
              <a:gd name="connsiteY876" fmla="*/ 0 h 6858000"/>
              <a:gd name="connsiteX877" fmla="*/ 2153344 w 6096001"/>
              <a:gd name="connsiteY877" fmla="*/ 4923 h 6858000"/>
              <a:gd name="connsiteX878" fmla="*/ 0 w 6096001"/>
              <a:gd name="connsiteY878" fmla="*/ 2158268 h 6858000"/>
              <a:gd name="connsiteX879" fmla="*/ 0 w 6096001"/>
              <a:gd name="connsiteY879" fmla="*/ 2148421 h 6858000"/>
              <a:gd name="connsiteX880" fmla="*/ 2099189 w 6096001"/>
              <a:gd name="connsiteY880" fmla="*/ 0 h 6858000"/>
              <a:gd name="connsiteX881" fmla="*/ 2104112 w 6096001"/>
              <a:gd name="connsiteY881" fmla="*/ 4923 h 6858000"/>
              <a:gd name="connsiteX882" fmla="*/ 0 w 6096001"/>
              <a:gd name="connsiteY882" fmla="*/ 2109036 h 6858000"/>
              <a:gd name="connsiteX883" fmla="*/ 0 w 6096001"/>
              <a:gd name="connsiteY883" fmla="*/ 2099189 h 6858000"/>
              <a:gd name="connsiteX884" fmla="*/ 2049958 w 6096001"/>
              <a:gd name="connsiteY884" fmla="*/ 0 h 6858000"/>
              <a:gd name="connsiteX885" fmla="*/ 2054880 w 6096001"/>
              <a:gd name="connsiteY885" fmla="*/ 4923 h 6858000"/>
              <a:gd name="connsiteX886" fmla="*/ 0 w 6096001"/>
              <a:gd name="connsiteY886" fmla="*/ 2059804 h 6858000"/>
              <a:gd name="connsiteX887" fmla="*/ 0 w 6096001"/>
              <a:gd name="connsiteY887" fmla="*/ 2049959 h 6858000"/>
              <a:gd name="connsiteX888" fmla="*/ 2000725 w 6096001"/>
              <a:gd name="connsiteY888" fmla="*/ 0 h 6858000"/>
              <a:gd name="connsiteX889" fmla="*/ 2005649 w 6096001"/>
              <a:gd name="connsiteY889" fmla="*/ 4923 h 6858000"/>
              <a:gd name="connsiteX890" fmla="*/ 0 w 6096001"/>
              <a:gd name="connsiteY890" fmla="*/ 2010572 h 6858000"/>
              <a:gd name="connsiteX891" fmla="*/ 0 w 6096001"/>
              <a:gd name="connsiteY891" fmla="*/ 2000725 h 6858000"/>
              <a:gd name="connsiteX892" fmla="*/ 1951493 w 6096001"/>
              <a:gd name="connsiteY892" fmla="*/ 0 h 6858000"/>
              <a:gd name="connsiteX893" fmla="*/ 1956418 w 6096001"/>
              <a:gd name="connsiteY893" fmla="*/ 4923 h 6858000"/>
              <a:gd name="connsiteX894" fmla="*/ 0 w 6096001"/>
              <a:gd name="connsiteY894" fmla="*/ 1961341 h 6858000"/>
              <a:gd name="connsiteX895" fmla="*/ 0 w 6096001"/>
              <a:gd name="connsiteY895" fmla="*/ 1951494 h 6858000"/>
              <a:gd name="connsiteX896" fmla="*/ 1902262 w 6096001"/>
              <a:gd name="connsiteY896" fmla="*/ 0 h 6858000"/>
              <a:gd name="connsiteX897" fmla="*/ 1907185 w 6096001"/>
              <a:gd name="connsiteY897" fmla="*/ 4923 h 6858000"/>
              <a:gd name="connsiteX898" fmla="*/ 0 w 6096001"/>
              <a:gd name="connsiteY898" fmla="*/ 1912108 h 6858000"/>
              <a:gd name="connsiteX899" fmla="*/ 0 w 6096001"/>
              <a:gd name="connsiteY899" fmla="*/ 1902262 h 6858000"/>
              <a:gd name="connsiteX900" fmla="*/ 1853030 w 6096001"/>
              <a:gd name="connsiteY900" fmla="*/ 0 h 6858000"/>
              <a:gd name="connsiteX901" fmla="*/ 1857953 w 6096001"/>
              <a:gd name="connsiteY901" fmla="*/ 4923 h 6858000"/>
              <a:gd name="connsiteX902" fmla="*/ 0 w 6096001"/>
              <a:gd name="connsiteY902" fmla="*/ 1862876 h 6858000"/>
              <a:gd name="connsiteX903" fmla="*/ 0 w 6096001"/>
              <a:gd name="connsiteY903" fmla="*/ 1853030 h 6858000"/>
              <a:gd name="connsiteX904" fmla="*/ 1803798 w 6096001"/>
              <a:gd name="connsiteY904" fmla="*/ 0 h 6858000"/>
              <a:gd name="connsiteX905" fmla="*/ 1808722 w 6096001"/>
              <a:gd name="connsiteY905" fmla="*/ 4923 h 6858000"/>
              <a:gd name="connsiteX906" fmla="*/ 0 w 6096001"/>
              <a:gd name="connsiteY906" fmla="*/ 1813644 h 6858000"/>
              <a:gd name="connsiteX907" fmla="*/ 0 w 6096001"/>
              <a:gd name="connsiteY907" fmla="*/ 1803798 h 6858000"/>
              <a:gd name="connsiteX908" fmla="*/ 1754567 w 6096001"/>
              <a:gd name="connsiteY908" fmla="*/ 0 h 6858000"/>
              <a:gd name="connsiteX909" fmla="*/ 1759489 w 6096001"/>
              <a:gd name="connsiteY909" fmla="*/ 4923 h 6858000"/>
              <a:gd name="connsiteX910" fmla="*/ 0 w 6096001"/>
              <a:gd name="connsiteY910" fmla="*/ 1764413 h 6858000"/>
              <a:gd name="connsiteX911" fmla="*/ 0 w 6096001"/>
              <a:gd name="connsiteY911" fmla="*/ 1754567 h 6858000"/>
              <a:gd name="connsiteX912" fmla="*/ 1705335 w 6096001"/>
              <a:gd name="connsiteY912" fmla="*/ 0 h 6858000"/>
              <a:gd name="connsiteX913" fmla="*/ 1710257 w 6096001"/>
              <a:gd name="connsiteY913" fmla="*/ 4923 h 6858000"/>
              <a:gd name="connsiteX914" fmla="*/ 0 w 6096001"/>
              <a:gd name="connsiteY914" fmla="*/ 1715181 h 6858000"/>
              <a:gd name="connsiteX915" fmla="*/ 0 w 6096001"/>
              <a:gd name="connsiteY915" fmla="*/ 1705336 h 6858000"/>
              <a:gd name="connsiteX916" fmla="*/ 1656102 w 6096001"/>
              <a:gd name="connsiteY916" fmla="*/ 0 h 6858000"/>
              <a:gd name="connsiteX917" fmla="*/ 1661027 w 6096001"/>
              <a:gd name="connsiteY917" fmla="*/ 4923 h 6858000"/>
              <a:gd name="connsiteX918" fmla="*/ 0 w 6096001"/>
              <a:gd name="connsiteY918" fmla="*/ 1665950 h 6858000"/>
              <a:gd name="connsiteX919" fmla="*/ 0 w 6096001"/>
              <a:gd name="connsiteY919" fmla="*/ 1656102 h 6858000"/>
              <a:gd name="connsiteX920" fmla="*/ 1606870 w 6096001"/>
              <a:gd name="connsiteY920" fmla="*/ 0 h 6858000"/>
              <a:gd name="connsiteX921" fmla="*/ 1611795 w 6096001"/>
              <a:gd name="connsiteY921" fmla="*/ 4923 h 6858000"/>
              <a:gd name="connsiteX922" fmla="*/ 0 w 6096001"/>
              <a:gd name="connsiteY922" fmla="*/ 1616718 h 6858000"/>
              <a:gd name="connsiteX923" fmla="*/ 0 w 6096001"/>
              <a:gd name="connsiteY923" fmla="*/ 1606870 h 6858000"/>
              <a:gd name="connsiteX924" fmla="*/ 1557638 w 6096001"/>
              <a:gd name="connsiteY924" fmla="*/ 0 h 6858000"/>
              <a:gd name="connsiteX925" fmla="*/ 1562562 w 6096001"/>
              <a:gd name="connsiteY925" fmla="*/ 4923 h 6858000"/>
              <a:gd name="connsiteX926" fmla="*/ 0 w 6096001"/>
              <a:gd name="connsiteY926" fmla="*/ 1567485 h 6858000"/>
              <a:gd name="connsiteX927" fmla="*/ 0 w 6096001"/>
              <a:gd name="connsiteY927" fmla="*/ 1557639 h 6858000"/>
              <a:gd name="connsiteX928" fmla="*/ 1508407 w 6096001"/>
              <a:gd name="connsiteY928" fmla="*/ 0 h 6858000"/>
              <a:gd name="connsiteX929" fmla="*/ 1513330 w 6096001"/>
              <a:gd name="connsiteY929" fmla="*/ 4923 h 6858000"/>
              <a:gd name="connsiteX930" fmla="*/ 0 w 6096001"/>
              <a:gd name="connsiteY930" fmla="*/ 1518253 h 6858000"/>
              <a:gd name="connsiteX931" fmla="*/ 0 w 6096001"/>
              <a:gd name="connsiteY931" fmla="*/ 1508407 h 6858000"/>
              <a:gd name="connsiteX932" fmla="*/ 1459176 w 6096001"/>
              <a:gd name="connsiteY932" fmla="*/ 0 h 6858000"/>
              <a:gd name="connsiteX933" fmla="*/ 1464098 w 6096001"/>
              <a:gd name="connsiteY933" fmla="*/ 4923 h 6858000"/>
              <a:gd name="connsiteX934" fmla="*/ 0 w 6096001"/>
              <a:gd name="connsiteY934" fmla="*/ 1469021 h 6858000"/>
              <a:gd name="connsiteX935" fmla="*/ 0 w 6096001"/>
              <a:gd name="connsiteY935" fmla="*/ 1459176 h 6858000"/>
              <a:gd name="connsiteX936" fmla="*/ 1409944 w 6096001"/>
              <a:gd name="connsiteY936" fmla="*/ 0 h 6858000"/>
              <a:gd name="connsiteX937" fmla="*/ 1414866 w 6096001"/>
              <a:gd name="connsiteY937" fmla="*/ 4923 h 6858000"/>
              <a:gd name="connsiteX938" fmla="*/ 0 w 6096001"/>
              <a:gd name="connsiteY938" fmla="*/ 1419789 h 6858000"/>
              <a:gd name="connsiteX939" fmla="*/ 0 w 6096001"/>
              <a:gd name="connsiteY939" fmla="*/ 1409944 h 6858000"/>
              <a:gd name="connsiteX940" fmla="*/ 1360711 w 6096001"/>
              <a:gd name="connsiteY940" fmla="*/ 0 h 6858000"/>
              <a:gd name="connsiteX941" fmla="*/ 1365635 w 6096001"/>
              <a:gd name="connsiteY941" fmla="*/ 4923 h 6858000"/>
              <a:gd name="connsiteX942" fmla="*/ 0 w 6096001"/>
              <a:gd name="connsiteY942" fmla="*/ 1370559 h 6858000"/>
              <a:gd name="connsiteX943" fmla="*/ 0 w 6096001"/>
              <a:gd name="connsiteY943" fmla="*/ 1360711 h 6858000"/>
              <a:gd name="connsiteX944" fmla="*/ 1311479 w 6096001"/>
              <a:gd name="connsiteY944" fmla="*/ 0 h 6858000"/>
              <a:gd name="connsiteX945" fmla="*/ 1316404 w 6096001"/>
              <a:gd name="connsiteY945" fmla="*/ 4923 h 6858000"/>
              <a:gd name="connsiteX946" fmla="*/ 0 w 6096001"/>
              <a:gd name="connsiteY946" fmla="*/ 1321327 h 6858000"/>
              <a:gd name="connsiteX947" fmla="*/ 0 w 6096001"/>
              <a:gd name="connsiteY947" fmla="*/ 1311479 h 6858000"/>
              <a:gd name="connsiteX948" fmla="*/ 1262248 w 6096001"/>
              <a:gd name="connsiteY948" fmla="*/ 0 h 6858000"/>
              <a:gd name="connsiteX949" fmla="*/ 1267170 w 6096001"/>
              <a:gd name="connsiteY949" fmla="*/ 4923 h 6858000"/>
              <a:gd name="connsiteX950" fmla="*/ 0 w 6096001"/>
              <a:gd name="connsiteY950" fmla="*/ 1272094 h 6858000"/>
              <a:gd name="connsiteX951" fmla="*/ 0 w 6096001"/>
              <a:gd name="connsiteY951" fmla="*/ 1262247 h 6858000"/>
              <a:gd name="connsiteX952" fmla="*/ 1213015 w 6096001"/>
              <a:gd name="connsiteY952" fmla="*/ 0 h 6858000"/>
              <a:gd name="connsiteX953" fmla="*/ 1217939 w 6096001"/>
              <a:gd name="connsiteY953" fmla="*/ 4923 h 6858000"/>
              <a:gd name="connsiteX954" fmla="*/ 0 w 6096001"/>
              <a:gd name="connsiteY954" fmla="*/ 1222862 h 6858000"/>
              <a:gd name="connsiteX955" fmla="*/ 0 w 6096001"/>
              <a:gd name="connsiteY955" fmla="*/ 1213016 h 6858000"/>
              <a:gd name="connsiteX956" fmla="*/ 1163783 w 6096001"/>
              <a:gd name="connsiteY956" fmla="*/ 0 h 6858000"/>
              <a:gd name="connsiteX957" fmla="*/ 1168707 w 6096001"/>
              <a:gd name="connsiteY957" fmla="*/ 4923 h 6858000"/>
              <a:gd name="connsiteX958" fmla="*/ 0 w 6096001"/>
              <a:gd name="connsiteY958" fmla="*/ 1173630 h 6858000"/>
              <a:gd name="connsiteX959" fmla="*/ 0 w 6096001"/>
              <a:gd name="connsiteY959" fmla="*/ 1163784 h 6858000"/>
              <a:gd name="connsiteX960" fmla="*/ 1114553 w 6096001"/>
              <a:gd name="connsiteY960" fmla="*/ 0 h 6858000"/>
              <a:gd name="connsiteX961" fmla="*/ 1119475 w 6096001"/>
              <a:gd name="connsiteY961" fmla="*/ 4923 h 6858000"/>
              <a:gd name="connsiteX962" fmla="*/ 0 w 6096001"/>
              <a:gd name="connsiteY962" fmla="*/ 1124398 h 6858000"/>
              <a:gd name="connsiteX963" fmla="*/ 0 w 6096001"/>
              <a:gd name="connsiteY963" fmla="*/ 1114553 h 6858000"/>
              <a:gd name="connsiteX964" fmla="*/ 1065320 w 6096001"/>
              <a:gd name="connsiteY964" fmla="*/ 0 h 6858000"/>
              <a:gd name="connsiteX965" fmla="*/ 1070243 w 6096001"/>
              <a:gd name="connsiteY965" fmla="*/ 4923 h 6858000"/>
              <a:gd name="connsiteX966" fmla="*/ 0 w 6096001"/>
              <a:gd name="connsiteY966" fmla="*/ 1075166 h 6858000"/>
              <a:gd name="connsiteX967" fmla="*/ 0 w 6096001"/>
              <a:gd name="connsiteY967" fmla="*/ 1065320 h 6858000"/>
              <a:gd name="connsiteX968" fmla="*/ 1016088 w 6096001"/>
              <a:gd name="connsiteY968" fmla="*/ 0 h 6858000"/>
              <a:gd name="connsiteX969" fmla="*/ 1021012 w 6096001"/>
              <a:gd name="connsiteY969" fmla="*/ 4923 h 6858000"/>
              <a:gd name="connsiteX970" fmla="*/ 0 w 6096001"/>
              <a:gd name="connsiteY970" fmla="*/ 1025936 h 6858000"/>
              <a:gd name="connsiteX971" fmla="*/ 0 w 6096001"/>
              <a:gd name="connsiteY971" fmla="*/ 1016088 h 6858000"/>
              <a:gd name="connsiteX972" fmla="*/ 966856 w 6096001"/>
              <a:gd name="connsiteY972" fmla="*/ 0 h 6858000"/>
              <a:gd name="connsiteX973" fmla="*/ 971779 w 6096001"/>
              <a:gd name="connsiteY973" fmla="*/ 4923 h 6858000"/>
              <a:gd name="connsiteX974" fmla="*/ 0 w 6096001"/>
              <a:gd name="connsiteY974" fmla="*/ 976702 h 6858000"/>
              <a:gd name="connsiteX975" fmla="*/ 0 w 6096001"/>
              <a:gd name="connsiteY975" fmla="*/ 966856 h 6858000"/>
              <a:gd name="connsiteX976" fmla="*/ 917624 w 6096001"/>
              <a:gd name="connsiteY976" fmla="*/ 0 h 6858000"/>
              <a:gd name="connsiteX977" fmla="*/ 922547 w 6096001"/>
              <a:gd name="connsiteY977" fmla="*/ 4923 h 6858000"/>
              <a:gd name="connsiteX978" fmla="*/ 0 w 6096001"/>
              <a:gd name="connsiteY978" fmla="*/ 927471 h 6858000"/>
              <a:gd name="connsiteX979" fmla="*/ 0 w 6096001"/>
              <a:gd name="connsiteY979" fmla="*/ 917624 h 6858000"/>
              <a:gd name="connsiteX980" fmla="*/ 868392 w 6096001"/>
              <a:gd name="connsiteY980" fmla="*/ 0 h 6858000"/>
              <a:gd name="connsiteX981" fmla="*/ 873315 w 6096001"/>
              <a:gd name="connsiteY981" fmla="*/ 4923 h 6858000"/>
              <a:gd name="connsiteX982" fmla="*/ 0 w 6096001"/>
              <a:gd name="connsiteY982" fmla="*/ 878239 h 6858000"/>
              <a:gd name="connsiteX983" fmla="*/ 0 w 6096001"/>
              <a:gd name="connsiteY983" fmla="*/ 868392 h 6858000"/>
              <a:gd name="connsiteX984" fmla="*/ 819162 w 6096001"/>
              <a:gd name="connsiteY984" fmla="*/ 0 h 6858000"/>
              <a:gd name="connsiteX985" fmla="*/ 824084 w 6096001"/>
              <a:gd name="connsiteY985" fmla="*/ 4923 h 6858000"/>
              <a:gd name="connsiteX986" fmla="*/ 0 w 6096001"/>
              <a:gd name="connsiteY986" fmla="*/ 829007 h 6858000"/>
              <a:gd name="connsiteX987" fmla="*/ 0 w 6096001"/>
              <a:gd name="connsiteY987" fmla="*/ 819162 h 6858000"/>
              <a:gd name="connsiteX988" fmla="*/ 769930 w 6096001"/>
              <a:gd name="connsiteY988" fmla="*/ 0 h 6858000"/>
              <a:gd name="connsiteX989" fmla="*/ 774852 w 6096001"/>
              <a:gd name="connsiteY989" fmla="*/ 4923 h 6858000"/>
              <a:gd name="connsiteX990" fmla="*/ 0 w 6096001"/>
              <a:gd name="connsiteY990" fmla="*/ 779775 h 6858000"/>
              <a:gd name="connsiteX991" fmla="*/ 0 w 6096001"/>
              <a:gd name="connsiteY991" fmla="*/ 769930 h 6858000"/>
              <a:gd name="connsiteX992" fmla="*/ 720697 w 6096001"/>
              <a:gd name="connsiteY992" fmla="*/ 0 h 6858000"/>
              <a:gd name="connsiteX993" fmla="*/ 725621 w 6096001"/>
              <a:gd name="connsiteY993" fmla="*/ 4923 h 6858000"/>
              <a:gd name="connsiteX994" fmla="*/ 0 w 6096001"/>
              <a:gd name="connsiteY994" fmla="*/ 730544 h 6858000"/>
              <a:gd name="connsiteX995" fmla="*/ 0 w 6096001"/>
              <a:gd name="connsiteY995" fmla="*/ 720697 h 6858000"/>
              <a:gd name="connsiteX996" fmla="*/ 671465 w 6096001"/>
              <a:gd name="connsiteY996" fmla="*/ 0 h 6858000"/>
              <a:gd name="connsiteX997" fmla="*/ 676389 w 6096001"/>
              <a:gd name="connsiteY997" fmla="*/ 4923 h 6858000"/>
              <a:gd name="connsiteX998" fmla="*/ 0 w 6096001"/>
              <a:gd name="connsiteY998" fmla="*/ 681312 h 6858000"/>
              <a:gd name="connsiteX999" fmla="*/ 0 w 6096001"/>
              <a:gd name="connsiteY999" fmla="*/ 671465 h 6858000"/>
              <a:gd name="connsiteX1000" fmla="*/ 622233 w 6096001"/>
              <a:gd name="connsiteY1000" fmla="*/ 0 h 6858000"/>
              <a:gd name="connsiteX1001" fmla="*/ 627156 w 6096001"/>
              <a:gd name="connsiteY1001" fmla="*/ 4923 h 6858000"/>
              <a:gd name="connsiteX1002" fmla="*/ 0 w 6096001"/>
              <a:gd name="connsiteY1002" fmla="*/ 632079 h 6858000"/>
              <a:gd name="connsiteX1003" fmla="*/ 0 w 6096001"/>
              <a:gd name="connsiteY1003" fmla="*/ 622233 h 6858000"/>
              <a:gd name="connsiteX1004" fmla="*/ 573001 w 6096001"/>
              <a:gd name="connsiteY1004" fmla="*/ 0 h 6858000"/>
              <a:gd name="connsiteX1005" fmla="*/ 577925 w 6096001"/>
              <a:gd name="connsiteY1005" fmla="*/ 4923 h 6858000"/>
              <a:gd name="connsiteX1006" fmla="*/ 0 w 6096001"/>
              <a:gd name="connsiteY1006" fmla="*/ 582847 h 6858000"/>
              <a:gd name="connsiteX1007" fmla="*/ 0 w 6096001"/>
              <a:gd name="connsiteY1007" fmla="*/ 573001 h 6858000"/>
              <a:gd name="connsiteX1008" fmla="*/ 523770 w 6096001"/>
              <a:gd name="connsiteY1008" fmla="*/ 0 h 6858000"/>
              <a:gd name="connsiteX1009" fmla="*/ 528692 w 6096001"/>
              <a:gd name="connsiteY1009" fmla="*/ 4923 h 6858000"/>
              <a:gd name="connsiteX1010" fmla="*/ 0 w 6096001"/>
              <a:gd name="connsiteY1010" fmla="*/ 533616 h 6858000"/>
              <a:gd name="connsiteX1011" fmla="*/ 0 w 6096001"/>
              <a:gd name="connsiteY1011" fmla="*/ 523771 h 6858000"/>
              <a:gd name="connsiteX1012" fmla="*/ 474539 w 6096001"/>
              <a:gd name="connsiteY1012" fmla="*/ 0 h 6858000"/>
              <a:gd name="connsiteX1013" fmla="*/ 479461 w 6096001"/>
              <a:gd name="connsiteY1013" fmla="*/ 4923 h 6858000"/>
              <a:gd name="connsiteX1014" fmla="*/ 0 w 6096001"/>
              <a:gd name="connsiteY1014" fmla="*/ 484384 h 6858000"/>
              <a:gd name="connsiteX1015" fmla="*/ 0 w 6096001"/>
              <a:gd name="connsiteY1015" fmla="*/ 474539 h 6858000"/>
              <a:gd name="connsiteX1016" fmla="*/ 425305 w 6096001"/>
              <a:gd name="connsiteY1016" fmla="*/ 0 h 6858000"/>
              <a:gd name="connsiteX1017" fmla="*/ 430230 w 6096001"/>
              <a:gd name="connsiteY1017" fmla="*/ 4923 h 6858000"/>
              <a:gd name="connsiteX1018" fmla="*/ 0 w 6096001"/>
              <a:gd name="connsiteY1018" fmla="*/ 435153 h 6858000"/>
              <a:gd name="connsiteX1019" fmla="*/ 0 w 6096001"/>
              <a:gd name="connsiteY1019" fmla="*/ 425306 h 6858000"/>
              <a:gd name="connsiteX1020" fmla="*/ 376074 w 6096001"/>
              <a:gd name="connsiteY1020" fmla="*/ 0 h 6858000"/>
              <a:gd name="connsiteX1021" fmla="*/ 380997 w 6096001"/>
              <a:gd name="connsiteY1021" fmla="*/ 4923 h 6858000"/>
              <a:gd name="connsiteX1022" fmla="*/ 0 w 6096001"/>
              <a:gd name="connsiteY1022" fmla="*/ 385920 h 6858000"/>
              <a:gd name="connsiteX1023" fmla="*/ 0 w 6096001"/>
              <a:gd name="connsiteY1023" fmla="*/ 376074 h 6858000"/>
              <a:gd name="connsiteX1024" fmla="*/ 326842 w 6096001"/>
              <a:gd name="connsiteY1024" fmla="*/ 0 h 6858000"/>
              <a:gd name="connsiteX1025" fmla="*/ 331765 w 6096001"/>
              <a:gd name="connsiteY1025" fmla="*/ 4923 h 6858000"/>
              <a:gd name="connsiteX1026" fmla="*/ 0 w 6096001"/>
              <a:gd name="connsiteY1026" fmla="*/ 336688 h 6858000"/>
              <a:gd name="connsiteX1027" fmla="*/ 0 w 6096001"/>
              <a:gd name="connsiteY1027" fmla="*/ 326842 h 6858000"/>
              <a:gd name="connsiteX1028" fmla="*/ 277610 w 6096001"/>
              <a:gd name="connsiteY1028" fmla="*/ 0 h 6858000"/>
              <a:gd name="connsiteX1029" fmla="*/ 282533 w 6096001"/>
              <a:gd name="connsiteY1029" fmla="*/ 4923 h 6858000"/>
              <a:gd name="connsiteX1030" fmla="*/ 0 w 6096001"/>
              <a:gd name="connsiteY1030" fmla="*/ 287456 h 6858000"/>
              <a:gd name="connsiteX1031" fmla="*/ 0 w 6096001"/>
              <a:gd name="connsiteY1031" fmla="*/ 277610 h 6858000"/>
              <a:gd name="connsiteX1032" fmla="*/ 228378 w 6096001"/>
              <a:gd name="connsiteY1032" fmla="*/ 0 h 6858000"/>
              <a:gd name="connsiteX1033" fmla="*/ 233301 w 6096001"/>
              <a:gd name="connsiteY1033" fmla="*/ 4923 h 6858000"/>
              <a:gd name="connsiteX1034" fmla="*/ 0 w 6096001"/>
              <a:gd name="connsiteY1034" fmla="*/ 238224 h 6858000"/>
              <a:gd name="connsiteX1035" fmla="*/ 0 w 6096001"/>
              <a:gd name="connsiteY1035" fmla="*/ 228378 h 6858000"/>
              <a:gd name="connsiteX1036" fmla="*/ 179146 w 6096001"/>
              <a:gd name="connsiteY1036" fmla="*/ 0 h 6858000"/>
              <a:gd name="connsiteX1037" fmla="*/ 184069 w 6096001"/>
              <a:gd name="connsiteY1037" fmla="*/ 4923 h 6858000"/>
              <a:gd name="connsiteX1038" fmla="*/ 0 w 6096001"/>
              <a:gd name="connsiteY1038" fmla="*/ 188992 h 6858000"/>
              <a:gd name="connsiteX1039" fmla="*/ 0 w 6096001"/>
              <a:gd name="connsiteY1039" fmla="*/ 179146 h 6858000"/>
              <a:gd name="connsiteX1040" fmla="*/ 129914 w 6096001"/>
              <a:gd name="connsiteY1040" fmla="*/ 0 h 6858000"/>
              <a:gd name="connsiteX1041" fmla="*/ 134837 w 6096001"/>
              <a:gd name="connsiteY1041" fmla="*/ 4923 h 6858000"/>
              <a:gd name="connsiteX1042" fmla="*/ 0 w 6096001"/>
              <a:gd name="connsiteY1042" fmla="*/ 139761 h 6858000"/>
              <a:gd name="connsiteX1043" fmla="*/ 0 w 6096001"/>
              <a:gd name="connsiteY1043" fmla="*/ 129914 h 6858000"/>
              <a:gd name="connsiteX1044" fmla="*/ 80682 w 6096001"/>
              <a:gd name="connsiteY1044" fmla="*/ 0 h 6858000"/>
              <a:gd name="connsiteX1045" fmla="*/ 85606 w 6096001"/>
              <a:gd name="connsiteY1045" fmla="*/ 4923 h 6858000"/>
              <a:gd name="connsiteX1046" fmla="*/ 0 w 6096001"/>
              <a:gd name="connsiteY1046" fmla="*/ 90529 h 6858000"/>
              <a:gd name="connsiteX1047" fmla="*/ 0 w 6096001"/>
              <a:gd name="connsiteY1047" fmla="*/ 80682 h 6858000"/>
              <a:gd name="connsiteX1048" fmla="*/ 31451 w 6096001"/>
              <a:gd name="connsiteY1048" fmla="*/ 0 h 6858000"/>
              <a:gd name="connsiteX1049" fmla="*/ 36374 w 6096001"/>
              <a:gd name="connsiteY1049" fmla="*/ 4923 h 6858000"/>
              <a:gd name="connsiteX1050" fmla="*/ 0 w 6096001"/>
              <a:gd name="connsiteY1050" fmla="*/ 41297 h 6858000"/>
              <a:gd name="connsiteX1051" fmla="*/ 0 w 6096001"/>
              <a:gd name="connsiteY1051" fmla="*/ 31451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Lst>
            <a:rect l="l" t="t" r="r" b="b"/>
            <a:pathLst>
              <a:path w="6096001" h="6858000">
                <a:moveTo>
                  <a:pt x="6096001" y="6839121"/>
                </a:moveTo>
                <a:lnTo>
                  <a:pt x="6096001" y="6848970"/>
                </a:lnTo>
                <a:lnTo>
                  <a:pt x="6086972" y="6858000"/>
                </a:lnTo>
                <a:lnTo>
                  <a:pt x="6082047" y="6853077"/>
                </a:lnTo>
                <a:close/>
                <a:moveTo>
                  <a:pt x="6096001" y="6789880"/>
                </a:moveTo>
                <a:lnTo>
                  <a:pt x="6096001" y="6799729"/>
                </a:lnTo>
                <a:lnTo>
                  <a:pt x="6037740" y="6858000"/>
                </a:lnTo>
                <a:lnTo>
                  <a:pt x="6032815" y="6853077"/>
                </a:lnTo>
                <a:close/>
                <a:moveTo>
                  <a:pt x="6096001" y="6740639"/>
                </a:moveTo>
                <a:lnTo>
                  <a:pt x="6096001" y="6750488"/>
                </a:lnTo>
                <a:lnTo>
                  <a:pt x="5988508" y="6858000"/>
                </a:lnTo>
                <a:lnTo>
                  <a:pt x="5983583" y="6853077"/>
                </a:lnTo>
                <a:close/>
                <a:moveTo>
                  <a:pt x="6096001" y="6691398"/>
                </a:moveTo>
                <a:lnTo>
                  <a:pt x="6096001" y="6701246"/>
                </a:lnTo>
                <a:lnTo>
                  <a:pt x="5939275" y="6858000"/>
                </a:lnTo>
                <a:lnTo>
                  <a:pt x="5934351" y="6853077"/>
                </a:lnTo>
                <a:close/>
                <a:moveTo>
                  <a:pt x="6096001" y="6642158"/>
                </a:moveTo>
                <a:lnTo>
                  <a:pt x="6096001" y="6652006"/>
                </a:lnTo>
                <a:lnTo>
                  <a:pt x="5890043" y="6858000"/>
                </a:lnTo>
                <a:lnTo>
                  <a:pt x="5885119" y="6853077"/>
                </a:lnTo>
                <a:close/>
                <a:moveTo>
                  <a:pt x="6096001" y="6592918"/>
                </a:moveTo>
                <a:lnTo>
                  <a:pt x="6096001" y="6602767"/>
                </a:lnTo>
                <a:lnTo>
                  <a:pt x="5840813" y="6858000"/>
                </a:lnTo>
                <a:lnTo>
                  <a:pt x="5835888" y="6853077"/>
                </a:lnTo>
                <a:close/>
                <a:moveTo>
                  <a:pt x="6096001" y="6543677"/>
                </a:moveTo>
                <a:lnTo>
                  <a:pt x="6096001" y="6553526"/>
                </a:lnTo>
                <a:lnTo>
                  <a:pt x="5791581" y="6858000"/>
                </a:lnTo>
                <a:lnTo>
                  <a:pt x="5786656" y="6853077"/>
                </a:lnTo>
                <a:close/>
                <a:moveTo>
                  <a:pt x="6096001" y="6494372"/>
                </a:moveTo>
                <a:lnTo>
                  <a:pt x="6096001" y="6504222"/>
                </a:lnTo>
                <a:lnTo>
                  <a:pt x="5742349" y="6858000"/>
                </a:lnTo>
                <a:lnTo>
                  <a:pt x="5737424" y="6853077"/>
                </a:lnTo>
                <a:close/>
                <a:moveTo>
                  <a:pt x="6096001" y="6445123"/>
                </a:moveTo>
                <a:lnTo>
                  <a:pt x="6096001" y="6454972"/>
                </a:lnTo>
                <a:lnTo>
                  <a:pt x="5693117" y="6858000"/>
                </a:lnTo>
                <a:lnTo>
                  <a:pt x="5688193" y="6853077"/>
                </a:lnTo>
                <a:close/>
                <a:moveTo>
                  <a:pt x="6096001" y="6395872"/>
                </a:moveTo>
                <a:lnTo>
                  <a:pt x="6096001" y="6405722"/>
                </a:lnTo>
                <a:lnTo>
                  <a:pt x="5643885" y="6858000"/>
                </a:lnTo>
                <a:lnTo>
                  <a:pt x="5638959" y="6853077"/>
                </a:lnTo>
                <a:close/>
                <a:moveTo>
                  <a:pt x="6096001" y="6346622"/>
                </a:moveTo>
                <a:lnTo>
                  <a:pt x="6096001" y="6356472"/>
                </a:lnTo>
                <a:lnTo>
                  <a:pt x="5594652" y="6858000"/>
                </a:lnTo>
                <a:lnTo>
                  <a:pt x="5589727" y="6853077"/>
                </a:lnTo>
                <a:close/>
                <a:moveTo>
                  <a:pt x="6096001" y="6297374"/>
                </a:moveTo>
                <a:lnTo>
                  <a:pt x="6096001" y="6307222"/>
                </a:lnTo>
                <a:lnTo>
                  <a:pt x="5545420" y="6858000"/>
                </a:lnTo>
                <a:lnTo>
                  <a:pt x="5540497" y="6853077"/>
                </a:lnTo>
                <a:close/>
                <a:moveTo>
                  <a:pt x="6096001" y="6248125"/>
                </a:moveTo>
                <a:lnTo>
                  <a:pt x="6096001" y="6257973"/>
                </a:lnTo>
                <a:lnTo>
                  <a:pt x="5496189" y="6858000"/>
                </a:lnTo>
                <a:lnTo>
                  <a:pt x="5491265" y="6853077"/>
                </a:lnTo>
                <a:close/>
                <a:moveTo>
                  <a:pt x="6096001" y="6198875"/>
                </a:moveTo>
                <a:lnTo>
                  <a:pt x="6096001" y="6208724"/>
                </a:lnTo>
                <a:lnTo>
                  <a:pt x="5446957" y="6858000"/>
                </a:lnTo>
                <a:lnTo>
                  <a:pt x="5442033" y="6853077"/>
                </a:lnTo>
                <a:close/>
                <a:moveTo>
                  <a:pt x="6096001" y="6149625"/>
                </a:moveTo>
                <a:lnTo>
                  <a:pt x="6096001" y="6159474"/>
                </a:lnTo>
                <a:lnTo>
                  <a:pt x="5397725" y="6858000"/>
                </a:lnTo>
                <a:lnTo>
                  <a:pt x="5392801" y="6853077"/>
                </a:lnTo>
                <a:close/>
                <a:moveTo>
                  <a:pt x="6096001" y="6100376"/>
                </a:moveTo>
                <a:lnTo>
                  <a:pt x="6096001" y="6110224"/>
                </a:lnTo>
                <a:lnTo>
                  <a:pt x="5348493" y="6858000"/>
                </a:lnTo>
                <a:lnTo>
                  <a:pt x="5343569" y="6853077"/>
                </a:lnTo>
                <a:close/>
                <a:moveTo>
                  <a:pt x="6096001" y="6051125"/>
                </a:moveTo>
                <a:lnTo>
                  <a:pt x="6096001" y="6060974"/>
                </a:lnTo>
                <a:lnTo>
                  <a:pt x="5299261" y="6858000"/>
                </a:lnTo>
                <a:lnTo>
                  <a:pt x="5294336" y="6853077"/>
                </a:lnTo>
                <a:close/>
                <a:moveTo>
                  <a:pt x="6096001" y="6001875"/>
                </a:moveTo>
                <a:lnTo>
                  <a:pt x="6096001" y="6011725"/>
                </a:lnTo>
                <a:lnTo>
                  <a:pt x="5250029" y="6858000"/>
                </a:lnTo>
                <a:lnTo>
                  <a:pt x="5245104" y="6853077"/>
                </a:lnTo>
                <a:close/>
                <a:moveTo>
                  <a:pt x="6096001" y="5952627"/>
                </a:moveTo>
                <a:lnTo>
                  <a:pt x="6096001" y="5962476"/>
                </a:lnTo>
                <a:lnTo>
                  <a:pt x="5200798" y="6858000"/>
                </a:lnTo>
                <a:lnTo>
                  <a:pt x="5195873" y="6853077"/>
                </a:lnTo>
                <a:close/>
                <a:moveTo>
                  <a:pt x="6096001" y="5903377"/>
                </a:moveTo>
                <a:lnTo>
                  <a:pt x="6096001" y="5913226"/>
                </a:lnTo>
                <a:lnTo>
                  <a:pt x="5151566" y="6858000"/>
                </a:lnTo>
                <a:lnTo>
                  <a:pt x="5146641" y="6853077"/>
                </a:lnTo>
                <a:close/>
                <a:moveTo>
                  <a:pt x="6096001" y="5854128"/>
                </a:moveTo>
                <a:lnTo>
                  <a:pt x="6096001" y="5863977"/>
                </a:lnTo>
                <a:lnTo>
                  <a:pt x="5102335" y="6858000"/>
                </a:lnTo>
                <a:lnTo>
                  <a:pt x="5097410" y="6853077"/>
                </a:lnTo>
                <a:close/>
                <a:moveTo>
                  <a:pt x="6096001" y="5804878"/>
                </a:moveTo>
                <a:lnTo>
                  <a:pt x="6096001" y="5814728"/>
                </a:lnTo>
                <a:lnTo>
                  <a:pt x="5053103" y="6858000"/>
                </a:lnTo>
                <a:lnTo>
                  <a:pt x="5048178" y="6853077"/>
                </a:lnTo>
                <a:close/>
                <a:moveTo>
                  <a:pt x="6096001" y="5755628"/>
                </a:moveTo>
                <a:lnTo>
                  <a:pt x="6096001" y="5765476"/>
                </a:lnTo>
                <a:lnTo>
                  <a:pt x="5003869" y="6858000"/>
                </a:lnTo>
                <a:lnTo>
                  <a:pt x="4998945" y="6853077"/>
                </a:lnTo>
                <a:close/>
                <a:moveTo>
                  <a:pt x="6096001" y="5706378"/>
                </a:moveTo>
                <a:lnTo>
                  <a:pt x="6096001" y="5716227"/>
                </a:lnTo>
                <a:lnTo>
                  <a:pt x="4954637" y="6858000"/>
                </a:lnTo>
                <a:lnTo>
                  <a:pt x="4949713" y="6853077"/>
                </a:lnTo>
                <a:close/>
                <a:moveTo>
                  <a:pt x="6096001" y="5657130"/>
                </a:moveTo>
                <a:lnTo>
                  <a:pt x="6096001" y="5666978"/>
                </a:lnTo>
                <a:lnTo>
                  <a:pt x="4905407" y="6858000"/>
                </a:lnTo>
                <a:lnTo>
                  <a:pt x="4900483" y="6853077"/>
                </a:lnTo>
                <a:close/>
                <a:moveTo>
                  <a:pt x="6096001" y="5607880"/>
                </a:moveTo>
                <a:lnTo>
                  <a:pt x="6096001" y="5617729"/>
                </a:lnTo>
                <a:lnTo>
                  <a:pt x="4856175" y="6858000"/>
                </a:lnTo>
                <a:lnTo>
                  <a:pt x="4851251" y="6853077"/>
                </a:lnTo>
                <a:close/>
                <a:moveTo>
                  <a:pt x="6096001" y="5558631"/>
                </a:moveTo>
                <a:lnTo>
                  <a:pt x="6096001" y="5568479"/>
                </a:lnTo>
                <a:lnTo>
                  <a:pt x="4806943" y="6858000"/>
                </a:lnTo>
                <a:lnTo>
                  <a:pt x="4802019" y="6853077"/>
                </a:lnTo>
                <a:close/>
                <a:moveTo>
                  <a:pt x="6096001" y="5509381"/>
                </a:moveTo>
                <a:lnTo>
                  <a:pt x="6096001" y="5519230"/>
                </a:lnTo>
                <a:lnTo>
                  <a:pt x="4757711" y="6858000"/>
                </a:lnTo>
                <a:lnTo>
                  <a:pt x="4752787" y="6853077"/>
                </a:lnTo>
                <a:close/>
                <a:moveTo>
                  <a:pt x="6096001" y="5460130"/>
                </a:moveTo>
                <a:lnTo>
                  <a:pt x="6096001" y="5469980"/>
                </a:lnTo>
                <a:lnTo>
                  <a:pt x="4708479" y="6858000"/>
                </a:lnTo>
                <a:lnTo>
                  <a:pt x="4703553" y="6853077"/>
                </a:lnTo>
                <a:close/>
                <a:moveTo>
                  <a:pt x="6096001" y="5410880"/>
                </a:moveTo>
                <a:lnTo>
                  <a:pt x="6096001" y="5420730"/>
                </a:lnTo>
                <a:lnTo>
                  <a:pt x="4659246" y="6858000"/>
                </a:lnTo>
                <a:lnTo>
                  <a:pt x="4654321" y="6853077"/>
                </a:lnTo>
                <a:close/>
                <a:moveTo>
                  <a:pt x="6096001" y="5361631"/>
                </a:moveTo>
                <a:lnTo>
                  <a:pt x="6096001" y="5371480"/>
                </a:lnTo>
                <a:lnTo>
                  <a:pt x="4610015" y="6858000"/>
                </a:lnTo>
                <a:lnTo>
                  <a:pt x="4605090" y="6853077"/>
                </a:lnTo>
                <a:close/>
                <a:moveTo>
                  <a:pt x="6096001" y="5312382"/>
                </a:moveTo>
                <a:lnTo>
                  <a:pt x="6096001" y="5322232"/>
                </a:lnTo>
                <a:lnTo>
                  <a:pt x="4560784" y="6858000"/>
                </a:lnTo>
                <a:lnTo>
                  <a:pt x="4555859" y="6853077"/>
                </a:lnTo>
                <a:close/>
                <a:moveTo>
                  <a:pt x="6096001" y="5263132"/>
                </a:moveTo>
                <a:lnTo>
                  <a:pt x="6096001" y="5272982"/>
                </a:lnTo>
                <a:lnTo>
                  <a:pt x="4511552" y="6858000"/>
                </a:lnTo>
                <a:lnTo>
                  <a:pt x="4506627" y="6853077"/>
                </a:lnTo>
                <a:close/>
                <a:moveTo>
                  <a:pt x="6096001" y="5213883"/>
                </a:moveTo>
                <a:lnTo>
                  <a:pt x="6096001" y="5223732"/>
                </a:lnTo>
                <a:lnTo>
                  <a:pt x="4462320" y="6858000"/>
                </a:lnTo>
                <a:lnTo>
                  <a:pt x="4457395" y="6853077"/>
                </a:lnTo>
                <a:close/>
                <a:moveTo>
                  <a:pt x="6096001" y="5164634"/>
                </a:moveTo>
                <a:lnTo>
                  <a:pt x="6096001" y="5174483"/>
                </a:lnTo>
                <a:lnTo>
                  <a:pt x="4413088" y="6858000"/>
                </a:lnTo>
                <a:lnTo>
                  <a:pt x="4408163" y="6853077"/>
                </a:lnTo>
                <a:close/>
                <a:moveTo>
                  <a:pt x="6096001" y="5115384"/>
                </a:moveTo>
                <a:lnTo>
                  <a:pt x="6096001" y="5125232"/>
                </a:lnTo>
                <a:lnTo>
                  <a:pt x="4363855" y="6858000"/>
                </a:lnTo>
                <a:lnTo>
                  <a:pt x="4358931" y="6853077"/>
                </a:lnTo>
                <a:close/>
                <a:moveTo>
                  <a:pt x="6096001" y="5066134"/>
                </a:moveTo>
                <a:lnTo>
                  <a:pt x="6096001" y="5075982"/>
                </a:lnTo>
                <a:lnTo>
                  <a:pt x="4314623" y="6858000"/>
                </a:lnTo>
                <a:lnTo>
                  <a:pt x="4309699" y="6853077"/>
                </a:lnTo>
                <a:close/>
                <a:moveTo>
                  <a:pt x="6096001" y="5016885"/>
                </a:moveTo>
                <a:lnTo>
                  <a:pt x="6096001" y="5026734"/>
                </a:lnTo>
                <a:lnTo>
                  <a:pt x="4265393" y="6858000"/>
                </a:lnTo>
                <a:lnTo>
                  <a:pt x="4260468" y="6853077"/>
                </a:lnTo>
                <a:close/>
                <a:moveTo>
                  <a:pt x="6096001" y="4967636"/>
                </a:moveTo>
                <a:lnTo>
                  <a:pt x="6096001" y="4977484"/>
                </a:lnTo>
                <a:lnTo>
                  <a:pt x="4216161" y="6858000"/>
                </a:lnTo>
                <a:lnTo>
                  <a:pt x="4211236" y="6853077"/>
                </a:lnTo>
                <a:close/>
                <a:moveTo>
                  <a:pt x="6096001" y="4918386"/>
                </a:moveTo>
                <a:lnTo>
                  <a:pt x="6096001" y="4928235"/>
                </a:lnTo>
                <a:lnTo>
                  <a:pt x="4166929" y="6858000"/>
                </a:lnTo>
                <a:lnTo>
                  <a:pt x="4162004" y="6853077"/>
                </a:lnTo>
                <a:close/>
                <a:moveTo>
                  <a:pt x="6096001" y="4869137"/>
                </a:moveTo>
                <a:lnTo>
                  <a:pt x="6096001" y="4878985"/>
                </a:lnTo>
                <a:lnTo>
                  <a:pt x="4117697" y="6858000"/>
                </a:lnTo>
                <a:lnTo>
                  <a:pt x="4112773" y="6853077"/>
                </a:lnTo>
                <a:close/>
                <a:moveTo>
                  <a:pt x="6096001" y="4819886"/>
                </a:moveTo>
                <a:lnTo>
                  <a:pt x="6096001" y="4829735"/>
                </a:lnTo>
                <a:lnTo>
                  <a:pt x="4068465" y="6858000"/>
                </a:lnTo>
                <a:lnTo>
                  <a:pt x="4063539" y="6853077"/>
                </a:lnTo>
                <a:close/>
                <a:moveTo>
                  <a:pt x="6096001" y="4770637"/>
                </a:moveTo>
                <a:lnTo>
                  <a:pt x="6096001" y="4780485"/>
                </a:lnTo>
                <a:lnTo>
                  <a:pt x="4019232" y="6858000"/>
                </a:lnTo>
                <a:lnTo>
                  <a:pt x="4014307" y="6853077"/>
                </a:lnTo>
                <a:close/>
                <a:moveTo>
                  <a:pt x="6096001" y="4721388"/>
                </a:moveTo>
                <a:lnTo>
                  <a:pt x="6096001" y="4731235"/>
                </a:lnTo>
                <a:lnTo>
                  <a:pt x="3970000" y="6858000"/>
                </a:lnTo>
                <a:lnTo>
                  <a:pt x="3965077" y="6853077"/>
                </a:lnTo>
                <a:close/>
                <a:moveTo>
                  <a:pt x="6096001" y="4672139"/>
                </a:moveTo>
                <a:lnTo>
                  <a:pt x="6096001" y="4681986"/>
                </a:lnTo>
                <a:lnTo>
                  <a:pt x="3920769" y="6858000"/>
                </a:lnTo>
                <a:lnTo>
                  <a:pt x="3915845" y="6853077"/>
                </a:lnTo>
                <a:close/>
                <a:moveTo>
                  <a:pt x="6096001" y="4622889"/>
                </a:moveTo>
                <a:lnTo>
                  <a:pt x="6096001" y="4632736"/>
                </a:lnTo>
                <a:lnTo>
                  <a:pt x="3871537" y="6858000"/>
                </a:lnTo>
                <a:lnTo>
                  <a:pt x="3866613" y="6853077"/>
                </a:lnTo>
                <a:close/>
                <a:moveTo>
                  <a:pt x="6096001" y="4573639"/>
                </a:moveTo>
                <a:lnTo>
                  <a:pt x="6096001" y="4583488"/>
                </a:lnTo>
                <a:lnTo>
                  <a:pt x="3822306" y="6858000"/>
                </a:lnTo>
                <a:lnTo>
                  <a:pt x="3817381" y="6853077"/>
                </a:lnTo>
                <a:close/>
                <a:moveTo>
                  <a:pt x="6096001" y="4524389"/>
                </a:moveTo>
                <a:lnTo>
                  <a:pt x="6096001" y="4534238"/>
                </a:lnTo>
                <a:lnTo>
                  <a:pt x="3773074" y="6858000"/>
                </a:lnTo>
                <a:lnTo>
                  <a:pt x="3768149" y="6853077"/>
                </a:lnTo>
                <a:close/>
                <a:moveTo>
                  <a:pt x="6096001" y="4475141"/>
                </a:moveTo>
                <a:lnTo>
                  <a:pt x="6096001" y="4484988"/>
                </a:lnTo>
                <a:lnTo>
                  <a:pt x="3723841" y="6858000"/>
                </a:lnTo>
                <a:lnTo>
                  <a:pt x="3718919" y="6853077"/>
                </a:lnTo>
                <a:close/>
                <a:moveTo>
                  <a:pt x="6096001" y="4425892"/>
                </a:moveTo>
                <a:lnTo>
                  <a:pt x="6096001" y="4435738"/>
                </a:lnTo>
                <a:lnTo>
                  <a:pt x="3674609" y="6858000"/>
                </a:lnTo>
                <a:lnTo>
                  <a:pt x="3669687" y="6853077"/>
                </a:lnTo>
                <a:close/>
                <a:moveTo>
                  <a:pt x="6096001" y="4376642"/>
                </a:moveTo>
                <a:lnTo>
                  <a:pt x="6096001" y="4386489"/>
                </a:lnTo>
                <a:lnTo>
                  <a:pt x="3625378" y="6858000"/>
                </a:lnTo>
                <a:lnTo>
                  <a:pt x="3620455" y="6853077"/>
                </a:lnTo>
                <a:close/>
                <a:moveTo>
                  <a:pt x="6096001" y="4327392"/>
                </a:moveTo>
                <a:lnTo>
                  <a:pt x="6096001" y="4337239"/>
                </a:lnTo>
                <a:lnTo>
                  <a:pt x="3576146" y="6858000"/>
                </a:lnTo>
                <a:lnTo>
                  <a:pt x="3571223" y="6853077"/>
                </a:lnTo>
                <a:close/>
                <a:moveTo>
                  <a:pt x="6096001" y="4278142"/>
                </a:moveTo>
                <a:lnTo>
                  <a:pt x="6096001" y="4287990"/>
                </a:lnTo>
                <a:lnTo>
                  <a:pt x="3526915" y="6858000"/>
                </a:lnTo>
                <a:lnTo>
                  <a:pt x="3521990" y="6853077"/>
                </a:lnTo>
                <a:close/>
                <a:moveTo>
                  <a:pt x="6096001" y="4228892"/>
                </a:moveTo>
                <a:lnTo>
                  <a:pt x="6096001" y="4238741"/>
                </a:lnTo>
                <a:lnTo>
                  <a:pt x="3477683" y="6858000"/>
                </a:lnTo>
                <a:lnTo>
                  <a:pt x="3472758" y="6853077"/>
                </a:lnTo>
                <a:close/>
                <a:moveTo>
                  <a:pt x="6096001" y="4179643"/>
                </a:moveTo>
                <a:lnTo>
                  <a:pt x="6096001" y="4189490"/>
                </a:lnTo>
                <a:lnTo>
                  <a:pt x="3428449" y="6858000"/>
                </a:lnTo>
                <a:lnTo>
                  <a:pt x="3423527" y="6853077"/>
                </a:lnTo>
                <a:close/>
                <a:moveTo>
                  <a:pt x="6096001" y="4130394"/>
                </a:moveTo>
                <a:lnTo>
                  <a:pt x="6096001" y="4140240"/>
                </a:lnTo>
                <a:lnTo>
                  <a:pt x="3379217" y="6858000"/>
                </a:lnTo>
                <a:lnTo>
                  <a:pt x="3374296" y="6853077"/>
                </a:lnTo>
                <a:close/>
                <a:moveTo>
                  <a:pt x="6096001" y="4081144"/>
                </a:moveTo>
                <a:lnTo>
                  <a:pt x="6096001" y="4090992"/>
                </a:lnTo>
                <a:lnTo>
                  <a:pt x="3329987" y="6858000"/>
                </a:lnTo>
                <a:lnTo>
                  <a:pt x="3325064" y="6853077"/>
                </a:lnTo>
                <a:close/>
                <a:moveTo>
                  <a:pt x="6096001" y="4031895"/>
                </a:moveTo>
                <a:lnTo>
                  <a:pt x="6096001" y="4041742"/>
                </a:lnTo>
                <a:lnTo>
                  <a:pt x="3280755" y="6858000"/>
                </a:lnTo>
                <a:lnTo>
                  <a:pt x="3275832" y="6853077"/>
                </a:lnTo>
                <a:close/>
                <a:moveTo>
                  <a:pt x="6096001" y="3982645"/>
                </a:moveTo>
                <a:lnTo>
                  <a:pt x="6096001" y="3992492"/>
                </a:lnTo>
                <a:lnTo>
                  <a:pt x="3231523" y="6858000"/>
                </a:lnTo>
                <a:lnTo>
                  <a:pt x="3226600" y="6853077"/>
                </a:lnTo>
                <a:close/>
                <a:moveTo>
                  <a:pt x="6096001" y="3933395"/>
                </a:moveTo>
                <a:lnTo>
                  <a:pt x="6096001" y="3943243"/>
                </a:lnTo>
                <a:lnTo>
                  <a:pt x="3182291" y="6858000"/>
                </a:lnTo>
                <a:lnTo>
                  <a:pt x="3177367" y="6853077"/>
                </a:lnTo>
                <a:close/>
                <a:moveTo>
                  <a:pt x="6096001" y="3884145"/>
                </a:moveTo>
                <a:lnTo>
                  <a:pt x="6096001" y="3893993"/>
                </a:lnTo>
                <a:lnTo>
                  <a:pt x="3133058" y="6858000"/>
                </a:lnTo>
                <a:lnTo>
                  <a:pt x="3128135" y="6853077"/>
                </a:lnTo>
                <a:close/>
                <a:moveTo>
                  <a:pt x="6096001" y="3834897"/>
                </a:moveTo>
                <a:lnTo>
                  <a:pt x="6096001" y="3844743"/>
                </a:lnTo>
                <a:lnTo>
                  <a:pt x="3083826" y="6858000"/>
                </a:lnTo>
                <a:lnTo>
                  <a:pt x="3078905" y="6853077"/>
                </a:lnTo>
                <a:close/>
                <a:moveTo>
                  <a:pt x="6096001" y="3785646"/>
                </a:moveTo>
                <a:lnTo>
                  <a:pt x="6096001" y="3795494"/>
                </a:lnTo>
                <a:lnTo>
                  <a:pt x="3034595" y="6858000"/>
                </a:lnTo>
                <a:lnTo>
                  <a:pt x="3029671" y="6853077"/>
                </a:lnTo>
                <a:close/>
                <a:moveTo>
                  <a:pt x="6096001" y="3736396"/>
                </a:moveTo>
                <a:lnTo>
                  <a:pt x="6096001" y="3746244"/>
                </a:lnTo>
                <a:lnTo>
                  <a:pt x="2985364" y="6858000"/>
                </a:lnTo>
                <a:lnTo>
                  <a:pt x="2980439" y="6853077"/>
                </a:lnTo>
                <a:close/>
                <a:moveTo>
                  <a:pt x="6096001" y="3687146"/>
                </a:moveTo>
                <a:lnTo>
                  <a:pt x="6096001" y="3696994"/>
                </a:lnTo>
                <a:lnTo>
                  <a:pt x="2936131" y="6858000"/>
                </a:lnTo>
                <a:lnTo>
                  <a:pt x="2931207" y="6853077"/>
                </a:lnTo>
                <a:close/>
                <a:moveTo>
                  <a:pt x="6096001" y="3637898"/>
                </a:moveTo>
                <a:lnTo>
                  <a:pt x="6096001" y="3647745"/>
                </a:lnTo>
                <a:lnTo>
                  <a:pt x="2886899" y="6858000"/>
                </a:lnTo>
                <a:lnTo>
                  <a:pt x="2881976" y="6853077"/>
                </a:lnTo>
                <a:close/>
                <a:moveTo>
                  <a:pt x="6096001" y="3588648"/>
                </a:moveTo>
                <a:lnTo>
                  <a:pt x="6096001" y="3598495"/>
                </a:lnTo>
                <a:lnTo>
                  <a:pt x="2837667" y="6858000"/>
                </a:lnTo>
                <a:lnTo>
                  <a:pt x="2832744" y="6853077"/>
                </a:lnTo>
                <a:close/>
                <a:moveTo>
                  <a:pt x="6096001" y="3539399"/>
                </a:moveTo>
                <a:lnTo>
                  <a:pt x="6096001" y="3549246"/>
                </a:lnTo>
                <a:lnTo>
                  <a:pt x="2788435" y="6858000"/>
                </a:lnTo>
                <a:lnTo>
                  <a:pt x="2783513" y="6853077"/>
                </a:lnTo>
                <a:close/>
                <a:moveTo>
                  <a:pt x="6096001" y="3489522"/>
                </a:moveTo>
                <a:lnTo>
                  <a:pt x="6096001" y="3499368"/>
                </a:lnTo>
                <a:lnTo>
                  <a:pt x="2737972" y="6858000"/>
                </a:lnTo>
                <a:lnTo>
                  <a:pt x="2733050" y="6853077"/>
                </a:lnTo>
                <a:close/>
                <a:moveTo>
                  <a:pt x="6096001" y="3440280"/>
                </a:moveTo>
                <a:lnTo>
                  <a:pt x="6096001" y="3450127"/>
                </a:lnTo>
                <a:lnTo>
                  <a:pt x="2688741" y="6858000"/>
                </a:lnTo>
                <a:lnTo>
                  <a:pt x="2683817" y="6853077"/>
                </a:lnTo>
                <a:close/>
                <a:moveTo>
                  <a:pt x="6096001" y="3391040"/>
                </a:moveTo>
                <a:lnTo>
                  <a:pt x="6096001" y="3400887"/>
                </a:lnTo>
                <a:lnTo>
                  <a:pt x="2639509" y="6858000"/>
                </a:lnTo>
                <a:lnTo>
                  <a:pt x="2634585" y="6853077"/>
                </a:lnTo>
                <a:close/>
                <a:moveTo>
                  <a:pt x="6096001" y="3341799"/>
                </a:moveTo>
                <a:lnTo>
                  <a:pt x="6096001" y="3351645"/>
                </a:lnTo>
                <a:lnTo>
                  <a:pt x="2590276" y="6858000"/>
                </a:lnTo>
                <a:lnTo>
                  <a:pt x="2585353" y="6853077"/>
                </a:lnTo>
                <a:close/>
                <a:moveTo>
                  <a:pt x="6096001" y="3292559"/>
                </a:moveTo>
                <a:lnTo>
                  <a:pt x="6096001" y="3302404"/>
                </a:lnTo>
                <a:lnTo>
                  <a:pt x="2541044" y="6858000"/>
                </a:lnTo>
                <a:lnTo>
                  <a:pt x="2536121" y="6853077"/>
                </a:lnTo>
                <a:close/>
                <a:moveTo>
                  <a:pt x="6096001" y="3243318"/>
                </a:moveTo>
                <a:lnTo>
                  <a:pt x="6096001" y="3253165"/>
                </a:lnTo>
                <a:lnTo>
                  <a:pt x="2491813" y="6858000"/>
                </a:lnTo>
                <a:lnTo>
                  <a:pt x="2486889" y="6853077"/>
                </a:lnTo>
                <a:close/>
                <a:moveTo>
                  <a:pt x="6096001" y="3194078"/>
                </a:moveTo>
                <a:lnTo>
                  <a:pt x="6096001" y="3203924"/>
                </a:lnTo>
                <a:lnTo>
                  <a:pt x="2442581" y="6858000"/>
                </a:lnTo>
                <a:lnTo>
                  <a:pt x="2437659" y="6853077"/>
                </a:lnTo>
                <a:close/>
                <a:moveTo>
                  <a:pt x="6096001" y="3144836"/>
                </a:moveTo>
                <a:lnTo>
                  <a:pt x="6096001" y="3154683"/>
                </a:lnTo>
                <a:lnTo>
                  <a:pt x="2393349" y="6858000"/>
                </a:lnTo>
                <a:lnTo>
                  <a:pt x="2388425" y="6853077"/>
                </a:lnTo>
                <a:close/>
                <a:moveTo>
                  <a:pt x="6096001" y="3095595"/>
                </a:moveTo>
                <a:lnTo>
                  <a:pt x="6096001" y="3105443"/>
                </a:lnTo>
                <a:lnTo>
                  <a:pt x="2344118" y="6858000"/>
                </a:lnTo>
                <a:lnTo>
                  <a:pt x="2339193" y="6853077"/>
                </a:lnTo>
                <a:close/>
                <a:moveTo>
                  <a:pt x="6096001" y="3046355"/>
                </a:moveTo>
                <a:lnTo>
                  <a:pt x="6096001" y="3056201"/>
                </a:lnTo>
                <a:lnTo>
                  <a:pt x="2294885" y="6858000"/>
                </a:lnTo>
                <a:lnTo>
                  <a:pt x="2289962" y="6853077"/>
                </a:lnTo>
                <a:close/>
                <a:moveTo>
                  <a:pt x="6096001" y="2997114"/>
                </a:moveTo>
                <a:lnTo>
                  <a:pt x="6096001" y="3006960"/>
                </a:lnTo>
                <a:lnTo>
                  <a:pt x="2245654" y="6858000"/>
                </a:lnTo>
                <a:lnTo>
                  <a:pt x="2240730" y="6853077"/>
                </a:lnTo>
                <a:close/>
                <a:moveTo>
                  <a:pt x="6096001" y="2947873"/>
                </a:moveTo>
                <a:lnTo>
                  <a:pt x="6096001" y="2957719"/>
                </a:lnTo>
                <a:lnTo>
                  <a:pt x="2196421" y="6858000"/>
                </a:lnTo>
                <a:lnTo>
                  <a:pt x="2191499" y="6853077"/>
                </a:lnTo>
                <a:close/>
                <a:moveTo>
                  <a:pt x="6096001" y="2898633"/>
                </a:moveTo>
                <a:lnTo>
                  <a:pt x="6096001" y="2908479"/>
                </a:lnTo>
                <a:lnTo>
                  <a:pt x="2147189" y="6858000"/>
                </a:lnTo>
                <a:lnTo>
                  <a:pt x="2142268" y="6853077"/>
                </a:lnTo>
                <a:close/>
                <a:moveTo>
                  <a:pt x="6096001" y="2849393"/>
                </a:moveTo>
                <a:lnTo>
                  <a:pt x="6096001" y="2859239"/>
                </a:lnTo>
                <a:lnTo>
                  <a:pt x="2097958" y="6858000"/>
                </a:lnTo>
                <a:lnTo>
                  <a:pt x="2093036" y="6853077"/>
                </a:lnTo>
                <a:close/>
                <a:moveTo>
                  <a:pt x="6096001" y="2800151"/>
                </a:moveTo>
                <a:lnTo>
                  <a:pt x="6096001" y="2809998"/>
                </a:lnTo>
                <a:lnTo>
                  <a:pt x="2048727" y="6858000"/>
                </a:lnTo>
                <a:lnTo>
                  <a:pt x="2043803" y="6853077"/>
                </a:lnTo>
                <a:close/>
                <a:moveTo>
                  <a:pt x="6096001" y="2750911"/>
                </a:moveTo>
                <a:lnTo>
                  <a:pt x="6096001" y="2760757"/>
                </a:lnTo>
                <a:lnTo>
                  <a:pt x="1999495" y="6858000"/>
                </a:lnTo>
                <a:lnTo>
                  <a:pt x="1994571" y="6853077"/>
                </a:lnTo>
                <a:close/>
                <a:moveTo>
                  <a:pt x="6096001" y="2701670"/>
                </a:moveTo>
                <a:lnTo>
                  <a:pt x="6096001" y="2711516"/>
                </a:lnTo>
                <a:lnTo>
                  <a:pt x="1950262" y="6858000"/>
                </a:lnTo>
                <a:lnTo>
                  <a:pt x="1945339" y="6853077"/>
                </a:lnTo>
                <a:close/>
                <a:moveTo>
                  <a:pt x="6096001" y="2652429"/>
                </a:moveTo>
                <a:lnTo>
                  <a:pt x="6096001" y="2662275"/>
                </a:lnTo>
                <a:lnTo>
                  <a:pt x="1901030" y="6858000"/>
                </a:lnTo>
                <a:lnTo>
                  <a:pt x="1896107" y="6853077"/>
                </a:lnTo>
                <a:close/>
                <a:moveTo>
                  <a:pt x="6096001" y="2603189"/>
                </a:moveTo>
                <a:lnTo>
                  <a:pt x="6096001" y="2613035"/>
                </a:lnTo>
                <a:lnTo>
                  <a:pt x="1851798" y="6858000"/>
                </a:lnTo>
                <a:lnTo>
                  <a:pt x="1846876" y="6853077"/>
                </a:lnTo>
                <a:close/>
                <a:moveTo>
                  <a:pt x="6096001" y="2553948"/>
                </a:moveTo>
                <a:lnTo>
                  <a:pt x="6096001" y="2563794"/>
                </a:lnTo>
                <a:lnTo>
                  <a:pt x="1802566" y="6858000"/>
                </a:lnTo>
                <a:lnTo>
                  <a:pt x="1797644" y="6853077"/>
                </a:lnTo>
                <a:close/>
                <a:moveTo>
                  <a:pt x="6096001" y="2504707"/>
                </a:moveTo>
                <a:lnTo>
                  <a:pt x="6096001" y="2514553"/>
                </a:lnTo>
                <a:lnTo>
                  <a:pt x="1753336" y="6858000"/>
                </a:lnTo>
                <a:lnTo>
                  <a:pt x="1748411" y="6853077"/>
                </a:lnTo>
                <a:close/>
                <a:moveTo>
                  <a:pt x="6096001" y="2455466"/>
                </a:moveTo>
                <a:lnTo>
                  <a:pt x="6096001" y="2465313"/>
                </a:lnTo>
                <a:lnTo>
                  <a:pt x="1704104" y="6858000"/>
                </a:lnTo>
                <a:lnTo>
                  <a:pt x="1699180" y="6853077"/>
                </a:lnTo>
                <a:close/>
                <a:moveTo>
                  <a:pt x="6096001" y="2406226"/>
                </a:moveTo>
                <a:lnTo>
                  <a:pt x="6096001" y="2416072"/>
                </a:lnTo>
                <a:lnTo>
                  <a:pt x="1654871" y="6858000"/>
                </a:lnTo>
                <a:lnTo>
                  <a:pt x="1649948" y="6853077"/>
                </a:lnTo>
                <a:close/>
                <a:moveTo>
                  <a:pt x="6096001" y="2356985"/>
                </a:moveTo>
                <a:lnTo>
                  <a:pt x="6096001" y="2366831"/>
                </a:lnTo>
                <a:lnTo>
                  <a:pt x="1605639" y="6858000"/>
                </a:lnTo>
                <a:lnTo>
                  <a:pt x="1600716" y="6853077"/>
                </a:lnTo>
                <a:close/>
                <a:moveTo>
                  <a:pt x="6096001" y="2307744"/>
                </a:moveTo>
                <a:lnTo>
                  <a:pt x="6096001" y="2317590"/>
                </a:lnTo>
                <a:lnTo>
                  <a:pt x="1556407" y="6858000"/>
                </a:lnTo>
                <a:lnTo>
                  <a:pt x="1551484" y="6853077"/>
                </a:lnTo>
                <a:close/>
                <a:moveTo>
                  <a:pt x="6096001" y="2258503"/>
                </a:moveTo>
                <a:lnTo>
                  <a:pt x="6096001" y="2268349"/>
                </a:lnTo>
                <a:lnTo>
                  <a:pt x="1507175" y="6858000"/>
                </a:lnTo>
                <a:lnTo>
                  <a:pt x="1502253" y="6853077"/>
                </a:lnTo>
                <a:close/>
                <a:moveTo>
                  <a:pt x="6096001" y="2209263"/>
                </a:moveTo>
                <a:lnTo>
                  <a:pt x="6096001" y="2219109"/>
                </a:lnTo>
                <a:lnTo>
                  <a:pt x="1457943" y="6858000"/>
                </a:lnTo>
                <a:lnTo>
                  <a:pt x="1453020" y="6853077"/>
                </a:lnTo>
                <a:close/>
                <a:moveTo>
                  <a:pt x="6096001" y="2160022"/>
                </a:moveTo>
                <a:lnTo>
                  <a:pt x="6096001" y="2169869"/>
                </a:lnTo>
                <a:lnTo>
                  <a:pt x="1408713" y="6858000"/>
                </a:lnTo>
                <a:lnTo>
                  <a:pt x="1403788" y="6853077"/>
                </a:lnTo>
                <a:close/>
                <a:moveTo>
                  <a:pt x="6096001" y="2110781"/>
                </a:moveTo>
                <a:lnTo>
                  <a:pt x="6096001" y="2120628"/>
                </a:lnTo>
                <a:lnTo>
                  <a:pt x="1359480" y="6858000"/>
                </a:lnTo>
                <a:lnTo>
                  <a:pt x="1354556" y="6853077"/>
                </a:lnTo>
                <a:close/>
                <a:moveTo>
                  <a:pt x="6096001" y="2061540"/>
                </a:moveTo>
                <a:lnTo>
                  <a:pt x="6096001" y="2071387"/>
                </a:lnTo>
                <a:lnTo>
                  <a:pt x="1310248" y="6858000"/>
                </a:lnTo>
                <a:lnTo>
                  <a:pt x="1305324" y="6853077"/>
                </a:lnTo>
                <a:close/>
                <a:moveTo>
                  <a:pt x="6096001" y="2012300"/>
                </a:moveTo>
                <a:lnTo>
                  <a:pt x="6096001" y="2022146"/>
                </a:lnTo>
                <a:lnTo>
                  <a:pt x="1261016" y="6858000"/>
                </a:lnTo>
                <a:lnTo>
                  <a:pt x="1256093" y="6853077"/>
                </a:lnTo>
                <a:close/>
                <a:moveTo>
                  <a:pt x="6096001" y="1963059"/>
                </a:moveTo>
                <a:lnTo>
                  <a:pt x="6096001" y="1972905"/>
                </a:lnTo>
                <a:lnTo>
                  <a:pt x="1211784" y="6858000"/>
                </a:lnTo>
                <a:lnTo>
                  <a:pt x="1206862" y="6853077"/>
                </a:lnTo>
                <a:close/>
                <a:moveTo>
                  <a:pt x="6096001" y="1913819"/>
                </a:moveTo>
                <a:lnTo>
                  <a:pt x="6096001" y="1923665"/>
                </a:lnTo>
                <a:lnTo>
                  <a:pt x="1162552" y="6858000"/>
                </a:lnTo>
                <a:lnTo>
                  <a:pt x="1157630" y="6853077"/>
                </a:lnTo>
                <a:close/>
                <a:moveTo>
                  <a:pt x="6096001" y="1864577"/>
                </a:moveTo>
                <a:lnTo>
                  <a:pt x="6096001" y="1874424"/>
                </a:lnTo>
                <a:lnTo>
                  <a:pt x="1113321" y="6858000"/>
                </a:lnTo>
                <a:lnTo>
                  <a:pt x="1108397" y="6853077"/>
                </a:lnTo>
                <a:close/>
                <a:moveTo>
                  <a:pt x="6096001" y="1815337"/>
                </a:moveTo>
                <a:lnTo>
                  <a:pt x="6096001" y="1825183"/>
                </a:lnTo>
                <a:lnTo>
                  <a:pt x="1064090" y="6858000"/>
                </a:lnTo>
                <a:lnTo>
                  <a:pt x="1059165" y="6853077"/>
                </a:lnTo>
                <a:close/>
                <a:moveTo>
                  <a:pt x="6096001" y="1766096"/>
                </a:moveTo>
                <a:lnTo>
                  <a:pt x="6096001" y="1775942"/>
                </a:lnTo>
                <a:lnTo>
                  <a:pt x="1014857" y="6858000"/>
                </a:lnTo>
                <a:lnTo>
                  <a:pt x="1009933" y="6853077"/>
                </a:lnTo>
                <a:close/>
                <a:moveTo>
                  <a:pt x="6096001" y="1716855"/>
                </a:moveTo>
                <a:lnTo>
                  <a:pt x="6096001" y="1726701"/>
                </a:lnTo>
                <a:lnTo>
                  <a:pt x="965625" y="6858000"/>
                </a:lnTo>
                <a:lnTo>
                  <a:pt x="960701" y="6853077"/>
                </a:lnTo>
                <a:close/>
                <a:moveTo>
                  <a:pt x="6096001" y="1667614"/>
                </a:moveTo>
                <a:lnTo>
                  <a:pt x="6096001" y="1677460"/>
                </a:lnTo>
                <a:lnTo>
                  <a:pt x="916393" y="6858000"/>
                </a:lnTo>
                <a:lnTo>
                  <a:pt x="911471" y="6853077"/>
                </a:lnTo>
                <a:close/>
                <a:moveTo>
                  <a:pt x="6096001" y="1618374"/>
                </a:moveTo>
                <a:lnTo>
                  <a:pt x="6096001" y="1628220"/>
                </a:lnTo>
                <a:lnTo>
                  <a:pt x="867161" y="6858000"/>
                </a:lnTo>
                <a:lnTo>
                  <a:pt x="862239" y="6853077"/>
                </a:lnTo>
                <a:close/>
                <a:moveTo>
                  <a:pt x="6096001" y="1569133"/>
                </a:moveTo>
                <a:lnTo>
                  <a:pt x="6096001" y="1578980"/>
                </a:lnTo>
                <a:lnTo>
                  <a:pt x="817930" y="6858000"/>
                </a:lnTo>
                <a:lnTo>
                  <a:pt x="813006" y="6853077"/>
                </a:lnTo>
                <a:close/>
                <a:moveTo>
                  <a:pt x="6096001" y="1519892"/>
                </a:moveTo>
                <a:lnTo>
                  <a:pt x="6096001" y="1529739"/>
                </a:lnTo>
                <a:lnTo>
                  <a:pt x="768698" y="6858000"/>
                </a:lnTo>
                <a:lnTo>
                  <a:pt x="763774" y="6853077"/>
                </a:lnTo>
                <a:close/>
                <a:moveTo>
                  <a:pt x="6096001" y="1470652"/>
                </a:moveTo>
                <a:lnTo>
                  <a:pt x="6096001" y="1480498"/>
                </a:lnTo>
                <a:lnTo>
                  <a:pt x="719465" y="6858000"/>
                </a:lnTo>
                <a:lnTo>
                  <a:pt x="714542" y="6853077"/>
                </a:lnTo>
                <a:close/>
                <a:moveTo>
                  <a:pt x="6096001" y="1421412"/>
                </a:moveTo>
                <a:lnTo>
                  <a:pt x="6096001" y="1431258"/>
                </a:lnTo>
                <a:lnTo>
                  <a:pt x="670233" y="6858000"/>
                </a:lnTo>
                <a:lnTo>
                  <a:pt x="665310" y="6853077"/>
                </a:lnTo>
                <a:close/>
                <a:moveTo>
                  <a:pt x="6096001" y="1372171"/>
                </a:moveTo>
                <a:lnTo>
                  <a:pt x="6096001" y="1382017"/>
                </a:lnTo>
                <a:lnTo>
                  <a:pt x="621001" y="6858000"/>
                </a:lnTo>
                <a:lnTo>
                  <a:pt x="616078" y="6853077"/>
                </a:lnTo>
                <a:close/>
                <a:moveTo>
                  <a:pt x="6096001" y="1322930"/>
                </a:moveTo>
                <a:lnTo>
                  <a:pt x="6096001" y="1332776"/>
                </a:lnTo>
                <a:lnTo>
                  <a:pt x="571770" y="6858000"/>
                </a:lnTo>
                <a:lnTo>
                  <a:pt x="566848" y="6853077"/>
                </a:lnTo>
                <a:close/>
                <a:moveTo>
                  <a:pt x="6096001" y="1272686"/>
                </a:moveTo>
                <a:lnTo>
                  <a:pt x="6096001" y="1282535"/>
                </a:lnTo>
                <a:lnTo>
                  <a:pt x="522538" y="6858000"/>
                </a:lnTo>
                <a:lnTo>
                  <a:pt x="517615" y="6853077"/>
                </a:lnTo>
                <a:close/>
                <a:moveTo>
                  <a:pt x="6096001" y="1223436"/>
                </a:moveTo>
                <a:lnTo>
                  <a:pt x="6096001" y="1233285"/>
                </a:lnTo>
                <a:lnTo>
                  <a:pt x="473307" y="6858000"/>
                </a:lnTo>
                <a:lnTo>
                  <a:pt x="468383" y="6853077"/>
                </a:lnTo>
                <a:close/>
                <a:moveTo>
                  <a:pt x="6096001" y="1174187"/>
                </a:moveTo>
                <a:lnTo>
                  <a:pt x="6096001" y="1184035"/>
                </a:lnTo>
                <a:lnTo>
                  <a:pt x="424074" y="6858000"/>
                </a:lnTo>
                <a:lnTo>
                  <a:pt x="419151" y="6853077"/>
                </a:lnTo>
                <a:close/>
                <a:moveTo>
                  <a:pt x="6096001" y="1124937"/>
                </a:moveTo>
                <a:lnTo>
                  <a:pt x="6096001" y="1134786"/>
                </a:lnTo>
                <a:lnTo>
                  <a:pt x="374842" y="6858000"/>
                </a:lnTo>
                <a:lnTo>
                  <a:pt x="369919" y="6853077"/>
                </a:lnTo>
                <a:close/>
                <a:moveTo>
                  <a:pt x="6096001" y="1075688"/>
                </a:moveTo>
                <a:lnTo>
                  <a:pt x="6096001" y="1085536"/>
                </a:lnTo>
                <a:lnTo>
                  <a:pt x="325610" y="6858000"/>
                </a:lnTo>
                <a:lnTo>
                  <a:pt x="320687" y="6853077"/>
                </a:lnTo>
                <a:close/>
                <a:moveTo>
                  <a:pt x="6096001" y="1026438"/>
                </a:moveTo>
                <a:lnTo>
                  <a:pt x="6096001" y="1036286"/>
                </a:lnTo>
                <a:lnTo>
                  <a:pt x="276378" y="6858000"/>
                </a:lnTo>
                <a:lnTo>
                  <a:pt x="271455" y="6853077"/>
                </a:lnTo>
                <a:close/>
                <a:moveTo>
                  <a:pt x="6096001" y="977189"/>
                </a:moveTo>
                <a:lnTo>
                  <a:pt x="6096001" y="987037"/>
                </a:lnTo>
                <a:lnTo>
                  <a:pt x="227147" y="6858000"/>
                </a:lnTo>
                <a:lnTo>
                  <a:pt x="222223" y="6853077"/>
                </a:lnTo>
                <a:close/>
                <a:moveTo>
                  <a:pt x="6096001" y="927939"/>
                </a:moveTo>
                <a:lnTo>
                  <a:pt x="6096001" y="937787"/>
                </a:lnTo>
                <a:lnTo>
                  <a:pt x="177915" y="6858000"/>
                </a:lnTo>
                <a:lnTo>
                  <a:pt x="172991" y="6853077"/>
                </a:lnTo>
                <a:close/>
                <a:moveTo>
                  <a:pt x="6096001" y="878690"/>
                </a:moveTo>
                <a:lnTo>
                  <a:pt x="6096001" y="888537"/>
                </a:lnTo>
                <a:lnTo>
                  <a:pt x="128683" y="6858000"/>
                </a:lnTo>
                <a:lnTo>
                  <a:pt x="123760" y="6853077"/>
                </a:lnTo>
                <a:close/>
                <a:moveTo>
                  <a:pt x="6096001" y="829441"/>
                </a:moveTo>
                <a:lnTo>
                  <a:pt x="6096001" y="839288"/>
                </a:lnTo>
                <a:lnTo>
                  <a:pt x="79451" y="6858000"/>
                </a:lnTo>
                <a:lnTo>
                  <a:pt x="74528" y="6853077"/>
                </a:lnTo>
                <a:close/>
                <a:moveTo>
                  <a:pt x="6096001" y="780191"/>
                </a:moveTo>
                <a:lnTo>
                  <a:pt x="6096001" y="790039"/>
                </a:lnTo>
                <a:lnTo>
                  <a:pt x="30219" y="6858000"/>
                </a:lnTo>
                <a:lnTo>
                  <a:pt x="25296" y="6853077"/>
                </a:lnTo>
                <a:close/>
                <a:moveTo>
                  <a:pt x="6096001" y="730941"/>
                </a:moveTo>
                <a:lnTo>
                  <a:pt x="6096001" y="740789"/>
                </a:lnTo>
                <a:lnTo>
                  <a:pt x="0" y="6838981"/>
                </a:lnTo>
                <a:lnTo>
                  <a:pt x="0" y="6829134"/>
                </a:lnTo>
                <a:close/>
                <a:moveTo>
                  <a:pt x="6096001" y="681692"/>
                </a:moveTo>
                <a:lnTo>
                  <a:pt x="6096001" y="691539"/>
                </a:lnTo>
                <a:lnTo>
                  <a:pt x="0" y="6789731"/>
                </a:lnTo>
                <a:lnTo>
                  <a:pt x="0" y="6779883"/>
                </a:lnTo>
                <a:close/>
                <a:moveTo>
                  <a:pt x="6096001" y="632442"/>
                </a:moveTo>
                <a:lnTo>
                  <a:pt x="6096001" y="642290"/>
                </a:lnTo>
                <a:lnTo>
                  <a:pt x="0" y="6740483"/>
                </a:lnTo>
                <a:lnTo>
                  <a:pt x="0" y="6730633"/>
                </a:lnTo>
                <a:close/>
                <a:moveTo>
                  <a:pt x="6096001" y="583192"/>
                </a:moveTo>
                <a:lnTo>
                  <a:pt x="6096001" y="593041"/>
                </a:lnTo>
                <a:lnTo>
                  <a:pt x="0" y="6691232"/>
                </a:lnTo>
                <a:lnTo>
                  <a:pt x="0" y="6681383"/>
                </a:lnTo>
                <a:close/>
                <a:moveTo>
                  <a:pt x="6096001" y="533942"/>
                </a:moveTo>
                <a:lnTo>
                  <a:pt x="6096001" y="543791"/>
                </a:lnTo>
                <a:lnTo>
                  <a:pt x="0" y="6641982"/>
                </a:lnTo>
                <a:lnTo>
                  <a:pt x="0" y="6632134"/>
                </a:lnTo>
                <a:close/>
                <a:moveTo>
                  <a:pt x="6096001" y="484693"/>
                </a:moveTo>
                <a:lnTo>
                  <a:pt x="6096001" y="494542"/>
                </a:lnTo>
                <a:lnTo>
                  <a:pt x="0" y="6592732"/>
                </a:lnTo>
                <a:lnTo>
                  <a:pt x="0" y="6582885"/>
                </a:lnTo>
                <a:close/>
                <a:moveTo>
                  <a:pt x="6096001" y="435443"/>
                </a:moveTo>
                <a:lnTo>
                  <a:pt x="6096001" y="445292"/>
                </a:lnTo>
                <a:lnTo>
                  <a:pt x="0" y="6543484"/>
                </a:lnTo>
                <a:lnTo>
                  <a:pt x="0" y="6533635"/>
                </a:lnTo>
                <a:close/>
                <a:moveTo>
                  <a:pt x="6096001" y="386193"/>
                </a:moveTo>
                <a:lnTo>
                  <a:pt x="6096001" y="396042"/>
                </a:lnTo>
                <a:lnTo>
                  <a:pt x="0" y="6494234"/>
                </a:lnTo>
                <a:lnTo>
                  <a:pt x="0" y="6484386"/>
                </a:lnTo>
                <a:close/>
                <a:moveTo>
                  <a:pt x="6096001" y="336945"/>
                </a:moveTo>
                <a:lnTo>
                  <a:pt x="6096001" y="346793"/>
                </a:lnTo>
                <a:lnTo>
                  <a:pt x="0" y="6444984"/>
                </a:lnTo>
                <a:lnTo>
                  <a:pt x="0" y="6435136"/>
                </a:lnTo>
                <a:close/>
                <a:moveTo>
                  <a:pt x="6096001" y="287695"/>
                </a:moveTo>
                <a:lnTo>
                  <a:pt x="6096001" y="297543"/>
                </a:lnTo>
                <a:lnTo>
                  <a:pt x="0" y="6395735"/>
                </a:lnTo>
                <a:lnTo>
                  <a:pt x="0" y="6385886"/>
                </a:lnTo>
                <a:close/>
                <a:moveTo>
                  <a:pt x="6096001" y="238445"/>
                </a:moveTo>
                <a:lnTo>
                  <a:pt x="6096001" y="248293"/>
                </a:lnTo>
                <a:lnTo>
                  <a:pt x="0" y="6346485"/>
                </a:lnTo>
                <a:lnTo>
                  <a:pt x="0" y="6336636"/>
                </a:lnTo>
                <a:close/>
                <a:moveTo>
                  <a:pt x="6096001" y="189196"/>
                </a:moveTo>
                <a:lnTo>
                  <a:pt x="6096001" y="199043"/>
                </a:lnTo>
                <a:lnTo>
                  <a:pt x="0" y="6297235"/>
                </a:lnTo>
                <a:lnTo>
                  <a:pt x="0" y="6287387"/>
                </a:lnTo>
                <a:close/>
                <a:moveTo>
                  <a:pt x="6096001" y="139946"/>
                </a:moveTo>
                <a:lnTo>
                  <a:pt x="6096001" y="149795"/>
                </a:lnTo>
                <a:lnTo>
                  <a:pt x="0" y="6247986"/>
                </a:lnTo>
                <a:lnTo>
                  <a:pt x="0" y="6238137"/>
                </a:lnTo>
                <a:close/>
                <a:moveTo>
                  <a:pt x="6096001" y="90697"/>
                </a:moveTo>
                <a:lnTo>
                  <a:pt x="6096001" y="100546"/>
                </a:lnTo>
                <a:lnTo>
                  <a:pt x="0" y="6198736"/>
                </a:lnTo>
                <a:lnTo>
                  <a:pt x="0" y="6188889"/>
                </a:lnTo>
                <a:close/>
                <a:moveTo>
                  <a:pt x="6096001" y="41447"/>
                </a:moveTo>
                <a:lnTo>
                  <a:pt x="6096001" y="51296"/>
                </a:lnTo>
                <a:lnTo>
                  <a:pt x="0" y="6149486"/>
                </a:lnTo>
                <a:lnTo>
                  <a:pt x="0" y="6139639"/>
                </a:lnTo>
                <a:close/>
                <a:moveTo>
                  <a:pt x="6088202" y="0"/>
                </a:moveTo>
                <a:lnTo>
                  <a:pt x="6093124" y="4923"/>
                </a:lnTo>
                <a:lnTo>
                  <a:pt x="0" y="6100238"/>
                </a:lnTo>
                <a:lnTo>
                  <a:pt x="0" y="6090389"/>
                </a:lnTo>
                <a:close/>
                <a:moveTo>
                  <a:pt x="6038970" y="0"/>
                </a:moveTo>
                <a:lnTo>
                  <a:pt x="6043892" y="4923"/>
                </a:lnTo>
                <a:lnTo>
                  <a:pt x="0" y="6050988"/>
                </a:lnTo>
                <a:lnTo>
                  <a:pt x="0" y="6041139"/>
                </a:lnTo>
                <a:close/>
                <a:moveTo>
                  <a:pt x="5989738" y="0"/>
                </a:moveTo>
                <a:lnTo>
                  <a:pt x="5994661" y="4923"/>
                </a:lnTo>
                <a:lnTo>
                  <a:pt x="0" y="6001738"/>
                </a:lnTo>
                <a:lnTo>
                  <a:pt x="0" y="5991890"/>
                </a:lnTo>
                <a:close/>
                <a:moveTo>
                  <a:pt x="5940507" y="0"/>
                </a:moveTo>
                <a:lnTo>
                  <a:pt x="5945429" y="4923"/>
                </a:lnTo>
                <a:lnTo>
                  <a:pt x="0" y="5952489"/>
                </a:lnTo>
                <a:lnTo>
                  <a:pt x="0" y="5942640"/>
                </a:lnTo>
                <a:close/>
                <a:moveTo>
                  <a:pt x="5891275" y="0"/>
                </a:moveTo>
                <a:lnTo>
                  <a:pt x="5896197" y="4923"/>
                </a:lnTo>
                <a:lnTo>
                  <a:pt x="0" y="5903239"/>
                </a:lnTo>
                <a:lnTo>
                  <a:pt x="0" y="5893391"/>
                </a:lnTo>
                <a:close/>
                <a:moveTo>
                  <a:pt x="5842041" y="0"/>
                </a:moveTo>
                <a:lnTo>
                  <a:pt x="5846966" y="4923"/>
                </a:lnTo>
                <a:lnTo>
                  <a:pt x="0" y="5853989"/>
                </a:lnTo>
                <a:lnTo>
                  <a:pt x="0" y="5844142"/>
                </a:lnTo>
                <a:close/>
                <a:moveTo>
                  <a:pt x="5792809" y="0"/>
                </a:moveTo>
                <a:lnTo>
                  <a:pt x="5797734" y="4923"/>
                </a:lnTo>
                <a:lnTo>
                  <a:pt x="0" y="5804741"/>
                </a:lnTo>
                <a:lnTo>
                  <a:pt x="0" y="5794892"/>
                </a:lnTo>
                <a:close/>
                <a:moveTo>
                  <a:pt x="5743579" y="0"/>
                </a:moveTo>
                <a:lnTo>
                  <a:pt x="5748501" y="4923"/>
                </a:lnTo>
                <a:lnTo>
                  <a:pt x="0" y="5755491"/>
                </a:lnTo>
                <a:lnTo>
                  <a:pt x="0" y="5745642"/>
                </a:lnTo>
                <a:close/>
                <a:moveTo>
                  <a:pt x="5694347" y="0"/>
                </a:moveTo>
                <a:lnTo>
                  <a:pt x="5699269" y="4923"/>
                </a:lnTo>
                <a:lnTo>
                  <a:pt x="0" y="5706241"/>
                </a:lnTo>
                <a:lnTo>
                  <a:pt x="0" y="5696393"/>
                </a:lnTo>
                <a:close/>
                <a:moveTo>
                  <a:pt x="5645115" y="0"/>
                </a:moveTo>
                <a:lnTo>
                  <a:pt x="5650039" y="4923"/>
                </a:lnTo>
                <a:lnTo>
                  <a:pt x="0" y="5656991"/>
                </a:lnTo>
                <a:lnTo>
                  <a:pt x="0" y="5647143"/>
                </a:lnTo>
                <a:close/>
                <a:moveTo>
                  <a:pt x="5595883" y="0"/>
                </a:moveTo>
                <a:lnTo>
                  <a:pt x="5600807" y="4923"/>
                </a:lnTo>
                <a:lnTo>
                  <a:pt x="0" y="5607742"/>
                </a:lnTo>
                <a:lnTo>
                  <a:pt x="0" y="5597893"/>
                </a:lnTo>
                <a:close/>
                <a:moveTo>
                  <a:pt x="5546650" y="0"/>
                </a:moveTo>
                <a:lnTo>
                  <a:pt x="5551575" y="4923"/>
                </a:lnTo>
                <a:lnTo>
                  <a:pt x="0" y="5558492"/>
                </a:lnTo>
                <a:lnTo>
                  <a:pt x="0" y="5548644"/>
                </a:lnTo>
                <a:close/>
                <a:moveTo>
                  <a:pt x="5497418" y="0"/>
                </a:moveTo>
                <a:lnTo>
                  <a:pt x="5502343" y="4923"/>
                </a:lnTo>
                <a:lnTo>
                  <a:pt x="0" y="5509242"/>
                </a:lnTo>
                <a:lnTo>
                  <a:pt x="0" y="5499394"/>
                </a:lnTo>
                <a:close/>
                <a:moveTo>
                  <a:pt x="5448187" y="0"/>
                </a:moveTo>
                <a:lnTo>
                  <a:pt x="5453109" y="4923"/>
                </a:lnTo>
                <a:lnTo>
                  <a:pt x="0" y="5459993"/>
                </a:lnTo>
                <a:lnTo>
                  <a:pt x="0" y="5450144"/>
                </a:lnTo>
                <a:close/>
                <a:moveTo>
                  <a:pt x="5398955" y="0"/>
                </a:moveTo>
                <a:lnTo>
                  <a:pt x="5403877" y="4923"/>
                </a:lnTo>
                <a:lnTo>
                  <a:pt x="0" y="5408803"/>
                </a:lnTo>
                <a:lnTo>
                  <a:pt x="0" y="5398956"/>
                </a:lnTo>
                <a:close/>
                <a:moveTo>
                  <a:pt x="5349724" y="0"/>
                </a:moveTo>
                <a:lnTo>
                  <a:pt x="5354647" y="4923"/>
                </a:lnTo>
                <a:lnTo>
                  <a:pt x="0" y="5359571"/>
                </a:lnTo>
                <a:lnTo>
                  <a:pt x="0" y="5349724"/>
                </a:lnTo>
                <a:close/>
                <a:moveTo>
                  <a:pt x="5300492" y="0"/>
                </a:moveTo>
                <a:lnTo>
                  <a:pt x="5305415" y="4923"/>
                </a:lnTo>
                <a:lnTo>
                  <a:pt x="0" y="5310339"/>
                </a:lnTo>
                <a:lnTo>
                  <a:pt x="0" y="5300492"/>
                </a:lnTo>
                <a:close/>
                <a:moveTo>
                  <a:pt x="5251259" y="0"/>
                </a:moveTo>
                <a:lnTo>
                  <a:pt x="5256183" y="4923"/>
                </a:lnTo>
                <a:lnTo>
                  <a:pt x="0" y="5261107"/>
                </a:lnTo>
                <a:lnTo>
                  <a:pt x="0" y="5251261"/>
                </a:lnTo>
                <a:close/>
                <a:moveTo>
                  <a:pt x="5202027" y="0"/>
                </a:moveTo>
                <a:lnTo>
                  <a:pt x="5206951" y="4923"/>
                </a:lnTo>
                <a:lnTo>
                  <a:pt x="0" y="5211875"/>
                </a:lnTo>
                <a:lnTo>
                  <a:pt x="0" y="5202029"/>
                </a:lnTo>
                <a:close/>
                <a:moveTo>
                  <a:pt x="5152797" y="0"/>
                </a:moveTo>
                <a:lnTo>
                  <a:pt x="5157719" y="4923"/>
                </a:lnTo>
                <a:lnTo>
                  <a:pt x="0" y="5162643"/>
                </a:lnTo>
                <a:lnTo>
                  <a:pt x="0" y="5152797"/>
                </a:lnTo>
                <a:close/>
                <a:moveTo>
                  <a:pt x="5103565" y="0"/>
                </a:moveTo>
                <a:lnTo>
                  <a:pt x="5108487" y="4923"/>
                </a:lnTo>
                <a:lnTo>
                  <a:pt x="0" y="5113411"/>
                </a:lnTo>
                <a:lnTo>
                  <a:pt x="0" y="5103565"/>
                </a:lnTo>
                <a:close/>
                <a:moveTo>
                  <a:pt x="5054333" y="0"/>
                </a:moveTo>
                <a:lnTo>
                  <a:pt x="5059256" y="4923"/>
                </a:lnTo>
                <a:lnTo>
                  <a:pt x="0" y="5064179"/>
                </a:lnTo>
                <a:lnTo>
                  <a:pt x="0" y="5054333"/>
                </a:lnTo>
                <a:close/>
                <a:moveTo>
                  <a:pt x="5005101" y="0"/>
                </a:moveTo>
                <a:lnTo>
                  <a:pt x="5010024" y="4923"/>
                </a:lnTo>
                <a:lnTo>
                  <a:pt x="0" y="5014948"/>
                </a:lnTo>
                <a:lnTo>
                  <a:pt x="0" y="5005101"/>
                </a:lnTo>
                <a:close/>
                <a:moveTo>
                  <a:pt x="4955869" y="0"/>
                </a:moveTo>
                <a:lnTo>
                  <a:pt x="4960792" y="4923"/>
                </a:lnTo>
                <a:lnTo>
                  <a:pt x="0" y="4965716"/>
                </a:lnTo>
                <a:lnTo>
                  <a:pt x="0" y="4955869"/>
                </a:lnTo>
                <a:close/>
                <a:moveTo>
                  <a:pt x="4906635" y="0"/>
                </a:moveTo>
                <a:lnTo>
                  <a:pt x="4911560" y="4923"/>
                </a:lnTo>
                <a:lnTo>
                  <a:pt x="0" y="4916484"/>
                </a:lnTo>
                <a:lnTo>
                  <a:pt x="0" y="4906637"/>
                </a:lnTo>
                <a:close/>
                <a:moveTo>
                  <a:pt x="4857404" y="0"/>
                </a:moveTo>
                <a:lnTo>
                  <a:pt x="4862329" y="4923"/>
                </a:lnTo>
                <a:lnTo>
                  <a:pt x="0" y="4867252"/>
                </a:lnTo>
                <a:lnTo>
                  <a:pt x="0" y="4857406"/>
                </a:lnTo>
                <a:close/>
                <a:moveTo>
                  <a:pt x="4808173" y="0"/>
                </a:moveTo>
                <a:lnTo>
                  <a:pt x="4813095" y="4923"/>
                </a:lnTo>
                <a:lnTo>
                  <a:pt x="0" y="4818020"/>
                </a:lnTo>
                <a:lnTo>
                  <a:pt x="0" y="4808174"/>
                </a:lnTo>
                <a:close/>
                <a:moveTo>
                  <a:pt x="4758941" y="0"/>
                </a:moveTo>
                <a:lnTo>
                  <a:pt x="4763863" y="4923"/>
                </a:lnTo>
                <a:lnTo>
                  <a:pt x="0" y="4768788"/>
                </a:lnTo>
                <a:lnTo>
                  <a:pt x="0" y="4758942"/>
                </a:lnTo>
                <a:close/>
                <a:moveTo>
                  <a:pt x="4709709" y="0"/>
                </a:moveTo>
                <a:lnTo>
                  <a:pt x="4714633" y="4923"/>
                </a:lnTo>
                <a:lnTo>
                  <a:pt x="0" y="4719556"/>
                </a:lnTo>
                <a:lnTo>
                  <a:pt x="0" y="4709710"/>
                </a:lnTo>
                <a:close/>
                <a:moveTo>
                  <a:pt x="4660477" y="0"/>
                </a:moveTo>
                <a:lnTo>
                  <a:pt x="4665401" y="4923"/>
                </a:lnTo>
                <a:lnTo>
                  <a:pt x="0" y="4670324"/>
                </a:lnTo>
                <a:lnTo>
                  <a:pt x="0" y="4660478"/>
                </a:lnTo>
                <a:close/>
                <a:moveTo>
                  <a:pt x="4611245" y="0"/>
                </a:moveTo>
                <a:lnTo>
                  <a:pt x="4616169" y="4923"/>
                </a:lnTo>
                <a:lnTo>
                  <a:pt x="0" y="4621093"/>
                </a:lnTo>
                <a:lnTo>
                  <a:pt x="0" y="4611246"/>
                </a:lnTo>
                <a:close/>
                <a:moveTo>
                  <a:pt x="4562013" y="0"/>
                </a:moveTo>
                <a:lnTo>
                  <a:pt x="4566937" y="4923"/>
                </a:lnTo>
                <a:lnTo>
                  <a:pt x="0" y="4571861"/>
                </a:lnTo>
                <a:lnTo>
                  <a:pt x="0" y="4562014"/>
                </a:lnTo>
                <a:close/>
                <a:moveTo>
                  <a:pt x="4512782" y="0"/>
                </a:moveTo>
                <a:lnTo>
                  <a:pt x="4517704" y="4923"/>
                </a:lnTo>
                <a:lnTo>
                  <a:pt x="0" y="4522629"/>
                </a:lnTo>
                <a:lnTo>
                  <a:pt x="0" y="4512782"/>
                </a:lnTo>
                <a:close/>
                <a:moveTo>
                  <a:pt x="4463550" y="0"/>
                </a:moveTo>
                <a:lnTo>
                  <a:pt x="4468472" y="4923"/>
                </a:lnTo>
                <a:lnTo>
                  <a:pt x="0" y="4473397"/>
                </a:lnTo>
                <a:lnTo>
                  <a:pt x="0" y="4463551"/>
                </a:lnTo>
                <a:close/>
                <a:moveTo>
                  <a:pt x="4414319" y="0"/>
                </a:moveTo>
                <a:lnTo>
                  <a:pt x="4419241" y="4923"/>
                </a:lnTo>
                <a:lnTo>
                  <a:pt x="0" y="4424165"/>
                </a:lnTo>
                <a:lnTo>
                  <a:pt x="0" y="4414319"/>
                </a:lnTo>
                <a:close/>
                <a:moveTo>
                  <a:pt x="4365087" y="0"/>
                </a:moveTo>
                <a:lnTo>
                  <a:pt x="4370009" y="4923"/>
                </a:lnTo>
                <a:lnTo>
                  <a:pt x="0" y="4374933"/>
                </a:lnTo>
                <a:lnTo>
                  <a:pt x="0" y="4365087"/>
                </a:lnTo>
                <a:close/>
                <a:moveTo>
                  <a:pt x="4315855" y="0"/>
                </a:moveTo>
                <a:lnTo>
                  <a:pt x="4320777" y="4923"/>
                </a:lnTo>
                <a:lnTo>
                  <a:pt x="0" y="4325701"/>
                </a:lnTo>
                <a:lnTo>
                  <a:pt x="0" y="4315855"/>
                </a:lnTo>
                <a:close/>
                <a:moveTo>
                  <a:pt x="4266621" y="0"/>
                </a:moveTo>
                <a:lnTo>
                  <a:pt x="4271546" y="4923"/>
                </a:lnTo>
                <a:lnTo>
                  <a:pt x="0" y="4276469"/>
                </a:lnTo>
                <a:lnTo>
                  <a:pt x="0" y="4266623"/>
                </a:lnTo>
                <a:close/>
                <a:moveTo>
                  <a:pt x="4217389" y="0"/>
                </a:moveTo>
                <a:lnTo>
                  <a:pt x="4222314" y="4923"/>
                </a:lnTo>
                <a:lnTo>
                  <a:pt x="0" y="4227238"/>
                </a:lnTo>
                <a:lnTo>
                  <a:pt x="0" y="4217391"/>
                </a:lnTo>
                <a:close/>
                <a:moveTo>
                  <a:pt x="4168159" y="0"/>
                </a:moveTo>
                <a:lnTo>
                  <a:pt x="4173081" y="4923"/>
                </a:lnTo>
                <a:lnTo>
                  <a:pt x="0" y="4178006"/>
                </a:lnTo>
                <a:lnTo>
                  <a:pt x="0" y="4168159"/>
                </a:lnTo>
                <a:close/>
                <a:moveTo>
                  <a:pt x="4118927" y="0"/>
                </a:moveTo>
                <a:lnTo>
                  <a:pt x="4123849" y="4923"/>
                </a:lnTo>
                <a:lnTo>
                  <a:pt x="0" y="4128774"/>
                </a:lnTo>
                <a:lnTo>
                  <a:pt x="0" y="4118927"/>
                </a:lnTo>
                <a:close/>
                <a:moveTo>
                  <a:pt x="4069695" y="0"/>
                </a:moveTo>
                <a:lnTo>
                  <a:pt x="4074619" y="4923"/>
                </a:lnTo>
                <a:lnTo>
                  <a:pt x="0" y="4079542"/>
                </a:lnTo>
                <a:lnTo>
                  <a:pt x="0" y="4069695"/>
                </a:lnTo>
                <a:close/>
                <a:moveTo>
                  <a:pt x="4020463" y="0"/>
                </a:moveTo>
                <a:lnTo>
                  <a:pt x="4025387" y="4923"/>
                </a:lnTo>
                <a:lnTo>
                  <a:pt x="0" y="4030310"/>
                </a:lnTo>
                <a:lnTo>
                  <a:pt x="0" y="4020464"/>
                </a:lnTo>
                <a:close/>
                <a:moveTo>
                  <a:pt x="3971230" y="0"/>
                </a:moveTo>
                <a:lnTo>
                  <a:pt x="3976155" y="4923"/>
                </a:lnTo>
                <a:lnTo>
                  <a:pt x="0" y="3981078"/>
                </a:lnTo>
                <a:lnTo>
                  <a:pt x="0" y="3971232"/>
                </a:lnTo>
                <a:close/>
                <a:moveTo>
                  <a:pt x="3921998" y="0"/>
                </a:moveTo>
                <a:lnTo>
                  <a:pt x="3926923" y="4923"/>
                </a:lnTo>
                <a:lnTo>
                  <a:pt x="0" y="3931846"/>
                </a:lnTo>
                <a:lnTo>
                  <a:pt x="0" y="3922000"/>
                </a:lnTo>
                <a:close/>
                <a:moveTo>
                  <a:pt x="3872768" y="0"/>
                </a:moveTo>
                <a:lnTo>
                  <a:pt x="3877689" y="4923"/>
                </a:lnTo>
                <a:lnTo>
                  <a:pt x="0" y="3882614"/>
                </a:lnTo>
                <a:lnTo>
                  <a:pt x="0" y="3872768"/>
                </a:lnTo>
                <a:close/>
                <a:moveTo>
                  <a:pt x="3823536" y="0"/>
                </a:moveTo>
                <a:lnTo>
                  <a:pt x="3828458" y="4923"/>
                </a:lnTo>
                <a:lnTo>
                  <a:pt x="0" y="3833382"/>
                </a:lnTo>
                <a:lnTo>
                  <a:pt x="0" y="3823536"/>
                </a:lnTo>
                <a:close/>
                <a:moveTo>
                  <a:pt x="3774304" y="0"/>
                </a:moveTo>
                <a:lnTo>
                  <a:pt x="3779227" y="4923"/>
                </a:lnTo>
                <a:lnTo>
                  <a:pt x="0" y="3784151"/>
                </a:lnTo>
                <a:lnTo>
                  <a:pt x="0" y="3774304"/>
                </a:lnTo>
                <a:close/>
                <a:moveTo>
                  <a:pt x="3725072" y="0"/>
                </a:moveTo>
                <a:lnTo>
                  <a:pt x="3729995" y="4923"/>
                </a:lnTo>
                <a:lnTo>
                  <a:pt x="0" y="3734919"/>
                </a:lnTo>
                <a:lnTo>
                  <a:pt x="0" y="3725073"/>
                </a:lnTo>
                <a:close/>
                <a:moveTo>
                  <a:pt x="3675839" y="0"/>
                </a:moveTo>
                <a:lnTo>
                  <a:pt x="3680763" y="4923"/>
                </a:lnTo>
                <a:lnTo>
                  <a:pt x="0" y="3685687"/>
                </a:lnTo>
                <a:lnTo>
                  <a:pt x="0" y="3675841"/>
                </a:lnTo>
                <a:close/>
                <a:moveTo>
                  <a:pt x="3626607" y="0"/>
                </a:moveTo>
                <a:lnTo>
                  <a:pt x="3631531" y="4923"/>
                </a:lnTo>
                <a:lnTo>
                  <a:pt x="0" y="3636455"/>
                </a:lnTo>
                <a:lnTo>
                  <a:pt x="0" y="3626608"/>
                </a:lnTo>
                <a:close/>
                <a:moveTo>
                  <a:pt x="3577377" y="0"/>
                </a:moveTo>
                <a:lnTo>
                  <a:pt x="3582298" y="4923"/>
                </a:lnTo>
                <a:lnTo>
                  <a:pt x="0" y="3587222"/>
                </a:lnTo>
                <a:lnTo>
                  <a:pt x="0" y="3577377"/>
                </a:lnTo>
                <a:close/>
                <a:moveTo>
                  <a:pt x="3528145" y="0"/>
                </a:moveTo>
                <a:lnTo>
                  <a:pt x="3533067" y="4923"/>
                </a:lnTo>
                <a:lnTo>
                  <a:pt x="0" y="3537990"/>
                </a:lnTo>
                <a:lnTo>
                  <a:pt x="0" y="3528145"/>
                </a:lnTo>
                <a:close/>
                <a:moveTo>
                  <a:pt x="3478913" y="0"/>
                </a:moveTo>
                <a:lnTo>
                  <a:pt x="3483836" y="4923"/>
                </a:lnTo>
                <a:lnTo>
                  <a:pt x="0" y="3488760"/>
                </a:lnTo>
                <a:lnTo>
                  <a:pt x="0" y="3478913"/>
                </a:lnTo>
                <a:close/>
                <a:moveTo>
                  <a:pt x="3429681" y="0"/>
                </a:moveTo>
                <a:lnTo>
                  <a:pt x="3434604" y="4923"/>
                </a:lnTo>
                <a:lnTo>
                  <a:pt x="0" y="3439527"/>
                </a:lnTo>
                <a:lnTo>
                  <a:pt x="0" y="3429681"/>
                </a:lnTo>
                <a:close/>
                <a:moveTo>
                  <a:pt x="3380449" y="0"/>
                </a:moveTo>
                <a:lnTo>
                  <a:pt x="3385372" y="4923"/>
                </a:lnTo>
                <a:lnTo>
                  <a:pt x="0" y="3390296"/>
                </a:lnTo>
                <a:lnTo>
                  <a:pt x="0" y="3380449"/>
                </a:lnTo>
                <a:close/>
                <a:moveTo>
                  <a:pt x="3331216" y="0"/>
                </a:moveTo>
                <a:lnTo>
                  <a:pt x="3336140" y="4923"/>
                </a:lnTo>
                <a:lnTo>
                  <a:pt x="0" y="3341064"/>
                </a:lnTo>
                <a:lnTo>
                  <a:pt x="0" y="3331216"/>
                </a:lnTo>
                <a:close/>
                <a:moveTo>
                  <a:pt x="3281984" y="0"/>
                </a:moveTo>
                <a:lnTo>
                  <a:pt x="3286909" y="4923"/>
                </a:lnTo>
                <a:lnTo>
                  <a:pt x="0" y="3291832"/>
                </a:lnTo>
                <a:lnTo>
                  <a:pt x="0" y="3281984"/>
                </a:lnTo>
                <a:close/>
                <a:moveTo>
                  <a:pt x="3232753" y="0"/>
                </a:moveTo>
                <a:lnTo>
                  <a:pt x="3237675" y="4923"/>
                </a:lnTo>
                <a:lnTo>
                  <a:pt x="0" y="3242599"/>
                </a:lnTo>
                <a:lnTo>
                  <a:pt x="0" y="3232754"/>
                </a:lnTo>
                <a:close/>
                <a:moveTo>
                  <a:pt x="3183521" y="0"/>
                </a:moveTo>
                <a:lnTo>
                  <a:pt x="3188443" y="4923"/>
                </a:lnTo>
                <a:lnTo>
                  <a:pt x="0" y="3193367"/>
                </a:lnTo>
                <a:lnTo>
                  <a:pt x="0" y="3183522"/>
                </a:lnTo>
                <a:close/>
                <a:moveTo>
                  <a:pt x="3134288" y="0"/>
                </a:moveTo>
                <a:lnTo>
                  <a:pt x="3139213" y="4923"/>
                </a:lnTo>
                <a:lnTo>
                  <a:pt x="0" y="3144136"/>
                </a:lnTo>
                <a:lnTo>
                  <a:pt x="0" y="3134290"/>
                </a:lnTo>
                <a:close/>
                <a:moveTo>
                  <a:pt x="3085057" y="0"/>
                </a:moveTo>
                <a:lnTo>
                  <a:pt x="3089980" y="4923"/>
                </a:lnTo>
                <a:lnTo>
                  <a:pt x="0" y="3094903"/>
                </a:lnTo>
                <a:lnTo>
                  <a:pt x="0" y="3085057"/>
                </a:lnTo>
                <a:close/>
                <a:moveTo>
                  <a:pt x="3035825" y="0"/>
                </a:moveTo>
                <a:lnTo>
                  <a:pt x="3040748" y="4923"/>
                </a:lnTo>
                <a:lnTo>
                  <a:pt x="0" y="3045672"/>
                </a:lnTo>
                <a:lnTo>
                  <a:pt x="0" y="3035825"/>
                </a:lnTo>
                <a:close/>
                <a:moveTo>
                  <a:pt x="2986593" y="0"/>
                </a:moveTo>
                <a:lnTo>
                  <a:pt x="2991516" y="4923"/>
                </a:lnTo>
                <a:lnTo>
                  <a:pt x="0" y="2996440"/>
                </a:lnTo>
                <a:lnTo>
                  <a:pt x="0" y="2986593"/>
                </a:lnTo>
                <a:close/>
                <a:moveTo>
                  <a:pt x="2937362" y="0"/>
                </a:moveTo>
                <a:lnTo>
                  <a:pt x="2942284" y="4923"/>
                </a:lnTo>
                <a:lnTo>
                  <a:pt x="0" y="2947207"/>
                </a:lnTo>
                <a:lnTo>
                  <a:pt x="0" y="2937363"/>
                </a:lnTo>
                <a:close/>
                <a:moveTo>
                  <a:pt x="2888130" y="0"/>
                </a:moveTo>
                <a:lnTo>
                  <a:pt x="2893052" y="4923"/>
                </a:lnTo>
                <a:lnTo>
                  <a:pt x="0" y="2897976"/>
                </a:lnTo>
                <a:lnTo>
                  <a:pt x="0" y="2888131"/>
                </a:lnTo>
                <a:close/>
                <a:moveTo>
                  <a:pt x="2838897" y="0"/>
                </a:moveTo>
                <a:lnTo>
                  <a:pt x="2843821" y="4923"/>
                </a:lnTo>
                <a:lnTo>
                  <a:pt x="0" y="2848745"/>
                </a:lnTo>
                <a:lnTo>
                  <a:pt x="0" y="2838898"/>
                </a:lnTo>
                <a:close/>
                <a:moveTo>
                  <a:pt x="2789665" y="0"/>
                </a:moveTo>
                <a:lnTo>
                  <a:pt x="2794590" y="4923"/>
                </a:lnTo>
                <a:lnTo>
                  <a:pt x="0" y="2799513"/>
                </a:lnTo>
                <a:lnTo>
                  <a:pt x="0" y="2789666"/>
                </a:lnTo>
                <a:close/>
                <a:moveTo>
                  <a:pt x="2740433" y="0"/>
                </a:moveTo>
                <a:lnTo>
                  <a:pt x="2745357" y="4923"/>
                </a:lnTo>
                <a:lnTo>
                  <a:pt x="0" y="2750280"/>
                </a:lnTo>
                <a:lnTo>
                  <a:pt x="0" y="2740434"/>
                </a:lnTo>
                <a:close/>
                <a:moveTo>
                  <a:pt x="2691201" y="0"/>
                </a:moveTo>
                <a:lnTo>
                  <a:pt x="2696125" y="4923"/>
                </a:lnTo>
                <a:lnTo>
                  <a:pt x="0" y="2701048"/>
                </a:lnTo>
                <a:lnTo>
                  <a:pt x="0" y="2691202"/>
                </a:lnTo>
                <a:close/>
                <a:moveTo>
                  <a:pt x="2641971" y="0"/>
                </a:moveTo>
                <a:lnTo>
                  <a:pt x="2646893" y="4923"/>
                </a:lnTo>
                <a:lnTo>
                  <a:pt x="0" y="2651816"/>
                </a:lnTo>
                <a:lnTo>
                  <a:pt x="0" y="2641971"/>
                </a:lnTo>
                <a:close/>
                <a:moveTo>
                  <a:pt x="2592739" y="0"/>
                </a:moveTo>
                <a:lnTo>
                  <a:pt x="2597661" y="4923"/>
                </a:lnTo>
                <a:lnTo>
                  <a:pt x="0" y="2602584"/>
                </a:lnTo>
                <a:lnTo>
                  <a:pt x="0" y="2592739"/>
                </a:lnTo>
                <a:close/>
                <a:moveTo>
                  <a:pt x="2543506" y="0"/>
                </a:moveTo>
                <a:lnTo>
                  <a:pt x="2548430" y="4923"/>
                </a:lnTo>
                <a:lnTo>
                  <a:pt x="0" y="2553354"/>
                </a:lnTo>
                <a:lnTo>
                  <a:pt x="0" y="2543506"/>
                </a:lnTo>
                <a:close/>
                <a:moveTo>
                  <a:pt x="2494274" y="0"/>
                </a:moveTo>
                <a:lnTo>
                  <a:pt x="2499199" y="4923"/>
                </a:lnTo>
                <a:lnTo>
                  <a:pt x="0" y="2504122"/>
                </a:lnTo>
                <a:lnTo>
                  <a:pt x="0" y="2494274"/>
                </a:lnTo>
                <a:close/>
                <a:moveTo>
                  <a:pt x="2445042" y="0"/>
                </a:moveTo>
                <a:lnTo>
                  <a:pt x="2449965" y="4923"/>
                </a:lnTo>
                <a:lnTo>
                  <a:pt x="0" y="2454889"/>
                </a:lnTo>
                <a:lnTo>
                  <a:pt x="0" y="2445043"/>
                </a:lnTo>
                <a:close/>
                <a:moveTo>
                  <a:pt x="2395810" y="0"/>
                </a:moveTo>
                <a:lnTo>
                  <a:pt x="2400733" y="4923"/>
                </a:lnTo>
                <a:lnTo>
                  <a:pt x="0" y="2405657"/>
                </a:lnTo>
                <a:lnTo>
                  <a:pt x="0" y="2395811"/>
                </a:lnTo>
                <a:close/>
                <a:moveTo>
                  <a:pt x="2346579" y="0"/>
                </a:moveTo>
                <a:lnTo>
                  <a:pt x="2351501" y="4923"/>
                </a:lnTo>
                <a:lnTo>
                  <a:pt x="0" y="2356425"/>
                </a:lnTo>
                <a:lnTo>
                  <a:pt x="0" y="2346579"/>
                </a:lnTo>
                <a:close/>
                <a:moveTo>
                  <a:pt x="2297348" y="0"/>
                </a:moveTo>
                <a:lnTo>
                  <a:pt x="2302270" y="4923"/>
                </a:lnTo>
                <a:lnTo>
                  <a:pt x="0" y="2307193"/>
                </a:lnTo>
                <a:lnTo>
                  <a:pt x="0" y="2297348"/>
                </a:lnTo>
                <a:close/>
                <a:moveTo>
                  <a:pt x="2248115" y="0"/>
                </a:moveTo>
                <a:lnTo>
                  <a:pt x="2253038" y="4923"/>
                </a:lnTo>
                <a:lnTo>
                  <a:pt x="0" y="2257961"/>
                </a:lnTo>
                <a:lnTo>
                  <a:pt x="0" y="2248115"/>
                </a:lnTo>
                <a:close/>
                <a:moveTo>
                  <a:pt x="2198883" y="0"/>
                </a:moveTo>
                <a:lnTo>
                  <a:pt x="2203807" y="4923"/>
                </a:lnTo>
                <a:lnTo>
                  <a:pt x="0" y="2208731"/>
                </a:lnTo>
                <a:lnTo>
                  <a:pt x="0" y="2198885"/>
                </a:lnTo>
                <a:close/>
                <a:moveTo>
                  <a:pt x="2148421" y="0"/>
                </a:moveTo>
                <a:lnTo>
                  <a:pt x="2153344" y="4923"/>
                </a:lnTo>
                <a:lnTo>
                  <a:pt x="0" y="2158268"/>
                </a:lnTo>
                <a:lnTo>
                  <a:pt x="0" y="2148421"/>
                </a:lnTo>
                <a:close/>
                <a:moveTo>
                  <a:pt x="2099189" y="0"/>
                </a:moveTo>
                <a:lnTo>
                  <a:pt x="2104112" y="4923"/>
                </a:lnTo>
                <a:lnTo>
                  <a:pt x="0" y="2109036"/>
                </a:lnTo>
                <a:lnTo>
                  <a:pt x="0" y="2099189"/>
                </a:lnTo>
                <a:close/>
                <a:moveTo>
                  <a:pt x="2049958" y="0"/>
                </a:moveTo>
                <a:lnTo>
                  <a:pt x="2054880" y="4923"/>
                </a:lnTo>
                <a:lnTo>
                  <a:pt x="0" y="2059804"/>
                </a:lnTo>
                <a:lnTo>
                  <a:pt x="0" y="2049959"/>
                </a:lnTo>
                <a:close/>
                <a:moveTo>
                  <a:pt x="2000725" y="0"/>
                </a:moveTo>
                <a:lnTo>
                  <a:pt x="2005649" y="4923"/>
                </a:lnTo>
                <a:lnTo>
                  <a:pt x="0" y="2010572"/>
                </a:lnTo>
                <a:lnTo>
                  <a:pt x="0" y="2000725"/>
                </a:lnTo>
                <a:close/>
                <a:moveTo>
                  <a:pt x="1951493" y="0"/>
                </a:moveTo>
                <a:lnTo>
                  <a:pt x="1956418" y="4923"/>
                </a:lnTo>
                <a:lnTo>
                  <a:pt x="0" y="1961341"/>
                </a:lnTo>
                <a:lnTo>
                  <a:pt x="0" y="1951494"/>
                </a:lnTo>
                <a:close/>
                <a:moveTo>
                  <a:pt x="1902262" y="0"/>
                </a:moveTo>
                <a:lnTo>
                  <a:pt x="1907185" y="4923"/>
                </a:lnTo>
                <a:lnTo>
                  <a:pt x="0" y="1912108"/>
                </a:lnTo>
                <a:lnTo>
                  <a:pt x="0" y="1902262"/>
                </a:lnTo>
                <a:close/>
                <a:moveTo>
                  <a:pt x="1853030" y="0"/>
                </a:moveTo>
                <a:lnTo>
                  <a:pt x="1857953" y="4923"/>
                </a:lnTo>
                <a:lnTo>
                  <a:pt x="0" y="1862876"/>
                </a:lnTo>
                <a:lnTo>
                  <a:pt x="0" y="1853030"/>
                </a:lnTo>
                <a:close/>
                <a:moveTo>
                  <a:pt x="1803798" y="0"/>
                </a:moveTo>
                <a:lnTo>
                  <a:pt x="1808722" y="4923"/>
                </a:lnTo>
                <a:lnTo>
                  <a:pt x="0" y="1813644"/>
                </a:lnTo>
                <a:lnTo>
                  <a:pt x="0" y="1803798"/>
                </a:lnTo>
                <a:close/>
                <a:moveTo>
                  <a:pt x="1754567" y="0"/>
                </a:moveTo>
                <a:lnTo>
                  <a:pt x="1759489" y="4923"/>
                </a:lnTo>
                <a:lnTo>
                  <a:pt x="0" y="1764413"/>
                </a:lnTo>
                <a:lnTo>
                  <a:pt x="0" y="1754567"/>
                </a:lnTo>
                <a:close/>
                <a:moveTo>
                  <a:pt x="1705335" y="0"/>
                </a:moveTo>
                <a:lnTo>
                  <a:pt x="1710257" y="4923"/>
                </a:lnTo>
                <a:lnTo>
                  <a:pt x="0" y="1715181"/>
                </a:lnTo>
                <a:lnTo>
                  <a:pt x="0" y="1705336"/>
                </a:lnTo>
                <a:close/>
                <a:moveTo>
                  <a:pt x="1656102" y="0"/>
                </a:moveTo>
                <a:lnTo>
                  <a:pt x="1661027" y="4923"/>
                </a:lnTo>
                <a:lnTo>
                  <a:pt x="0" y="1665950"/>
                </a:lnTo>
                <a:lnTo>
                  <a:pt x="0" y="1656102"/>
                </a:lnTo>
                <a:close/>
                <a:moveTo>
                  <a:pt x="1606870" y="0"/>
                </a:moveTo>
                <a:lnTo>
                  <a:pt x="1611795" y="4923"/>
                </a:lnTo>
                <a:lnTo>
                  <a:pt x="0" y="1616718"/>
                </a:lnTo>
                <a:lnTo>
                  <a:pt x="0" y="1606870"/>
                </a:lnTo>
                <a:close/>
                <a:moveTo>
                  <a:pt x="1557638" y="0"/>
                </a:moveTo>
                <a:lnTo>
                  <a:pt x="1562562" y="4923"/>
                </a:lnTo>
                <a:lnTo>
                  <a:pt x="0" y="1567485"/>
                </a:lnTo>
                <a:lnTo>
                  <a:pt x="0" y="1557639"/>
                </a:lnTo>
                <a:close/>
                <a:moveTo>
                  <a:pt x="1508407" y="0"/>
                </a:moveTo>
                <a:lnTo>
                  <a:pt x="1513330" y="4923"/>
                </a:lnTo>
                <a:lnTo>
                  <a:pt x="0" y="1518253"/>
                </a:lnTo>
                <a:lnTo>
                  <a:pt x="0" y="1508407"/>
                </a:lnTo>
                <a:close/>
                <a:moveTo>
                  <a:pt x="1459176" y="0"/>
                </a:moveTo>
                <a:lnTo>
                  <a:pt x="1464098" y="4923"/>
                </a:lnTo>
                <a:lnTo>
                  <a:pt x="0" y="1469021"/>
                </a:lnTo>
                <a:lnTo>
                  <a:pt x="0" y="1459176"/>
                </a:lnTo>
                <a:close/>
                <a:moveTo>
                  <a:pt x="1409944" y="0"/>
                </a:moveTo>
                <a:lnTo>
                  <a:pt x="1414866" y="4923"/>
                </a:lnTo>
                <a:lnTo>
                  <a:pt x="0" y="1419789"/>
                </a:lnTo>
                <a:lnTo>
                  <a:pt x="0" y="1409944"/>
                </a:lnTo>
                <a:close/>
                <a:moveTo>
                  <a:pt x="1360711" y="0"/>
                </a:moveTo>
                <a:lnTo>
                  <a:pt x="1365635" y="4923"/>
                </a:lnTo>
                <a:lnTo>
                  <a:pt x="0" y="1370559"/>
                </a:lnTo>
                <a:lnTo>
                  <a:pt x="0" y="1360711"/>
                </a:lnTo>
                <a:close/>
                <a:moveTo>
                  <a:pt x="1311479" y="0"/>
                </a:moveTo>
                <a:lnTo>
                  <a:pt x="1316404" y="4923"/>
                </a:lnTo>
                <a:lnTo>
                  <a:pt x="0" y="1321327"/>
                </a:lnTo>
                <a:lnTo>
                  <a:pt x="0" y="1311479"/>
                </a:lnTo>
                <a:close/>
                <a:moveTo>
                  <a:pt x="1262248" y="0"/>
                </a:moveTo>
                <a:lnTo>
                  <a:pt x="1267170" y="4923"/>
                </a:lnTo>
                <a:lnTo>
                  <a:pt x="0" y="1272094"/>
                </a:lnTo>
                <a:lnTo>
                  <a:pt x="0" y="1262247"/>
                </a:lnTo>
                <a:close/>
                <a:moveTo>
                  <a:pt x="1213015" y="0"/>
                </a:moveTo>
                <a:lnTo>
                  <a:pt x="1217939" y="4923"/>
                </a:lnTo>
                <a:lnTo>
                  <a:pt x="0" y="1222862"/>
                </a:lnTo>
                <a:lnTo>
                  <a:pt x="0" y="1213016"/>
                </a:lnTo>
                <a:close/>
                <a:moveTo>
                  <a:pt x="1163783" y="0"/>
                </a:moveTo>
                <a:lnTo>
                  <a:pt x="1168707" y="4923"/>
                </a:lnTo>
                <a:lnTo>
                  <a:pt x="0" y="1173630"/>
                </a:lnTo>
                <a:lnTo>
                  <a:pt x="0" y="1163784"/>
                </a:lnTo>
                <a:close/>
                <a:moveTo>
                  <a:pt x="1114553" y="0"/>
                </a:moveTo>
                <a:lnTo>
                  <a:pt x="1119475" y="4923"/>
                </a:lnTo>
                <a:lnTo>
                  <a:pt x="0" y="1124398"/>
                </a:lnTo>
                <a:lnTo>
                  <a:pt x="0" y="1114553"/>
                </a:lnTo>
                <a:close/>
                <a:moveTo>
                  <a:pt x="1065320" y="0"/>
                </a:moveTo>
                <a:lnTo>
                  <a:pt x="1070243" y="4923"/>
                </a:lnTo>
                <a:lnTo>
                  <a:pt x="0" y="1075166"/>
                </a:lnTo>
                <a:lnTo>
                  <a:pt x="0" y="1065320"/>
                </a:lnTo>
                <a:close/>
                <a:moveTo>
                  <a:pt x="1016088" y="0"/>
                </a:moveTo>
                <a:lnTo>
                  <a:pt x="1021012" y="4923"/>
                </a:lnTo>
                <a:lnTo>
                  <a:pt x="0" y="1025936"/>
                </a:lnTo>
                <a:lnTo>
                  <a:pt x="0" y="1016088"/>
                </a:lnTo>
                <a:close/>
                <a:moveTo>
                  <a:pt x="966856" y="0"/>
                </a:moveTo>
                <a:lnTo>
                  <a:pt x="971779" y="4923"/>
                </a:lnTo>
                <a:lnTo>
                  <a:pt x="0" y="976702"/>
                </a:lnTo>
                <a:lnTo>
                  <a:pt x="0" y="966856"/>
                </a:lnTo>
                <a:close/>
                <a:moveTo>
                  <a:pt x="917624" y="0"/>
                </a:moveTo>
                <a:lnTo>
                  <a:pt x="922547" y="4923"/>
                </a:lnTo>
                <a:lnTo>
                  <a:pt x="0" y="927471"/>
                </a:lnTo>
                <a:lnTo>
                  <a:pt x="0" y="917624"/>
                </a:lnTo>
                <a:close/>
                <a:moveTo>
                  <a:pt x="868392" y="0"/>
                </a:moveTo>
                <a:lnTo>
                  <a:pt x="873315" y="4923"/>
                </a:lnTo>
                <a:lnTo>
                  <a:pt x="0" y="878239"/>
                </a:lnTo>
                <a:lnTo>
                  <a:pt x="0" y="868392"/>
                </a:lnTo>
                <a:close/>
                <a:moveTo>
                  <a:pt x="819162" y="0"/>
                </a:moveTo>
                <a:lnTo>
                  <a:pt x="824084" y="4923"/>
                </a:lnTo>
                <a:lnTo>
                  <a:pt x="0" y="829007"/>
                </a:lnTo>
                <a:lnTo>
                  <a:pt x="0" y="819162"/>
                </a:lnTo>
                <a:close/>
                <a:moveTo>
                  <a:pt x="769930" y="0"/>
                </a:moveTo>
                <a:lnTo>
                  <a:pt x="774852" y="4923"/>
                </a:lnTo>
                <a:lnTo>
                  <a:pt x="0" y="779775"/>
                </a:lnTo>
                <a:lnTo>
                  <a:pt x="0" y="769930"/>
                </a:lnTo>
                <a:close/>
                <a:moveTo>
                  <a:pt x="720697" y="0"/>
                </a:moveTo>
                <a:lnTo>
                  <a:pt x="725621" y="4923"/>
                </a:lnTo>
                <a:lnTo>
                  <a:pt x="0" y="730544"/>
                </a:lnTo>
                <a:lnTo>
                  <a:pt x="0" y="720697"/>
                </a:lnTo>
                <a:close/>
                <a:moveTo>
                  <a:pt x="671465" y="0"/>
                </a:moveTo>
                <a:lnTo>
                  <a:pt x="676389" y="4923"/>
                </a:lnTo>
                <a:lnTo>
                  <a:pt x="0" y="681312"/>
                </a:lnTo>
                <a:lnTo>
                  <a:pt x="0" y="671465"/>
                </a:lnTo>
                <a:close/>
                <a:moveTo>
                  <a:pt x="622233" y="0"/>
                </a:moveTo>
                <a:lnTo>
                  <a:pt x="627156" y="4923"/>
                </a:lnTo>
                <a:lnTo>
                  <a:pt x="0" y="632079"/>
                </a:lnTo>
                <a:lnTo>
                  <a:pt x="0" y="622233"/>
                </a:lnTo>
                <a:close/>
                <a:moveTo>
                  <a:pt x="573001" y="0"/>
                </a:moveTo>
                <a:lnTo>
                  <a:pt x="577925" y="4923"/>
                </a:lnTo>
                <a:lnTo>
                  <a:pt x="0" y="582847"/>
                </a:lnTo>
                <a:lnTo>
                  <a:pt x="0" y="573001"/>
                </a:lnTo>
                <a:close/>
                <a:moveTo>
                  <a:pt x="523770" y="0"/>
                </a:moveTo>
                <a:lnTo>
                  <a:pt x="528692" y="4923"/>
                </a:lnTo>
                <a:lnTo>
                  <a:pt x="0" y="533616"/>
                </a:lnTo>
                <a:lnTo>
                  <a:pt x="0" y="523771"/>
                </a:lnTo>
                <a:close/>
                <a:moveTo>
                  <a:pt x="474539" y="0"/>
                </a:moveTo>
                <a:lnTo>
                  <a:pt x="479461" y="4923"/>
                </a:lnTo>
                <a:lnTo>
                  <a:pt x="0" y="484384"/>
                </a:lnTo>
                <a:lnTo>
                  <a:pt x="0" y="474539"/>
                </a:lnTo>
                <a:close/>
                <a:moveTo>
                  <a:pt x="425305" y="0"/>
                </a:moveTo>
                <a:lnTo>
                  <a:pt x="430230" y="4923"/>
                </a:lnTo>
                <a:lnTo>
                  <a:pt x="0" y="435153"/>
                </a:lnTo>
                <a:lnTo>
                  <a:pt x="0" y="425306"/>
                </a:lnTo>
                <a:close/>
                <a:moveTo>
                  <a:pt x="376074" y="0"/>
                </a:moveTo>
                <a:lnTo>
                  <a:pt x="380997" y="4923"/>
                </a:lnTo>
                <a:lnTo>
                  <a:pt x="0" y="385920"/>
                </a:lnTo>
                <a:lnTo>
                  <a:pt x="0" y="376074"/>
                </a:lnTo>
                <a:close/>
                <a:moveTo>
                  <a:pt x="326842" y="0"/>
                </a:moveTo>
                <a:lnTo>
                  <a:pt x="331765" y="4923"/>
                </a:lnTo>
                <a:lnTo>
                  <a:pt x="0" y="336688"/>
                </a:lnTo>
                <a:lnTo>
                  <a:pt x="0" y="326842"/>
                </a:lnTo>
                <a:close/>
                <a:moveTo>
                  <a:pt x="277610" y="0"/>
                </a:moveTo>
                <a:lnTo>
                  <a:pt x="282533" y="4923"/>
                </a:lnTo>
                <a:lnTo>
                  <a:pt x="0" y="287456"/>
                </a:lnTo>
                <a:lnTo>
                  <a:pt x="0" y="277610"/>
                </a:lnTo>
                <a:close/>
                <a:moveTo>
                  <a:pt x="228378" y="0"/>
                </a:moveTo>
                <a:lnTo>
                  <a:pt x="233301" y="4923"/>
                </a:lnTo>
                <a:lnTo>
                  <a:pt x="0" y="238224"/>
                </a:lnTo>
                <a:lnTo>
                  <a:pt x="0" y="228378"/>
                </a:lnTo>
                <a:close/>
                <a:moveTo>
                  <a:pt x="179146" y="0"/>
                </a:moveTo>
                <a:lnTo>
                  <a:pt x="184069" y="4923"/>
                </a:lnTo>
                <a:lnTo>
                  <a:pt x="0" y="188992"/>
                </a:lnTo>
                <a:lnTo>
                  <a:pt x="0" y="179146"/>
                </a:lnTo>
                <a:close/>
                <a:moveTo>
                  <a:pt x="129914" y="0"/>
                </a:moveTo>
                <a:lnTo>
                  <a:pt x="134837" y="4923"/>
                </a:lnTo>
                <a:lnTo>
                  <a:pt x="0" y="139761"/>
                </a:lnTo>
                <a:lnTo>
                  <a:pt x="0" y="129914"/>
                </a:lnTo>
                <a:close/>
                <a:moveTo>
                  <a:pt x="80682" y="0"/>
                </a:moveTo>
                <a:lnTo>
                  <a:pt x="85606" y="4923"/>
                </a:lnTo>
                <a:lnTo>
                  <a:pt x="0" y="90529"/>
                </a:lnTo>
                <a:lnTo>
                  <a:pt x="0" y="80682"/>
                </a:lnTo>
                <a:close/>
                <a:moveTo>
                  <a:pt x="31451" y="0"/>
                </a:moveTo>
                <a:lnTo>
                  <a:pt x="36374" y="4923"/>
                </a:lnTo>
                <a:lnTo>
                  <a:pt x="0" y="41297"/>
                </a:lnTo>
                <a:lnTo>
                  <a:pt x="0" y="31451"/>
                </a:lnTo>
                <a:close/>
              </a:path>
            </a:pathLst>
          </a:custGeom>
          <a:solidFill>
            <a:schemeClr val="tx2"/>
          </a:solidFill>
          <a:ln w="9525" cap="flat">
            <a:noFill/>
            <a:prstDash val="solid"/>
            <a:miter/>
          </a:ln>
        </p:spPr>
        <p:txBody>
          <a:bodyPr wrap="square" rtlCol="0" anchor="ctr">
            <a:noAutofit/>
          </a:bodyPr>
          <a:lstStyle/>
          <a:p>
            <a:endParaRPr lang="en-GB"/>
          </a:p>
        </p:txBody>
      </p:sp>
      <p:grpSp>
        <p:nvGrpSpPr>
          <p:cNvPr id="180" name="Graphic 2">
            <a:extLst>
              <a:ext uri="{FF2B5EF4-FFF2-40B4-BE49-F238E27FC236}">
                <a16:creationId xmlns:a16="http://schemas.microsoft.com/office/drawing/2014/main" id="{5288BBA4-ABAC-BC42-ACD3-28371F507342}"/>
              </a:ext>
            </a:extLst>
          </p:cNvPr>
          <p:cNvGrpSpPr>
            <a:grpSpLocks noChangeAspect="1"/>
          </p:cNvGrpSpPr>
          <p:nvPr userDrawn="1"/>
        </p:nvGrpSpPr>
        <p:grpSpPr>
          <a:xfrm>
            <a:off x="8369357" y="1642969"/>
            <a:ext cx="2200031" cy="787216"/>
            <a:chOff x="-1597345" y="233060"/>
            <a:chExt cx="9980364" cy="3571175"/>
          </a:xfrm>
        </p:grpSpPr>
        <p:sp>
          <p:nvSpPr>
            <p:cNvPr id="181" name="Vrije vorm 180">
              <a:extLst>
                <a:ext uri="{FF2B5EF4-FFF2-40B4-BE49-F238E27FC236}">
                  <a16:creationId xmlns:a16="http://schemas.microsoft.com/office/drawing/2014/main" id="{F58DE2A2-059E-424E-BF5F-719209A4961A}"/>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82" name="Vrije vorm 181">
              <a:extLst>
                <a:ext uri="{FF2B5EF4-FFF2-40B4-BE49-F238E27FC236}">
                  <a16:creationId xmlns:a16="http://schemas.microsoft.com/office/drawing/2014/main" id="{A03646CF-519A-A641-AAF5-5D13895E1815}"/>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83" name="Vrije vorm 182">
              <a:extLst>
                <a:ext uri="{FF2B5EF4-FFF2-40B4-BE49-F238E27FC236}">
                  <a16:creationId xmlns:a16="http://schemas.microsoft.com/office/drawing/2014/main" id="{71822E4C-F62A-BA41-9B41-8AE404AE3BAF}"/>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84" name="Graphic 2">
              <a:extLst>
                <a:ext uri="{FF2B5EF4-FFF2-40B4-BE49-F238E27FC236}">
                  <a16:creationId xmlns:a16="http://schemas.microsoft.com/office/drawing/2014/main" id="{952367E2-4A18-BC44-BBFD-4DCC74C408F6}"/>
                </a:ext>
              </a:extLst>
            </p:cNvPr>
            <p:cNvGrpSpPr/>
            <p:nvPr/>
          </p:nvGrpSpPr>
          <p:grpSpPr>
            <a:xfrm>
              <a:off x="184698" y="233060"/>
              <a:ext cx="8198320" cy="3571175"/>
              <a:chOff x="184698" y="233060"/>
              <a:chExt cx="8198320" cy="3571175"/>
            </a:xfrm>
          </p:grpSpPr>
          <p:sp>
            <p:nvSpPr>
              <p:cNvPr id="185" name="Vrije vorm 184">
                <a:extLst>
                  <a:ext uri="{FF2B5EF4-FFF2-40B4-BE49-F238E27FC236}">
                    <a16:creationId xmlns:a16="http://schemas.microsoft.com/office/drawing/2014/main" id="{D6A53FF3-51C8-A745-8F0C-2B9E07A56B22}"/>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86" name="Vrije vorm 185">
                <a:extLst>
                  <a:ext uri="{FF2B5EF4-FFF2-40B4-BE49-F238E27FC236}">
                    <a16:creationId xmlns:a16="http://schemas.microsoft.com/office/drawing/2014/main" id="{4052DAE7-F629-FB4E-B7AF-93605DE32D10}"/>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87" name="Vrije vorm 186">
                <a:extLst>
                  <a:ext uri="{FF2B5EF4-FFF2-40B4-BE49-F238E27FC236}">
                    <a16:creationId xmlns:a16="http://schemas.microsoft.com/office/drawing/2014/main" id="{FFFFF798-AF23-1948-A149-4A17DD6C9CBA}"/>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88" name="Vrije vorm 187">
                <a:extLst>
                  <a:ext uri="{FF2B5EF4-FFF2-40B4-BE49-F238E27FC236}">
                    <a16:creationId xmlns:a16="http://schemas.microsoft.com/office/drawing/2014/main" id="{9A806D4E-A295-AD4D-B720-5558E72ED219}"/>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89" name="Vrije vorm 188">
                <a:extLst>
                  <a:ext uri="{FF2B5EF4-FFF2-40B4-BE49-F238E27FC236}">
                    <a16:creationId xmlns:a16="http://schemas.microsoft.com/office/drawing/2014/main" id="{DA2D7531-4A20-4840-A962-6CA884580326}"/>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90" name="Vrije vorm 189">
                <a:extLst>
                  <a:ext uri="{FF2B5EF4-FFF2-40B4-BE49-F238E27FC236}">
                    <a16:creationId xmlns:a16="http://schemas.microsoft.com/office/drawing/2014/main" id="{FD51D53C-2A79-5847-9EA1-C366CA437D18}"/>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91" name="Vrije vorm 190">
                <a:extLst>
                  <a:ext uri="{FF2B5EF4-FFF2-40B4-BE49-F238E27FC236}">
                    <a16:creationId xmlns:a16="http://schemas.microsoft.com/office/drawing/2014/main" id="{21CF243B-1550-9342-B677-A0C3C741620C}"/>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92" name="Vrije vorm 191">
                <a:extLst>
                  <a:ext uri="{FF2B5EF4-FFF2-40B4-BE49-F238E27FC236}">
                    <a16:creationId xmlns:a16="http://schemas.microsoft.com/office/drawing/2014/main" id="{C1A0D11F-42D2-6D46-8020-E8A82FD56115}"/>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93" name="Vrije vorm 192">
                <a:extLst>
                  <a:ext uri="{FF2B5EF4-FFF2-40B4-BE49-F238E27FC236}">
                    <a16:creationId xmlns:a16="http://schemas.microsoft.com/office/drawing/2014/main" id="{AB08E770-0FFD-7C40-83BB-312F5E709EEA}"/>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94" name="Vrije vorm 193">
                <a:extLst>
                  <a:ext uri="{FF2B5EF4-FFF2-40B4-BE49-F238E27FC236}">
                    <a16:creationId xmlns:a16="http://schemas.microsoft.com/office/drawing/2014/main" id="{7F2B96A6-FF69-A047-9517-056BA80A06E8}"/>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95" name="Vrije vorm 194">
                <a:extLst>
                  <a:ext uri="{FF2B5EF4-FFF2-40B4-BE49-F238E27FC236}">
                    <a16:creationId xmlns:a16="http://schemas.microsoft.com/office/drawing/2014/main" id="{9566B50E-10C4-9441-9B2C-27351B0A20F8}"/>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96" name="Vrije vorm 195">
                <a:extLst>
                  <a:ext uri="{FF2B5EF4-FFF2-40B4-BE49-F238E27FC236}">
                    <a16:creationId xmlns:a16="http://schemas.microsoft.com/office/drawing/2014/main" id="{E416E8D1-5BCE-BA49-B369-2A4029313D43}"/>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97" name="Vrije vorm 196">
                <a:extLst>
                  <a:ext uri="{FF2B5EF4-FFF2-40B4-BE49-F238E27FC236}">
                    <a16:creationId xmlns:a16="http://schemas.microsoft.com/office/drawing/2014/main" id="{E6FD789F-1DDB-454A-A320-570CB91ABB2C}"/>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PRESENTATIE</a:t>
            </a:r>
            <a:endParaRPr lang="nl-BE"/>
          </a:p>
        </p:txBody>
      </p:sp>
      <p:sp>
        <p:nvSpPr>
          <p:cNvPr id="93" name="Tijdelijke aanduiding voor tekst 11">
            <a:extLst>
              <a:ext uri="{FF2B5EF4-FFF2-40B4-BE49-F238E27FC236}">
                <a16:creationId xmlns:a16="http://schemas.microsoft.com/office/drawing/2014/main" id="{FA7E60C0-0F0C-574B-84E0-5413D52A302C}"/>
              </a:ext>
            </a:extLst>
          </p:cNvPr>
          <p:cNvSpPr>
            <a:spLocks noGrp="1"/>
          </p:cNvSpPr>
          <p:nvPr>
            <p:ph type="body" sz="quarter" idx="10" hasCustomPrompt="1"/>
          </p:nvPr>
        </p:nvSpPr>
        <p:spPr>
          <a:xfrm>
            <a:off x="2590799" y="1872542"/>
            <a:ext cx="3458032" cy="307127"/>
          </a:xfrm>
        </p:spPr>
        <p:txBody>
          <a:bodyPr lIns="0" rIns="0">
            <a:no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dirty="0" err="1"/>
              <a:t>Subtitel</a:t>
            </a:r>
            <a:r>
              <a:rPr lang="en-GB" dirty="0"/>
              <a:t> </a:t>
            </a:r>
            <a:r>
              <a:rPr lang="en-GB" dirty="0" err="1"/>
              <a:t>presentatie</a:t>
            </a:r>
            <a:endParaRPr lang="en-GB" dirty="0"/>
          </a:p>
        </p:txBody>
      </p:sp>
    </p:spTree>
    <p:extLst>
      <p:ext uri="{BB962C8B-B14F-4D97-AF65-F5344CB8AC3E}">
        <p14:creationId xmlns:p14="http://schemas.microsoft.com/office/powerpoint/2010/main" val="880402155"/>
      </p:ext>
    </p:extLst>
  </p:cSld>
  <p:clrMapOvr>
    <a:masterClrMapping/>
  </p:clrMapOvr>
  <p:extLst>
    <p:ext uri="{DCECCB84-F9BA-43D5-87BE-67443E8EF086}">
      <p15:sldGuideLst xmlns:p15="http://schemas.microsoft.com/office/powerpoint/2012/main"/>
    </p:ext>
  </p:extLst>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100% Grafiek">
    <p:spTree>
      <p:nvGrpSpPr>
        <p:cNvPr id="1" name=""/>
        <p:cNvGrpSpPr/>
        <p:nvPr/>
      </p:nvGrpSpPr>
      <p:grpSpPr>
        <a:xfrm>
          <a:off x="0" y="0"/>
          <a:ext cx="0" cy="0"/>
          <a:chOff x="0" y="0"/>
          <a:chExt cx="0" cy="0"/>
        </a:xfrm>
      </p:grpSpPr>
      <p:sp>
        <p:nvSpPr>
          <p:cNvPr id="11" name="Rechthoek 10">
            <a:extLst>
              <a:ext uri="{FF2B5EF4-FFF2-40B4-BE49-F238E27FC236}">
                <a16:creationId xmlns:a16="http://schemas.microsoft.com/office/drawing/2014/main" id="{BE40A952-8E40-5242-B15E-9816B38D1C20}"/>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1584494" y="2368550"/>
            <a:ext cx="9769306" cy="3694113"/>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61" name="Graphic 2">
            <a:extLst>
              <a:ext uri="{FF2B5EF4-FFF2-40B4-BE49-F238E27FC236}">
                <a16:creationId xmlns:a16="http://schemas.microsoft.com/office/drawing/2014/main" id="{5BCE1748-036B-E74D-A60D-F6E194433F1B}"/>
              </a:ext>
            </a:extLst>
          </p:cNvPr>
          <p:cNvGrpSpPr>
            <a:grpSpLocks noChangeAspect="1"/>
          </p:cNvGrpSpPr>
          <p:nvPr userDrawn="1"/>
        </p:nvGrpSpPr>
        <p:grpSpPr>
          <a:xfrm>
            <a:off x="11131645" y="6312991"/>
            <a:ext cx="814935" cy="291600"/>
            <a:chOff x="-1597345" y="233060"/>
            <a:chExt cx="9980364" cy="3571175"/>
          </a:xfrm>
        </p:grpSpPr>
        <p:sp>
          <p:nvSpPr>
            <p:cNvPr id="62" name="Vrije vorm 61">
              <a:extLst>
                <a:ext uri="{FF2B5EF4-FFF2-40B4-BE49-F238E27FC236}">
                  <a16:creationId xmlns:a16="http://schemas.microsoft.com/office/drawing/2014/main" id="{62636DF3-1490-1045-9438-D13034A0A88C}"/>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B834A2E7-9985-2C4E-A3AE-2016ACC1F0E6}"/>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B045F0E1-4952-1341-A1FB-1B54CF13BAB6}"/>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5" name="Graphic 2">
              <a:extLst>
                <a:ext uri="{FF2B5EF4-FFF2-40B4-BE49-F238E27FC236}">
                  <a16:creationId xmlns:a16="http://schemas.microsoft.com/office/drawing/2014/main" id="{06121769-939E-D54A-B381-AF840B378D1A}"/>
                </a:ext>
              </a:extLst>
            </p:cNvPr>
            <p:cNvGrpSpPr/>
            <p:nvPr/>
          </p:nvGrpSpPr>
          <p:grpSpPr>
            <a:xfrm>
              <a:off x="184698" y="233060"/>
              <a:ext cx="8198320" cy="3571175"/>
              <a:chOff x="184698" y="233060"/>
              <a:chExt cx="8198320" cy="3571175"/>
            </a:xfrm>
          </p:grpSpPr>
          <p:sp>
            <p:nvSpPr>
              <p:cNvPr id="66" name="Vrije vorm 65">
                <a:extLst>
                  <a:ext uri="{FF2B5EF4-FFF2-40B4-BE49-F238E27FC236}">
                    <a16:creationId xmlns:a16="http://schemas.microsoft.com/office/drawing/2014/main" id="{8424C1C3-B86B-FA49-98E8-55180BDB16B5}"/>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8034A650-6303-6A43-9214-4860A2D9E53E}"/>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2E6219E1-9711-BE42-922B-607F16F7E690}"/>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9B26E732-5778-8748-BE75-4F31BA1F3385}"/>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D344C69B-7EB8-4048-AA80-00B3AA8255E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9F388852-709D-BD4C-B338-75AD914A7154}"/>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293223B9-856F-BE4B-8290-D1282E84B323}"/>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44A43336-7D57-2543-A01E-F9C8D72D0D66}"/>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348B19B2-18D9-784E-8FA7-D650502C253D}"/>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156EE659-680D-E94E-9EB3-D19A5BEB8F93}"/>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FC83389B-45F2-4348-9B72-180D93B89286}"/>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C6AD7DF9-8212-2B4B-970C-29B3D58AFEC7}"/>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52A6EC7C-A9BC-F443-BEFA-831F341C367B}"/>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2346929105"/>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Grafiek op Tekst">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C9FB8BC4-DD46-D342-B767-FDD461FE957A}"/>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1584494" y="2114988"/>
            <a:ext cx="9769306" cy="2587642"/>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4800600"/>
            <a:ext cx="9769306" cy="1262583"/>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13" name="Graphic 2">
            <a:extLst>
              <a:ext uri="{FF2B5EF4-FFF2-40B4-BE49-F238E27FC236}">
                <a16:creationId xmlns:a16="http://schemas.microsoft.com/office/drawing/2014/main" id="{424BAEA2-6B64-4847-A269-4905B8158FA8}"/>
              </a:ext>
            </a:extLst>
          </p:cNvPr>
          <p:cNvGrpSpPr>
            <a:grpSpLocks noChangeAspect="1"/>
          </p:cNvGrpSpPr>
          <p:nvPr userDrawn="1"/>
        </p:nvGrpSpPr>
        <p:grpSpPr>
          <a:xfrm>
            <a:off x="11131645" y="6312991"/>
            <a:ext cx="814935" cy="291600"/>
            <a:chOff x="-1597345" y="233060"/>
            <a:chExt cx="9980364" cy="3571175"/>
          </a:xfrm>
        </p:grpSpPr>
        <p:sp>
          <p:nvSpPr>
            <p:cNvPr id="114" name="Vrije vorm 113">
              <a:extLst>
                <a:ext uri="{FF2B5EF4-FFF2-40B4-BE49-F238E27FC236}">
                  <a16:creationId xmlns:a16="http://schemas.microsoft.com/office/drawing/2014/main" id="{AA3CCC42-5943-B948-B02F-577D2D816911}"/>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87FC2A55-335C-634C-9AE1-CDEC7065DAB0}"/>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16" name="Vrije vorm 115">
              <a:extLst>
                <a:ext uri="{FF2B5EF4-FFF2-40B4-BE49-F238E27FC236}">
                  <a16:creationId xmlns:a16="http://schemas.microsoft.com/office/drawing/2014/main" id="{767D4945-BFF3-2344-8206-6D25381EAAC2}"/>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17" name="Graphic 2">
              <a:extLst>
                <a:ext uri="{FF2B5EF4-FFF2-40B4-BE49-F238E27FC236}">
                  <a16:creationId xmlns:a16="http://schemas.microsoft.com/office/drawing/2014/main" id="{D280E3D6-BEF0-C046-805A-A8A693626695}"/>
                </a:ext>
              </a:extLst>
            </p:cNvPr>
            <p:cNvGrpSpPr/>
            <p:nvPr/>
          </p:nvGrpSpPr>
          <p:grpSpPr>
            <a:xfrm>
              <a:off x="184698" y="233060"/>
              <a:ext cx="8198320" cy="3571175"/>
              <a:chOff x="184698" y="233060"/>
              <a:chExt cx="8198320" cy="3571175"/>
            </a:xfrm>
          </p:grpSpPr>
          <p:sp>
            <p:nvSpPr>
              <p:cNvPr id="118" name="Vrije vorm 117">
                <a:extLst>
                  <a:ext uri="{FF2B5EF4-FFF2-40B4-BE49-F238E27FC236}">
                    <a16:creationId xmlns:a16="http://schemas.microsoft.com/office/drawing/2014/main" id="{E663ECFA-E518-5941-998E-0E41C117A85D}"/>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56330EFD-46A2-3447-A6B7-1EBE702D330D}"/>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4FC2F8FB-0799-4445-A93B-DE2F420AA33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FB8F4473-263C-D649-A184-6A99A886D79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22" name="Vrije vorm 121">
                <a:extLst>
                  <a:ext uri="{FF2B5EF4-FFF2-40B4-BE49-F238E27FC236}">
                    <a16:creationId xmlns:a16="http://schemas.microsoft.com/office/drawing/2014/main" id="{C7FB48CA-E44C-6B49-A265-2098B8C9059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23" name="Vrije vorm 122">
                <a:extLst>
                  <a:ext uri="{FF2B5EF4-FFF2-40B4-BE49-F238E27FC236}">
                    <a16:creationId xmlns:a16="http://schemas.microsoft.com/office/drawing/2014/main" id="{06AD5CF2-A445-6C49-A9F4-FC97E6DA6DE9}"/>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24" name="Vrije vorm 123">
                <a:extLst>
                  <a:ext uri="{FF2B5EF4-FFF2-40B4-BE49-F238E27FC236}">
                    <a16:creationId xmlns:a16="http://schemas.microsoft.com/office/drawing/2014/main" id="{EB8F3535-EB95-0544-A0CA-8EF7DF3444E7}"/>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25" name="Vrije vorm 124">
                <a:extLst>
                  <a:ext uri="{FF2B5EF4-FFF2-40B4-BE49-F238E27FC236}">
                    <a16:creationId xmlns:a16="http://schemas.microsoft.com/office/drawing/2014/main" id="{1E836DBA-94CE-0F40-B165-308145BB2FA7}"/>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26" name="Vrije vorm 125">
                <a:extLst>
                  <a:ext uri="{FF2B5EF4-FFF2-40B4-BE49-F238E27FC236}">
                    <a16:creationId xmlns:a16="http://schemas.microsoft.com/office/drawing/2014/main" id="{0E59F3BF-DD69-A140-84C2-0B6534AB9880}"/>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27" name="Vrije vorm 126">
                <a:extLst>
                  <a:ext uri="{FF2B5EF4-FFF2-40B4-BE49-F238E27FC236}">
                    <a16:creationId xmlns:a16="http://schemas.microsoft.com/office/drawing/2014/main" id="{F9F24609-D134-0648-8C0E-433DF924C0E6}"/>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28" name="Vrije vorm 127">
                <a:extLst>
                  <a:ext uri="{FF2B5EF4-FFF2-40B4-BE49-F238E27FC236}">
                    <a16:creationId xmlns:a16="http://schemas.microsoft.com/office/drawing/2014/main" id="{891247BC-715F-7448-A176-3D1FB7494520}"/>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9" name="Vrije vorm 128">
                <a:extLst>
                  <a:ext uri="{FF2B5EF4-FFF2-40B4-BE49-F238E27FC236}">
                    <a16:creationId xmlns:a16="http://schemas.microsoft.com/office/drawing/2014/main" id="{C3BAEE26-55C6-A24D-98C6-757795E6F6BC}"/>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30" name="Vrije vorm 129">
                <a:extLst>
                  <a:ext uri="{FF2B5EF4-FFF2-40B4-BE49-F238E27FC236}">
                    <a16:creationId xmlns:a16="http://schemas.microsoft.com/office/drawing/2014/main" id="{18E11C48-E4F4-724A-81C0-9EE068D55570}"/>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134294760"/>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Tekst - Grafiek">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804B8E91-480F-6049-B646-DCD45CD073D4}"/>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6586538" y="2368550"/>
            <a:ext cx="4767262" cy="3694113"/>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7673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13" name="Graphic 2">
            <a:extLst>
              <a:ext uri="{FF2B5EF4-FFF2-40B4-BE49-F238E27FC236}">
                <a16:creationId xmlns:a16="http://schemas.microsoft.com/office/drawing/2014/main" id="{360F2096-BAAF-824A-9642-9D206F5EB689}"/>
              </a:ext>
            </a:extLst>
          </p:cNvPr>
          <p:cNvGrpSpPr>
            <a:grpSpLocks noChangeAspect="1"/>
          </p:cNvGrpSpPr>
          <p:nvPr userDrawn="1"/>
        </p:nvGrpSpPr>
        <p:grpSpPr>
          <a:xfrm>
            <a:off x="11131645" y="6312991"/>
            <a:ext cx="814935" cy="291600"/>
            <a:chOff x="-1597345" y="233060"/>
            <a:chExt cx="9980364" cy="3571175"/>
          </a:xfrm>
        </p:grpSpPr>
        <p:sp>
          <p:nvSpPr>
            <p:cNvPr id="114" name="Vrije vorm 113">
              <a:extLst>
                <a:ext uri="{FF2B5EF4-FFF2-40B4-BE49-F238E27FC236}">
                  <a16:creationId xmlns:a16="http://schemas.microsoft.com/office/drawing/2014/main" id="{82E7CAC7-9D05-0849-80B5-79594C334EAD}"/>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8F0266CE-06B8-1645-9953-9E6426C80CDE}"/>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16" name="Vrije vorm 115">
              <a:extLst>
                <a:ext uri="{FF2B5EF4-FFF2-40B4-BE49-F238E27FC236}">
                  <a16:creationId xmlns:a16="http://schemas.microsoft.com/office/drawing/2014/main" id="{13C3A3FC-833D-FA4C-9129-090414A46298}"/>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17" name="Graphic 2">
              <a:extLst>
                <a:ext uri="{FF2B5EF4-FFF2-40B4-BE49-F238E27FC236}">
                  <a16:creationId xmlns:a16="http://schemas.microsoft.com/office/drawing/2014/main" id="{81045CE4-6C2C-9D4F-9CB4-62C159F1E391}"/>
                </a:ext>
              </a:extLst>
            </p:cNvPr>
            <p:cNvGrpSpPr/>
            <p:nvPr/>
          </p:nvGrpSpPr>
          <p:grpSpPr>
            <a:xfrm>
              <a:off x="184698" y="233060"/>
              <a:ext cx="8198320" cy="3571175"/>
              <a:chOff x="184698" y="233060"/>
              <a:chExt cx="8198320" cy="3571175"/>
            </a:xfrm>
          </p:grpSpPr>
          <p:sp>
            <p:nvSpPr>
              <p:cNvPr id="118" name="Vrije vorm 117">
                <a:extLst>
                  <a:ext uri="{FF2B5EF4-FFF2-40B4-BE49-F238E27FC236}">
                    <a16:creationId xmlns:a16="http://schemas.microsoft.com/office/drawing/2014/main" id="{95CF0556-A829-E64C-ADF2-9ACD0D7BE0ED}"/>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C1BE422C-2B19-7A40-9198-BFA9D1B0D919}"/>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CF255EDE-BD14-914A-BB5E-5E963FE719BA}"/>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C957CE5F-7730-AD42-86A2-756D22ABE2D0}"/>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22" name="Vrije vorm 121">
                <a:extLst>
                  <a:ext uri="{FF2B5EF4-FFF2-40B4-BE49-F238E27FC236}">
                    <a16:creationId xmlns:a16="http://schemas.microsoft.com/office/drawing/2014/main" id="{9ED286E3-5F59-9245-BAA8-CFAA411C4820}"/>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23" name="Vrije vorm 122">
                <a:extLst>
                  <a:ext uri="{FF2B5EF4-FFF2-40B4-BE49-F238E27FC236}">
                    <a16:creationId xmlns:a16="http://schemas.microsoft.com/office/drawing/2014/main" id="{1015D50B-CD76-DE4A-B3A2-0F07FA32934E}"/>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24" name="Vrije vorm 123">
                <a:extLst>
                  <a:ext uri="{FF2B5EF4-FFF2-40B4-BE49-F238E27FC236}">
                    <a16:creationId xmlns:a16="http://schemas.microsoft.com/office/drawing/2014/main" id="{94B1437A-1EB1-E344-B707-ED75A5770F20}"/>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25" name="Vrije vorm 124">
                <a:extLst>
                  <a:ext uri="{FF2B5EF4-FFF2-40B4-BE49-F238E27FC236}">
                    <a16:creationId xmlns:a16="http://schemas.microsoft.com/office/drawing/2014/main" id="{11A30BFC-0485-E74C-9FF1-7C55F3E75DFF}"/>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26" name="Vrije vorm 125">
                <a:extLst>
                  <a:ext uri="{FF2B5EF4-FFF2-40B4-BE49-F238E27FC236}">
                    <a16:creationId xmlns:a16="http://schemas.microsoft.com/office/drawing/2014/main" id="{FEB41785-8225-5C46-9ABC-41058DE7DCF7}"/>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27" name="Vrije vorm 126">
                <a:extLst>
                  <a:ext uri="{FF2B5EF4-FFF2-40B4-BE49-F238E27FC236}">
                    <a16:creationId xmlns:a16="http://schemas.microsoft.com/office/drawing/2014/main" id="{8E099D74-5477-6E43-9FB5-9FA1B85CDBC7}"/>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28" name="Vrije vorm 127">
                <a:extLst>
                  <a:ext uri="{FF2B5EF4-FFF2-40B4-BE49-F238E27FC236}">
                    <a16:creationId xmlns:a16="http://schemas.microsoft.com/office/drawing/2014/main" id="{AE2CD0C3-34E8-2A43-AC24-99B2AF061170}"/>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9" name="Vrije vorm 128">
                <a:extLst>
                  <a:ext uri="{FF2B5EF4-FFF2-40B4-BE49-F238E27FC236}">
                    <a16:creationId xmlns:a16="http://schemas.microsoft.com/office/drawing/2014/main" id="{BBD95B43-A9EB-AA4D-A741-B07275A4DE95}"/>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30" name="Vrije vorm 129">
                <a:extLst>
                  <a:ext uri="{FF2B5EF4-FFF2-40B4-BE49-F238E27FC236}">
                    <a16:creationId xmlns:a16="http://schemas.microsoft.com/office/drawing/2014/main" id="{1C3F4308-F0FC-1D4C-88B2-E0E63BF46A2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4153497898"/>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Grafiek - Tekst">
    <p:spTree>
      <p:nvGrpSpPr>
        <p:cNvPr id="1" name=""/>
        <p:cNvGrpSpPr/>
        <p:nvPr/>
      </p:nvGrpSpPr>
      <p:grpSpPr>
        <a:xfrm>
          <a:off x="0" y="0"/>
          <a:ext cx="0" cy="0"/>
          <a:chOff x="0" y="0"/>
          <a:chExt cx="0" cy="0"/>
        </a:xfrm>
      </p:grpSpPr>
      <p:sp>
        <p:nvSpPr>
          <p:cNvPr id="13" name="Rechthoek 12">
            <a:extLst>
              <a:ext uri="{FF2B5EF4-FFF2-40B4-BE49-F238E27FC236}">
                <a16:creationId xmlns:a16="http://schemas.microsoft.com/office/drawing/2014/main" id="{0A82C6BF-C3A9-7641-ADDF-1EF5C0DCEBD1}"/>
              </a:ext>
            </a:extLst>
          </p:cNvPr>
          <p:cNvSpPr/>
          <p:nvPr userDrawn="1"/>
        </p:nvSpPr>
        <p:spPr>
          <a:xfrm>
            <a:off x="791181" y="381000"/>
            <a:ext cx="11400817" cy="6477000"/>
          </a:xfrm>
          <a:prstGeom prst="rect">
            <a:avLst/>
          </a:prstGeom>
          <a:solidFill>
            <a:schemeClr val="bg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 name="Tijdelijke aanduiding voor grafiek 2">
            <a:extLst>
              <a:ext uri="{FF2B5EF4-FFF2-40B4-BE49-F238E27FC236}">
                <a16:creationId xmlns:a16="http://schemas.microsoft.com/office/drawing/2014/main" id="{930551AE-9179-9948-ADFE-2F44EBD84502}"/>
              </a:ext>
            </a:extLst>
          </p:cNvPr>
          <p:cNvSpPr>
            <a:spLocks noGrp="1"/>
          </p:cNvSpPr>
          <p:nvPr>
            <p:ph type="chart" sz="quarter" idx="15"/>
          </p:nvPr>
        </p:nvSpPr>
        <p:spPr>
          <a:xfrm>
            <a:off x="1584494" y="2368550"/>
            <a:ext cx="4767262" cy="3694113"/>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6586480" y="2368988"/>
            <a:ext cx="47673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13" name="Graphic 2">
            <a:extLst>
              <a:ext uri="{FF2B5EF4-FFF2-40B4-BE49-F238E27FC236}">
                <a16:creationId xmlns:a16="http://schemas.microsoft.com/office/drawing/2014/main" id="{9E684D14-0CA1-164D-AAA6-AF4D46AA3E36}"/>
              </a:ext>
            </a:extLst>
          </p:cNvPr>
          <p:cNvGrpSpPr>
            <a:grpSpLocks noChangeAspect="1"/>
          </p:cNvGrpSpPr>
          <p:nvPr userDrawn="1"/>
        </p:nvGrpSpPr>
        <p:grpSpPr>
          <a:xfrm>
            <a:off x="11131645" y="6312991"/>
            <a:ext cx="814935" cy="291600"/>
            <a:chOff x="-1597345" y="233060"/>
            <a:chExt cx="9980364" cy="3571175"/>
          </a:xfrm>
        </p:grpSpPr>
        <p:sp>
          <p:nvSpPr>
            <p:cNvPr id="114" name="Vrije vorm 113">
              <a:extLst>
                <a:ext uri="{FF2B5EF4-FFF2-40B4-BE49-F238E27FC236}">
                  <a16:creationId xmlns:a16="http://schemas.microsoft.com/office/drawing/2014/main" id="{A5990F0D-F1DB-644E-9E89-1436FF167363}"/>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1C3C9BE4-C41F-7842-B41F-A6272BF6EC70}"/>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116" name="Vrije vorm 115">
              <a:extLst>
                <a:ext uri="{FF2B5EF4-FFF2-40B4-BE49-F238E27FC236}">
                  <a16:creationId xmlns:a16="http://schemas.microsoft.com/office/drawing/2014/main" id="{D0A5CDF2-86C1-D541-A697-79606CE6321E}"/>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117" name="Graphic 2">
              <a:extLst>
                <a:ext uri="{FF2B5EF4-FFF2-40B4-BE49-F238E27FC236}">
                  <a16:creationId xmlns:a16="http://schemas.microsoft.com/office/drawing/2014/main" id="{85EAB8F5-8890-DC42-82D8-3DB84F1BD009}"/>
                </a:ext>
              </a:extLst>
            </p:cNvPr>
            <p:cNvGrpSpPr/>
            <p:nvPr/>
          </p:nvGrpSpPr>
          <p:grpSpPr>
            <a:xfrm>
              <a:off x="184698" y="233060"/>
              <a:ext cx="8198320" cy="3571175"/>
              <a:chOff x="184698" y="233060"/>
              <a:chExt cx="8198320" cy="3571175"/>
            </a:xfrm>
          </p:grpSpPr>
          <p:sp>
            <p:nvSpPr>
              <p:cNvPr id="118" name="Vrije vorm 117">
                <a:extLst>
                  <a:ext uri="{FF2B5EF4-FFF2-40B4-BE49-F238E27FC236}">
                    <a16:creationId xmlns:a16="http://schemas.microsoft.com/office/drawing/2014/main" id="{7CD14602-9C15-D147-A987-ADA6DEE3852F}"/>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119" name="Vrije vorm 118">
                <a:extLst>
                  <a:ext uri="{FF2B5EF4-FFF2-40B4-BE49-F238E27FC236}">
                    <a16:creationId xmlns:a16="http://schemas.microsoft.com/office/drawing/2014/main" id="{F70775FE-68AF-FA40-B15B-E22A6DC3E9BC}"/>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20" name="Vrije vorm 119">
                <a:extLst>
                  <a:ext uri="{FF2B5EF4-FFF2-40B4-BE49-F238E27FC236}">
                    <a16:creationId xmlns:a16="http://schemas.microsoft.com/office/drawing/2014/main" id="{3A4015DC-84A0-B945-B5F6-8177C830EEE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21" name="Vrije vorm 120">
                <a:extLst>
                  <a:ext uri="{FF2B5EF4-FFF2-40B4-BE49-F238E27FC236}">
                    <a16:creationId xmlns:a16="http://schemas.microsoft.com/office/drawing/2014/main" id="{00904DAA-6F94-E94A-91AD-918EB35AD11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22" name="Vrije vorm 121">
                <a:extLst>
                  <a:ext uri="{FF2B5EF4-FFF2-40B4-BE49-F238E27FC236}">
                    <a16:creationId xmlns:a16="http://schemas.microsoft.com/office/drawing/2014/main" id="{543FFD4E-99F1-1F4A-AD5C-5DD08ADFC7C0}"/>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23" name="Vrije vorm 122">
                <a:extLst>
                  <a:ext uri="{FF2B5EF4-FFF2-40B4-BE49-F238E27FC236}">
                    <a16:creationId xmlns:a16="http://schemas.microsoft.com/office/drawing/2014/main" id="{D290024F-5EB9-6443-A937-9404EFBF7C3F}"/>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24" name="Vrije vorm 123">
                <a:extLst>
                  <a:ext uri="{FF2B5EF4-FFF2-40B4-BE49-F238E27FC236}">
                    <a16:creationId xmlns:a16="http://schemas.microsoft.com/office/drawing/2014/main" id="{CB27524A-0549-A042-AC87-B515259B54D8}"/>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25" name="Vrije vorm 124">
                <a:extLst>
                  <a:ext uri="{FF2B5EF4-FFF2-40B4-BE49-F238E27FC236}">
                    <a16:creationId xmlns:a16="http://schemas.microsoft.com/office/drawing/2014/main" id="{2457C867-63CF-3A44-A9C6-AA1CCB3D150C}"/>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26" name="Vrije vorm 125">
                <a:extLst>
                  <a:ext uri="{FF2B5EF4-FFF2-40B4-BE49-F238E27FC236}">
                    <a16:creationId xmlns:a16="http://schemas.microsoft.com/office/drawing/2014/main" id="{1358B03E-B7C5-2249-BC5D-059944E8F32E}"/>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27" name="Vrije vorm 126">
                <a:extLst>
                  <a:ext uri="{FF2B5EF4-FFF2-40B4-BE49-F238E27FC236}">
                    <a16:creationId xmlns:a16="http://schemas.microsoft.com/office/drawing/2014/main" id="{F3DF1A39-6079-9742-8ABF-470BE3FC7229}"/>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28" name="Vrije vorm 127">
                <a:extLst>
                  <a:ext uri="{FF2B5EF4-FFF2-40B4-BE49-F238E27FC236}">
                    <a16:creationId xmlns:a16="http://schemas.microsoft.com/office/drawing/2014/main" id="{AE1834F7-AE55-B941-BD0C-71B7FC63DAC0}"/>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29" name="Vrije vorm 128">
                <a:extLst>
                  <a:ext uri="{FF2B5EF4-FFF2-40B4-BE49-F238E27FC236}">
                    <a16:creationId xmlns:a16="http://schemas.microsoft.com/office/drawing/2014/main" id="{6D160D95-FF5A-204C-BE21-A60A9F66CDFD}"/>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30" name="Vrije vorm 129">
                <a:extLst>
                  <a:ext uri="{FF2B5EF4-FFF2-40B4-BE49-F238E27FC236}">
                    <a16:creationId xmlns:a16="http://schemas.microsoft.com/office/drawing/2014/main" id="{960AEF33-C7E9-9C4F-9716-17103F458231}"/>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748256442"/>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00% Tabel">
    <p:spTree>
      <p:nvGrpSpPr>
        <p:cNvPr id="1" name=""/>
        <p:cNvGrpSpPr/>
        <p:nvPr/>
      </p:nvGrpSpPr>
      <p:grpSpPr>
        <a:xfrm>
          <a:off x="0" y="0"/>
          <a:ext cx="0" cy="0"/>
          <a:chOff x="0" y="0"/>
          <a:chExt cx="0" cy="0"/>
        </a:xfrm>
      </p:grpSpPr>
      <p:sp>
        <p:nvSpPr>
          <p:cNvPr id="4" name="Tijdelijke aanduiding voor tabel 3">
            <a:extLst>
              <a:ext uri="{FF2B5EF4-FFF2-40B4-BE49-F238E27FC236}">
                <a16:creationId xmlns:a16="http://schemas.microsoft.com/office/drawing/2014/main" id="{4313AD36-F802-5842-AF59-69BBBA9FB41B}"/>
              </a:ext>
            </a:extLst>
          </p:cNvPr>
          <p:cNvSpPr>
            <a:spLocks noGrp="1"/>
          </p:cNvSpPr>
          <p:nvPr>
            <p:ph type="tbl" sz="quarter" idx="16"/>
          </p:nvPr>
        </p:nvSpPr>
        <p:spPr>
          <a:xfrm>
            <a:off x="1584325" y="2368550"/>
            <a:ext cx="9769475" cy="3694113"/>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40" name="Graphic 2">
            <a:extLst>
              <a:ext uri="{FF2B5EF4-FFF2-40B4-BE49-F238E27FC236}">
                <a16:creationId xmlns:a16="http://schemas.microsoft.com/office/drawing/2014/main" id="{AEFAF89E-4FA9-3E4E-9695-8AC5BE00A91E}"/>
              </a:ext>
            </a:extLst>
          </p:cNvPr>
          <p:cNvGrpSpPr>
            <a:grpSpLocks noChangeAspect="1"/>
          </p:cNvGrpSpPr>
          <p:nvPr userDrawn="1"/>
        </p:nvGrpSpPr>
        <p:grpSpPr>
          <a:xfrm>
            <a:off x="11131645" y="6312991"/>
            <a:ext cx="814935" cy="291600"/>
            <a:chOff x="-1597345" y="233060"/>
            <a:chExt cx="9980364" cy="3571175"/>
          </a:xfrm>
        </p:grpSpPr>
        <p:sp>
          <p:nvSpPr>
            <p:cNvPr id="41" name="Vrije vorm 40">
              <a:extLst>
                <a:ext uri="{FF2B5EF4-FFF2-40B4-BE49-F238E27FC236}">
                  <a16:creationId xmlns:a16="http://schemas.microsoft.com/office/drawing/2014/main" id="{F89B98E6-CCA8-CC48-A9EA-A683506674E0}"/>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42" name="Vrije vorm 41">
              <a:extLst>
                <a:ext uri="{FF2B5EF4-FFF2-40B4-BE49-F238E27FC236}">
                  <a16:creationId xmlns:a16="http://schemas.microsoft.com/office/drawing/2014/main" id="{D2F9CE45-4428-FC42-A7A9-90FFD857CE8B}"/>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43" name="Vrije vorm 42">
              <a:extLst>
                <a:ext uri="{FF2B5EF4-FFF2-40B4-BE49-F238E27FC236}">
                  <a16:creationId xmlns:a16="http://schemas.microsoft.com/office/drawing/2014/main" id="{1E35F1F1-FF64-384D-8A78-4C328F04717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44" name="Graphic 2">
              <a:extLst>
                <a:ext uri="{FF2B5EF4-FFF2-40B4-BE49-F238E27FC236}">
                  <a16:creationId xmlns:a16="http://schemas.microsoft.com/office/drawing/2014/main" id="{3D6BB34F-79D3-6844-9A07-C71826B89A08}"/>
                </a:ext>
              </a:extLst>
            </p:cNvPr>
            <p:cNvGrpSpPr/>
            <p:nvPr/>
          </p:nvGrpSpPr>
          <p:grpSpPr>
            <a:xfrm>
              <a:off x="184698" y="233060"/>
              <a:ext cx="8198320" cy="3571175"/>
              <a:chOff x="184698" y="233060"/>
              <a:chExt cx="8198320" cy="3571175"/>
            </a:xfrm>
          </p:grpSpPr>
          <p:sp>
            <p:nvSpPr>
              <p:cNvPr id="45" name="Vrije vorm 44">
                <a:extLst>
                  <a:ext uri="{FF2B5EF4-FFF2-40B4-BE49-F238E27FC236}">
                    <a16:creationId xmlns:a16="http://schemas.microsoft.com/office/drawing/2014/main" id="{DB4AF648-E156-8049-A4BC-4609750CD010}"/>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46" name="Vrije vorm 45">
                <a:extLst>
                  <a:ext uri="{FF2B5EF4-FFF2-40B4-BE49-F238E27FC236}">
                    <a16:creationId xmlns:a16="http://schemas.microsoft.com/office/drawing/2014/main" id="{D0D5C8C9-7350-624E-8272-E05E6D79878F}"/>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47" name="Vrije vorm 46">
                <a:extLst>
                  <a:ext uri="{FF2B5EF4-FFF2-40B4-BE49-F238E27FC236}">
                    <a16:creationId xmlns:a16="http://schemas.microsoft.com/office/drawing/2014/main" id="{F3BB6FDC-BAD4-3E4C-B0E1-17D438453862}"/>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48" name="Vrije vorm 47">
                <a:extLst>
                  <a:ext uri="{FF2B5EF4-FFF2-40B4-BE49-F238E27FC236}">
                    <a16:creationId xmlns:a16="http://schemas.microsoft.com/office/drawing/2014/main" id="{40CE90A6-488F-E248-8135-62B4D3A1EB2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49" name="Vrije vorm 48">
                <a:extLst>
                  <a:ext uri="{FF2B5EF4-FFF2-40B4-BE49-F238E27FC236}">
                    <a16:creationId xmlns:a16="http://schemas.microsoft.com/office/drawing/2014/main" id="{EB74E17E-2186-4D4C-ADC9-46452FDBF63F}"/>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50" name="Vrije vorm 49">
                <a:extLst>
                  <a:ext uri="{FF2B5EF4-FFF2-40B4-BE49-F238E27FC236}">
                    <a16:creationId xmlns:a16="http://schemas.microsoft.com/office/drawing/2014/main" id="{2991C1E6-6AAD-0F4A-AD17-8F9FAD5250DB}"/>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51" name="Vrije vorm 50">
                <a:extLst>
                  <a:ext uri="{FF2B5EF4-FFF2-40B4-BE49-F238E27FC236}">
                    <a16:creationId xmlns:a16="http://schemas.microsoft.com/office/drawing/2014/main" id="{99204DDC-2734-114E-A2AA-B052C4AA4CFB}"/>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52" name="Vrije vorm 51">
                <a:extLst>
                  <a:ext uri="{FF2B5EF4-FFF2-40B4-BE49-F238E27FC236}">
                    <a16:creationId xmlns:a16="http://schemas.microsoft.com/office/drawing/2014/main" id="{B2FD628B-C8F4-9047-B23A-A5D812FBDC0A}"/>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53" name="Vrije vorm 52">
                <a:extLst>
                  <a:ext uri="{FF2B5EF4-FFF2-40B4-BE49-F238E27FC236}">
                    <a16:creationId xmlns:a16="http://schemas.microsoft.com/office/drawing/2014/main" id="{E6772E55-BC96-7347-9E6C-A8EA491F0B51}"/>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54" name="Vrije vorm 53">
                <a:extLst>
                  <a:ext uri="{FF2B5EF4-FFF2-40B4-BE49-F238E27FC236}">
                    <a16:creationId xmlns:a16="http://schemas.microsoft.com/office/drawing/2014/main" id="{615608D5-2B6B-7D46-8C54-B72CE52A0289}"/>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55" name="Vrije vorm 54">
                <a:extLst>
                  <a:ext uri="{FF2B5EF4-FFF2-40B4-BE49-F238E27FC236}">
                    <a16:creationId xmlns:a16="http://schemas.microsoft.com/office/drawing/2014/main" id="{EF077CAA-D20B-5F43-A6AE-2087293F5888}"/>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56" name="Vrije vorm 55">
                <a:extLst>
                  <a:ext uri="{FF2B5EF4-FFF2-40B4-BE49-F238E27FC236}">
                    <a16:creationId xmlns:a16="http://schemas.microsoft.com/office/drawing/2014/main" id="{574B07C0-17B6-0E41-B179-BDCADFCD7C62}"/>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57" name="Vrije vorm 56">
                <a:extLst>
                  <a:ext uri="{FF2B5EF4-FFF2-40B4-BE49-F238E27FC236}">
                    <a16:creationId xmlns:a16="http://schemas.microsoft.com/office/drawing/2014/main" id="{E3B7E45A-F853-034B-B675-C960003BF1F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2173371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Tabel op Tekst">
    <p:spTree>
      <p:nvGrpSpPr>
        <p:cNvPr id="1" name=""/>
        <p:cNvGrpSpPr/>
        <p:nvPr/>
      </p:nvGrpSpPr>
      <p:grpSpPr>
        <a:xfrm>
          <a:off x="0" y="0"/>
          <a:ext cx="0" cy="0"/>
          <a:chOff x="0" y="0"/>
          <a:chExt cx="0" cy="0"/>
        </a:xfrm>
      </p:grpSpPr>
      <p:sp>
        <p:nvSpPr>
          <p:cNvPr id="13" name="Tijdelijke aanduiding voor tabel 3">
            <a:extLst>
              <a:ext uri="{FF2B5EF4-FFF2-40B4-BE49-F238E27FC236}">
                <a16:creationId xmlns:a16="http://schemas.microsoft.com/office/drawing/2014/main" id="{A1D3F2EF-E295-2C4D-A3D7-EAF20FC3E0E0}"/>
              </a:ext>
            </a:extLst>
          </p:cNvPr>
          <p:cNvSpPr>
            <a:spLocks noGrp="1"/>
          </p:cNvSpPr>
          <p:nvPr>
            <p:ph type="tbl" sz="quarter" idx="16"/>
          </p:nvPr>
        </p:nvSpPr>
        <p:spPr>
          <a:xfrm>
            <a:off x="1584325" y="2114988"/>
            <a:ext cx="9769475" cy="2587642"/>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4800600"/>
            <a:ext cx="9769306" cy="1262583"/>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93" name="Graphic 2">
            <a:extLst>
              <a:ext uri="{FF2B5EF4-FFF2-40B4-BE49-F238E27FC236}">
                <a16:creationId xmlns:a16="http://schemas.microsoft.com/office/drawing/2014/main" id="{62E998E0-1FD2-E341-AE13-582FC65A51B8}"/>
              </a:ext>
            </a:extLst>
          </p:cNvPr>
          <p:cNvGrpSpPr>
            <a:grpSpLocks noChangeAspect="1"/>
          </p:cNvGrpSpPr>
          <p:nvPr userDrawn="1"/>
        </p:nvGrpSpPr>
        <p:grpSpPr>
          <a:xfrm>
            <a:off x="11131645" y="6312991"/>
            <a:ext cx="814935" cy="291600"/>
            <a:chOff x="-1597345" y="233060"/>
            <a:chExt cx="9980364" cy="3571175"/>
          </a:xfrm>
        </p:grpSpPr>
        <p:sp>
          <p:nvSpPr>
            <p:cNvPr id="94" name="Vrije vorm 93">
              <a:extLst>
                <a:ext uri="{FF2B5EF4-FFF2-40B4-BE49-F238E27FC236}">
                  <a16:creationId xmlns:a16="http://schemas.microsoft.com/office/drawing/2014/main" id="{738DFF1C-5DEE-A945-A8E4-D84D75E65499}"/>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34725C87-4FFA-B545-B5D0-E53DCB91146A}"/>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90FA101D-446D-5B40-AA33-497B59B77ADD}"/>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97" name="Graphic 2">
              <a:extLst>
                <a:ext uri="{FF2B5EF4-FFF2-40B4-BE49-F238E27FC236}">
                  <a16:creationId xmlns:a16="http://schemas.microsoft.com/office/drawing/2014/main" id="{F62E501F-C92A-A547-92E7-FAB1D309CE78}"/>
                </a:ext>
              </a:extLst>
            </p:cNvPr>
            <p:cNvGrpSpPr/>
            <p:nvPr/>
          </p:nvGrpSpPr>
          <p:grpSpPr>
            <a:xfrm>
              <a:off x="184698" y="233060"/>
              <a:ext cx="8198320" cy="3571175"/>
              <a:chOff x="184698" y="233060"/>
              <a:chExt cx="8198320" cy="3571175"/>
            </a:xfrm>
          </p:grpSpPr>
          <p:sp>
            <p:nvSpPr>
              <p:cNvPr id="98" name="Vrije vorm 97">
                <a:extLst>
                  <a:ext uri="{FF2B5EF4-FFF2-40B4-BE49-F238E27FC236}">
                    <a16:creationId xmlns:a16="http://schemas.microsoft.com/office/drawing/2014/main" id="{E1391567-D492-EB46-9129-B977CC65077A}"/>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344AB84E-A320-F44A-8F23-E8E9C33E34F1}"/>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92CB6375-AB51-FA47-B0B5-890CAF5DA19D}"/>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302A9C51-9DA4-C94D-880A-5D5DAD14E6C4}"/>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A203660E-D79F-5F47-A911-4976AAAF09BE}"/>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03" name="Vrije vorm 102">
                <a:extLst>
                  <a:ext uri="{FF2B5EF4-FFF2-40B4-BE49-F238E27FC236}">
                    <a16:creationId xmlns:a16="http://schemas.microsoft.com/office/drawing/2014/main" id="{2C4EC2BA-F1EE-5A4E-A915-4A1B5B2ED5E9}"/>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04" name="Vrije vorm 103">
                <a:extLst>
                  <a:ext uri="{FF2B5EF4-FFF2-40B4-BE49-F238E27FC236}">
                    <a16:creationId xmlns:a16="http://schemas.microsoft.com/office/drawing/2014/main" id="{311DFB3A-D0E7-E34F-98BE-1A1E22843B64}"/>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0DA420C4-F15A-954C-8602-081882C7BAE8}"/>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7ABDE110-5E98-ED45-A935-BCAD02882F86}"/>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91D4391A-D513-664F-BD45-DAD06F0E62DF}"/>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F51EA8E9-F043-E948-9053-0426928EE7AE}"/>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276CB293-52EE-7B43-A3E9-432463F75F05}"/>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10" name="Vrije vorm 109">
                <a:extLst>
                  <a:ext uri="{FF2B5EF4-FFF2-40B4-BE49-F238E27FC236}">
                    <a16:creationId xmlns:a16="http://schemas.microsoft.com/office/drawing/2014/main" id="{689C518D-53AA-8E47-AE1D-564B3BA8634F}"/>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5149263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Tekst - Tabel">
    <p:spTree>
      <p:nvGrpSpPr>
        <p:cNvPr id="1" name=""/>
        <p:cNvGrpSpPr/>
        <p:nvPr/>
      </p:nvGrpSpPr>
      <p:grpSpPr>
        <a:xfrm>
          <a:off x="0" y="0"/>
          <a:ext cx="0" cy="0"/>
          <a:chOff x="0" y="0"/>
          <a:chExt cx="0" cy="0"/>
        </a:xfrm>
      </p:grpSpPr>
      <p:sp>
        <p:nvSpPr>
          <p:cNvPr id="13" name="Tijdelijke aanduiding voor tabel 3">
            <a:extLst>
              <a:ext uri="{FF2B5EF4-FFF2-40B4-BE49-F238E27FC236}">
                <a16:creationId xmlns:a16="http://schemas.microsoft.com/office/drawing/2014/main" id="{D46B6FD2-DC6B-FC46-BAC8-5DED0C3A75B1}"/>
              </a:ext>
            </a:extLst>
          </p:cNvPr>
          <p:cNvSpPr>
            <a:spLocks noGrp="1"/>
          </p:cNvSpPr>
          <p:nvPr>
            <p:ph type="tbl" sz="quarter" idx="16"/>
          </p:nvPr>
        </p:nvSpPr>
        <p:spPr>
          <a:xfrm>
            <a:off x="6586480" y="2368550"/>
            <a:ext cx="4767320" cy="3694113"/>
          </a:xfrm>
          <a:prstGeom prst="rect">
            <a:avLst/>
          </a:prstGeom>
        </p:spPr>
        <p:txBody>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7673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93" name="Graphic 2">
            <a:extLst>
              <a:ext uri="{FF2B5EF4-FFF2-40B4-BE49-F238E27FC236}">
                <a16:creationId xmlns:a16="http://schemas.microsoft.com/office/drawing/2014/main" id="{6BE8BD64-0262-6749-A19C-7600A5F06EAB}"/>
              </a:ext>
            </a:extLst>
          </p:cNvPr>
          <p:cNvGrpSpPr>
            <a:grpSpLocks noChangeAspect="1"/>
          </p:cNvGrpSpPr>
          <p:nvPr userDrawn="1"/>
        </p:nvGrpSpPr>
        <p:grpSpPr>
          <a:xfrm>
            <a:off x="11131645" y="6312991"/>
            <a:ext cx="814935" cy="291600"/>
            <a:chOff x="-1597345" y="233060"/>
            <a:chExt cx="9980364" cy="3571175"/>
          </a:xfrm>
        </p:grpSpPr>
        <p:sp>
          <p:nvSpPr>
            <p:cNvPr id="94" name="Vrije vorm 93">
              <a:extLst>
                <a:ext uri="{FF2B5EF4-FFF2-40B4-BE49-F238E27FC236}">
                  <a16:creationId xmlns:a16="http://schemas.microsoft.com/office/drawing/2014/main" id="{750F8BCA-B9E3-EC4C-87C0-8189A5592DE0}"/>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B1339706-75FC-8443-9782-C86BCCD4E7FC}"/>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FB0602C1-07EF-9244-A262-E33D1205AAC1}"/>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97" name="Graphic 2">
              <a:extLst>
                <a:ext uri="{FF2B5EF4-FFF2-40B4-BE49-F238E27FC236}">
                  <a16:creationId xmlns:a16="http://schemas.microsoft.com/office/drawing/2014/main" id="{10928932-5D3A-1342-AA64-0550351BB73C}"/>
                </a:ext>
              </a:extLst>
            </p:cNvPr>
            <p:cNvGrpSpPr/>
            <p:nvPr/>
          </p:nvGrpSpPr>
          <p:grpSpPr>
            <a:xfrm>
              <a:off x="184698" y="233060"/>
              <a:ext cx="8198320" cy="3571175"/>
              <a:chOff x="184698" y="233060"/>
              <a:chExt cx="8198320" cy="3571175"/>
            </a:xfrm>
          </p:grpSpPr>
          <p:sp>
            <p:nvSpPr>
              <p:cNvPr id="98" name="Vrije vorm 97">
                <a:extLst>
                  <a:ext uri="{FF2B5EF4-FFF2-40B4-BE49-F238E27FC236}">
                    <a16:creationId xmlns:a16="http://schemas.microsoft.com/office/drawing/2014/main" id="{21A9390F-853A-1740-81F3-191BFA84F489}"/>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7B8D8FE9-D6FE-7443-A0A3-2ED2C13CD126}"/>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1D9A4869-0637-D94E-B03D-02AAB87A2146}"/>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66E6D0F5-8728-114E-A9E1-8B7618CC532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924A3E5B-E5CB-9B47-A673-1794F0E83818}"/>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03" name="Vrije vorm 102">
                <a:extLst>
                  <a:ext uri="{FF2B5EF4-FFF2-40B4-BE49-F238E27FC236}">
                    <a16:creationId xmlns:a16="http://schemas.microsoft.com/office/drawing/2014/main" id="{8F57EF29-DDC1-4643-80B2-8BAD9DB429D3}"/>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04" name="Vrije vorm 103">
                <a:extLst>
                  <a:ext uri="{FF2B5EF4-FFF2-40B4-BE49-F238E27FC236}">
                    <a16:creationId xmlns:a16="http://schemas.microsoft.com/office/drawing/2014/main" id="{C59CA49D-DFFD-6E4A-9E9E-ED7913483025}"/>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4CECA49D-26D8-5947-A70E-A7211E3D11CD}"/>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D18F8CE9-AE26-AB41-A9C9-263671547A24}"/>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E48A8B55-1DFA-9142-A9B0-B7724D65755F}"/>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41632153-506C-BF47-801E-67385E2CEE78}"/>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DF49783B-93E3-5C48-828B-87B43470106C}"/>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10" name="Vrije vorm 109">
                <a:extLst>
                  <a:ext uri="{FF2B5EF4-FFF2-40B4-BE49-F238E27FC236}">
                    <a16:creationId xmlns:a16="http://schemas.microsoft.com/office/drawing/2014/main" id="{7BAFA51F-6B7C-A540-9CDD-A676937FDBAF}"/>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1902482198"/>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Tabel - Tekst">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6586480" y="2368988"/>
            <a:ext cx="47673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3" name="Tijdelijke aanduiding voor tabel 3">
            <a:extLst>
              <a:ext uri="{FF2B5EF4-FFF2-40B4-BE49-F238E27FC236}">
                <a16:creationId xmlns:a16="http://schemas.microsoft.com/office/drawing/2014/main" id="{BB2D08F1-601D-FF43-A163-77FEF625268F}"/>
              </a:ext>
            </a:extLst>
          </p:cNvPr>
          <p:cNvSpPr>
            <a:spLocks noGrp="1"/>
          </p:cNvSpPr>
          <p:nvPr>
            <p:ph type="tbl" sz="quarter" idx="16"/>
          </p:nvPr>
        </p:nvSpPr>
        <p:spPr>
          <a:xfrm>
            <a:off x="1584494" y="2368550"/>
            <a:ext cx="4767320" cy="3694113"/>
          </a:xfrm>
          <a:prstGeom prst="rect">
            <a:avLst/>
          </a:prstGeom>
        </p:spPr>
        <p:txBody>
          <a:bodyPr/>
          <a:lstStyle/>
          <a:p>
            <a:endParaRPr lang="en-GB"/>
          </a:p>
        </p:txBody>
      </p:sp>
      <p:grpSp>
        <p:nvGrpSpPr>
          <p:cNvPr id="93" name="Graphic 2">
            <a:extLst>
              <a:ext uri="{FF2B5EF4-FFF2-40B4-BE49-F238E27FC236}">
                <a16:creationId xmlns:a16="http://schemas.microsoft.com/office/drawing/2014/main" id="{89A73EFD-226B-BE4B-BAD1-22FEDBBEC591}"/>
              </a:ext>
            </a:extLst>
          </p:cNvPr>
          <p:cNvGrpSpPr>
            <a:grpSpLocks noChangeAspect="1"/>
          </p:cNvGrpSpPr>
          <p:nvPr userDrawn="1"/>
        </p:nvGrpSpPr>
        <p:grpSpPr>
          <a:xfrm>
            <a:off x="11131645" y="6312991"/>
            <a:ext cx="814935" cy="291600"/>
            <a:chOff x="-1597345" y="233060"/>
            <a:chExt cx="9980364" cy="3571175"/>
          </a:xfrm>
        </p:grpSpPr>
        <p:sp>
          <p:nvSpPr>
            <p:cNvPr id="94" name="Vrije vorm 93">
              <a:extLst>
                <a:ext uri="{FF2B5EF4-FFF2-40B4-BE49-F238E27FC236}">
                  <a16:creationId xmlns:a16="http://schemas.microsoft.com/office/drawing/2014/main" id="{32A5C1B4-F5A2-C749-B74D-A44E426AC4E6}"/>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F19AD528-44CC-4342-BEB6-B3F43F949B83}"/>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BDBE8A8B-D4E8-CA46-B824-29C6E925DA60}"/>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97" name="Graphic 2">
              <a:extLst>
                <a:ext uri="{FF2B5EF4-FFF2-40B4-BE49-F238E27FC236}">
                  <a16:creationId xmlns:a16="http://schemas.microsoft.com/office/drawing/2014/main" id="{773C723D-C420-9646-94C2-0C550EA2E133}"/>
                </a:ext>
              </a:extLst>
            </p:cNvPr>
            <p:cNvGrpSpPr/>
            <p:nvPr/>
          </p:nvGrpSpPr>
          <p:grpSpPr>
            <a:xfrm>
              <a:off x="184698" y="233060"/>
              <a:ext cx="8198320" cy="3571175"/>
              <a:chOff x="184698" y="233060"/>
              <a:chExt cx="8198320" cy="3571175"/>
            </a:xfrm>
          </p:grpSpPr>
          <p:sp>
            <p:nvSpPr>
              <p:cNvPr id="98" name="Vrije vorm 97">
                <a:extLst>
                  <a:ext uri="{FF2B5EF4-FFF2-40B4-BE49-F238E27FC236}">
                    <a16:creationId xmlns:a16="http://schemas.microsoft.com/office/drawing/2014/main" id="{63EBE82C-12BC-E84E-829C-0C46671C9DEE}"/>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99" name="Vrije vorm 98">
                <a:extLst>
                  <a:ext uri="{FF2B5EF4-FFF2-40B4-BE49-F238E27FC236}">
                    <a16:creationId xmlns:a16="http://schemas.microsoft.com/office/drawing/2014/main" id="{717652F2-954B-8547-A763-8FA064983E31}"/>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100" name="Vrije vorm 99">
                <a:extLst>
                  <a:ext uri="{FF2B5EF4-FFF2-40B4-BE49-F238E27FC236}">
                    <a16:creationId xmlns:a16="http://schemas.microsoft.com/office/drawing/2014/main" id="{3CEF6BC8-5E01-1D4D-A5E0-C222913A233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56551B86-D943-0A49-9AE4-AF55733A7D54}"/>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304D8F75-A04D-3748-9132-F295C4049605}"/>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103" name="Vrije vorm 102">
                <a:extLst>
                  <a:ext uri="{FF2B5EF4-FFF2-40B4-BE49-F238E27FC236}">
                    <a16:creationId xmlns:a16="http://schemas.microsoft.com/office/drawing/2014/main" id="{64689623-C1A4-794B-A7C6-B7A5133FF67A}"/>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104" name="Vrije vorm 103">
                <a:extLst>
                  <a:ext uri="{FF2B5EF4-FFF2-40B4-BE49-F238E27FC236}">
                    <a16:creationId xmlns:a16="http://schemas.microsoft.com/office/drawing/2014/main" id="{AB3875DE-0DD8-7A45-B983-F8B83CCCF3B8}"/>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E5EDFA7A-507A-754A-9BDF-21834D12E63D}"/>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07A663E5-3415-1244-A6D3-D8D5284D6E08}"/>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7AFB60E5-E6FF-CC40-A3E2-626C12672531}"/>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FC854545-9E06-DA42-94B1-400B19462C16}"/>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17EDBF69-5618-064F-BFC0-6DAC77A935CD}"/>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110" name="Vrije vorm 109">
                <a:extLst>
                  <a:ext uri="{FF2B5EF4-FFF2-40B4-BE49-F238E27FC236}">
                    <a16:creationId xmlns:a16="http://schemas.microsoft.com/office/drawing/2014/main" id="{3E29120C-1527-844E-A7BE-7272BFF6F5D2}"/>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961353947"/>
      </p:ext>
    </p:extLst>
  </p:cSld>
  <p:clrMapOvr>
    <a:masterClrMapping/>
  </p:clrMapOvr>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Tekst - Afbeelding">
    <p:spTree>
      <p:nvGrpSpPr>
        <p:cNvPr id="1" name=""/>
        <p:cNvGrpSpPr/>
        <p:nvPr/>
      </p:nvGrpSpPr>
      <p:grpSpPr>
        <a:xfrm>
          <a:off x="0" y="0"/>
          <a:ext cx="0" cy="0"/>
          <a:chOff x="0" y="0"/>
          <a:chExt cx="0" cy="0"/>
        </a:xfrm>
      </p:grpSpPr>
      <p:sp>
        <p:nvSpPr>
          <p:cNvPr id="128" name="Tijdelijke aanduiding voor afbeelding 127">
            <a:extLst>
              <a:ext uri="{FF2B5EF4-FFF2-40B4-BE49-F238E27FC236}">
                <a16:creationId xmlns:a16="http://schemas.microsoft.com/office/drawing/2014/main" id="{33E015A2-FB77-CE4D-B900-2EADF146D0C2}"/>
              </a:ext>
            </a:extLst>
          </p:cNvPr>
          <p:cNvSpPr>
            <a:spLocks noGrp="1"/>
          </p:cNvSpPr>
          <p:nvPr>
            <p:ph type="pic" sz="quarter" idx="14"/>
          </p:nvPr>
        </p:nvSpPr>
        <p:spPr>
          <a:xfrm>
            <a:off x="6882493" y="375557"/>
            <a:ext cx="5309507" cy="6482443"/>
          </a:xfrm>
          <a:custGeom>
            <a:avLst/>
            <a:gdLst>
              <a:gd name="connsiteX0" fmla="*/ 4810629 w 5309507"/>
              <a:gd name="connsiteY0" fmla="*/ 6091081 h 6482443"/>
              <a:gd name="connsiteX1" fmla="*/ 4834606 w 5309507"/>
              <a:gd name="connsiteY1" fmla="*/ 6099287 h 6482443"/>
              <a:gd name="connsiteX2" fmla="*/ 4844199 w 5309507"/>
              <a:gd name="connsiteY2" fmla="*/ 6121380 h 6482443"/>
              <a:gd name="connsiteX3" fmla="*/ 4775781 w 5309507"/>
              <a:gd name="connsiteY3" fmla="*/ 6121380 h 6482443"/>
              <a:gd name="connsiteX4" fmla="*/ 4787450 w 5309507"/>
              <a:gd name="connsiteY4" fmla="*/ 6098970 h 6482443"/>
              <a:gd name="connsiteX5" fmla="*/ 4810629 w 5309507"/>
              <a:gd name="connsiteY5" fmla="*/ 6091081 h 6482443"/>
              <a:gd name="connsiteX6" fmla="*/ 4456641 w 5309507"/>
              <a:gd name="connsiteY6" fmla="*/ 6050384 h 6482443"/>
              <a:gd name="connsiteX7" fmla="*/ 4456641 w 5309507"/>
              <a:gd name="connsiteY7" fmla="*/ 6226500 h 6482443"/>
              <a:gd name="connsiteX8" fmla="*/ 4511311 w 5309507"/>
              <a:gd name="connsiteY8" fmla="*/ 6226500 h 6482443"/>
              <a:gd name="connsiteX9" fmla="*/ 4511311 w 5309507"/>
              <a:gd name="connsiteY9" fmla="*/ 6050384 h 6482443"/>
              <a:gd name="connsiteX10" fmla="*/ 4524464 w 5309507"/>
              <a:gd name="connsiteY10" fmla="*/ 6050370 h 6482443"/>
              <a:gd name="connsiteX11" fmla="*/ 4587767 w 5309507"/>
              <a:gd name="connsiteY11" fmla="*/ 6226486 h 6482443"/>
              <a:gd name="connsiteX12" fmla="*/ 4655225 w 5309507"/>
              <a:gd name="connsiteY12" fmla="*/ 6226486 h 6482443"/>
              <a:gd name="connsiteX13" fmla="*/ 4718528 w 5309507"/>
              <a:gd name="connsiteY13" fmla="*/ 6050370 h 6482443"/>
              <a:gd name="connsiteX14" fmla="*/ 4660341 w 5309507"/>
              <a:gd name="connsiteY14" fmla="*/ 6050370 h 6482443"/>
              <a:gd name="connsiteX15" fmla="*/ 4621656 w 5309507"/>
              <a:gd name="connsiteY15" fmla="*/ 6175987 h 6482443"/>
              <a:gd name="connsiteX16" fmla="*/ 4582971 w 5309507"/>
              <a:gd name="connsiteY16" fmla="*/ 6050370 h 6482443"/>
              <a:gd name="connsiteX17" fmla="*/ 4249173 w 5309507"/>
              <a:gd name="connsiteY17" fmla="*/ 6050357 h 6482443"/>
              <a:gd name="connsiteX18" fmla="*/ 4312477 w 5309507"/>
              <a:gd name="connsiteY18" fmla="*/ 6226471 h 6482443"/>
              <a:gd name="connsiteX19" fmla="*/ 4379935 w 5309507"/>
              <a:gd name="connsiteY19" fmla="*/ 6226472 h 6482443"/>
              <a:gd name="connsiteX20" fmla="*/ 4443237 w 5309507"/>
              <a:gd name="connsiteY20" fmla="*/ 6050357 h 6482443"/>
              <a:gd name="connsiteX21" fmla="*/ 4385050 w 5309507"/>
              <a:gd name="connsiteY21" fmla="*/ 6050357 h 6482443"/>
              <a:gd name="connsiteX22" fmla="*/ 4346365 w 5309507"/>
              <a:gd name="connsiteY22" fmla="*/ 6175973 h 6482443"/>
              <a:gd name="connsiteX23" fmla="*/ 4307680 w 5309507"/>
              <a:gd name="connsiteY23" fmla="*/ 6050357 h 6482443"/>
              <a:gd name="connsiteX24" fmla="*/ 4988072 w 5309507"/>
              <a:gd name="connsiteY24" fmla="*/ 6047848 h 6482443"/>
              <a:gd name="connsiteX25" fmla="*/ 4948908 w 5309507"/>
              <a:gd name="connsiteY25" fmla="*/ 6055108 h 6482443"/>
              <a:gd name="connsiteX26" fmla="*/ 4923973 w 5309507"/>
              <a:gd name="connsiteY26" fmla="*/ 6074833 h 6482443"/>
              <a:gd name="connsiteX27" fmla="*/ 4915499 w 5309507"/>
              <a:gd name="connsiteY27" fmla="*/ 6102451 h 6482443"/>
              <a:gd name="connsiteX28" fmla="*/ 4924770 w 5309507"/>
              <a:gd name="connsiteY28" fmla="*/ 6131013 h 6482443"/>
              <a:gd name="connsiteX29" fmla="*/ 4946829 w 5309507"/>
              <a:gd name="connsiteY29" fmla="*/ 6146479 h 6482443"/>
              <a:gd name="connsiteX30" fmla="*/ 4978801 w 5309507"/>
              <a:gd name="connsiteY30" fmla="*/ 6155789 h 6482443"/>
              <a:gd name="connsiteX31" fmla="*/ 5004698 w 5309507"/>
              <a:gd name="connsiteY31" fmla="*/ 6163838 h 6482443"/>
              <a:gd name="connsiteX32" fmla="*/ 5012689 w 5309507"/>
              <a:gd name="connsiteY32" fmla="*/ 6175041 h 6482443"/>
              <a:gd name="connsiteX33" fmla="*/ 5007096 w 5309507"/>
              <a:gd name="connsiteY33" fmla="*/ 6185299 h 6482443"/>
              <a:gd name="connsiteX34" fmla="*/ 4991271 w 5309507"/>
              <a:gd name="connsiteY34" fmla="*/ 6189246 h 6482443"/>
              <a:gd name="connsiteX35" fmla="*/ 4972407 w 5309507"/>
              <a:gd name="connsiteY35" fmla="*/ 6183564 h 6482443"/>
              <a:gd name="connsiteX36" fmla="*/ 4963774 w 5309507"/>
              <a:gd name="connsiteY36" fmla="*/ 6168730 h 6482443"/>
              <a:gd name="connsiteX37" fmla="*/ 4909745 w 5309507"/>
              <a:gd name="connsiteY37" fmla="*/ 6168730 h 6482443"/>
              <a:gd name="connsiteX38" fmla="*/ 4921573 w 5309507"/>
              <a:gd name="connsiteY38" fmla="*/ 6199503 h 6482443"/>
              <a:gd name="connsiteX39" fmla="*/ 4950347 w 5309507"/>
              <a:gd name="connsiteY39" fmla="*/ 6221123 h 6482443"/>
              <a:gd name="connsiteX40" fmla="*/ 4991908 w 5309507"/>
              <a:gd name="connsiteY40" fmla="*/ 6229013 h 6482443"/>
              <a:gd name="connsiteX41" fmla="*/ 5030116 w 5309507"/>
              <a:gd name="connsiteY41" fmla="*/ 6222070 h 6482443"/>
              <a:gd name="connsiteX42" fmla="*/ 5055370 w 5309507"/>
              <a:gd name="connsiteY42" fmla="*/ 6202974 h 6482443"/>
              <a:gd name="connsiteX43" fmla="*/ 5064163 w 5309507"/>
              <a:gd name="connsiteY43" fmla="*/ 6175359 h 6482443"/>
              <a:gd name="connsiteX44" fmla="*/ 5054414 w 5309507"/>
              <a:gd name="connsiteY44" fmla="*/ 6146163 h 6482443"/>
              <a:gd name="connsiteX45" fmla="*/ 5032513 w 5309507"/>
              <a:gd name="connsiteY45" fmla="*/ 6130382 h 6482443"/>
              <a:gd name="connsiteX46" fmla="*/ 5000223 w 5309507"/>
              <a:gd name="connsiteY46" fmla="*/ 6120440 h 6482443"/>
              <a:gd name="connsiteX47" fmla="*/ 4974805 w 5309507"/>
              <a:gd name="connsiteY47" fmla="*/ 6112865 h 6482443"/>
              <a:gd name="connsiteX48" fmla="*/ 4966654 w 5309507"/>
              <a:gd name="connsiteY48" fmla="*/ 6101502 h 6482443"/>
              <a:gd name="connsiteX49" fmla="*/ 4971768 w 5309507"/>
              <a:gd name="connsiteY49" fmla="*/ 6091561 h 6482443"/>
              <a:gd name="connsiteX50" fmla="*/ 4986475 w 5309507"/>
              <a:gd name="connsiteY50" fmla="*/ 6087932 h 6482443"/>
              <a:gd name="connsiteX51" fmla="*/ 5004538 w 5309507"/>
              <a:gd name="connsiteY51" fmla="*/ 6093296 h 6482443"/>
              <a:gd name="connsiteX52" fmla="*/ 5012689 w 5309507"/>
              <a:gd name="connsiteY52" fmla="*/ 6107815 h 6482443"/>
              <a:gd name="connsiteX53" fmla="*/ 5063203 w 5309507"/>
              <a:gd name="connsiteY53" fmla="*/ 6107815 h 6482443"/>
              <a:gd name="connsiteX54" fmla="*/ 5040984 w 5309507"/>
              <a:gd name="connsiteY54" fmla="*/ 6064261 h 6482443"/>
              <a:gd name="connsiteX55" fmla="*/ 4988072 w 5309507"/>
              <a:gd name="connsiteY55" fmla="*/ 6047848 h 6482443"/>
              <a:gd name="connsiteX56" fmla="*/ 4811267 w 5309507"/>
              <a:gd name="connsiteY56" fmla="*/ 6047841 h 6482443"/>
              <a:gd name="connsiteX57" fmla="*/ 4764271 w 5309507"/>
              <a:gd name="connsiteY57" fmla="*/ 6058887 h 6482443"/>
              <a:gd name="connsiteX58" fmla="*/ 4732459 w 5309507"/>
              <a:gd name="connsiteY58" fmla="*/ 6090449 h 6482443"/>
              <a:gd name="connsiteX59" fmla="*/ 4721111 w 5309507"/>
              <a:gd name="connsiteY59" fmla="*/ 6138423 h 6482443"/>
              <a:gd name="connsiteX60" fmla="*/ 4732621 w 5309507"/>
              <a:gd name="connsiteY60" fmla="*/ 6186398 h 6482443"/>
              <a:gd name="connsiteX61" fmla="*/ 4764590 w 5309507"/>
              <a:gd name="connsiteY61" fmla="*/ 6217960 h 6482443"/>
              <a:gd name="connsiteX62" fmla="*/ 4811267 w 5309507"/>
              <a:gd name="connsiteY62" fmla="*/ 6229007 h 6482443"/>
              <a:gd name="connsiteX63" fmla="*/ 4850594 w 5309507"/>
              <a:gd name="connsiteY63" fmla="*/ 6221117 h 6482443"/>
              <a:gd name="connsiteX64" fmla="*/ 4879845 w 5309507"/>
              <a:gd name="connsiteY64" fmla="*/ 6199337 h 6482443"/>
              <a:gd name="connsiteX65" fmla="*/ 4895992 w 5309507"/>
              <a:gd name="connsiteY65" fmla="*/ 6168092 h 6482443"/>
              <a:gd name="connsiteX66" fmla="*/ 4837805 w 5309507"/>
              <a:gd name="connsiteY66" fmla="*/ 6168092 h 6482443"/>
              <a:gd name="connsiteX67" fmla="*/ 4809350 w 5309507"/>
              <a:gd name="connsiteY67" fmla="*/ 6185134 h 6482443"/>
              <a:gd name="connsiteX68" fmla="*/ 4786171 w 5309507"/>
              <a:gd name="connsiteY68" fmla="*/ 6176456 h 6482443"/>
              <a:gd name="connsiteX69" fmla="*/ 4775461 w 5309507"/>
              <a:gd name="connsiteY69" fmla="*/ 6151363 h 6482443"/>
              <a:gd name="connsiteX70" fmla="*/ 4899188 w 5309507"/>
              <a:gd name="connsiteY70" fmla="*/ 6151363 h 6482443"/>
              <a:gd name="connsiteX71" fmla="*/ 4900147 w 5309507"/>
              <a:gd name="connsiteY71" fmla="*/ 6135584 h 6482443"/>
              <a:gd name="connsiteX72" fmla="*/ 4888797 w 5309507"/>
              <a:gd name="connsiteY72" fmla="*/ 6089187 h 6482443"/>
              <a:gd name="connsiteX73" fmla="*/ 4857307 w 5309507"/>
              <a:gd name="connsiteY73" fmla="*/ 6058572 h 6482443"/>
              <a:gd name="connsiteX74" fmla="*/ 4811267 w 5309507"/>
              <a:gd name="connsiteY74" fmla="*/ 6047841 h 6482443"/>
              <a:gd name="connsiteX75" fmla="*/ 4740357 w 5309507"/>
              <a:gd name="connsiteY75" fmla="*/ 5969817 h 6482443"/>
              <a:gd name="connsiteX76" fmla="*/ 4746087 w 5309507"/>
              <a:gd name="connsiteY76" fmla="*/ 5971348 h 6482443"/>
              <a:gd name="connsiteX77" fmla="*/ 4750323 w 5309507"/>
              <a:gd name="connsiteY77" fmla="*/ 5975746 h 6482443"/>
              <a:gd name="connsiteX78" fmla="*/ 4751893 w 5309507"/>
              <a:gd name="connsiteY78" fmla="*/ 5982619 h 6482443"/>
              <a:gd name="connsiteX79" fmla="*/ 4750323 w 5309507"/>
              <a:gd name="connsiteY79" fmla="*/ 5989491 h 6482443"/>
              <a:gd name="connsiteX80" fmla="*/ 4746087 w 5309507"/>
              <a:gd name="connsiteY80" fmla="*/ 5993889 h 6482443"/>
              <a:gd name="connsiteX81" fmla="*/ 4740357 w 5309507"/>
              <a:gd name="connsiteY81" fmla="*/ 5995421 h 6482443"/>
              <a:gd name="connsiteX82" fmla="*/ 4734746 w 5309507"/>
              <a:gd name="connsiteY82" fmla="*/ 5993851 h 6482443"/>
              <a:gd name="connsiteX83" fmla="*/ 4730508 w 5309507"/>
              <a:gd name="connsiteY83" fmla="*/ 5989334 h 6482443"/>
              <a:gd name="connsiteX84" fmla="*/ 4728900 w 5309507"/>
              <a:gd name="connsiteY84" fmla="*/ 5982462 h 6482443"/>
              <a:gd name="connsiteX85" fmla="*/ 4730508 w 5309507"/>
              <a:gd name="connsiteY85" fmla="*/ 5975668 h 6482443"/>
              <a:gd name="connsiteX86" fmla="*/ 4734706 w 5309507"/>
              <a:gd name="connsiteY86" fmla="*/ 5971309 h 6482443"/>
              <a:gd name="connsiteX87" fmla="*/ 4740357 w 5309507"/>
              <a:gd name="connsiteY87" fmla="*/ 5969817 h 6482443"/>
              <a:gd name="connsiteX88" fmla="*/ 5024152 w 5309507"/>
              <a:gd name="connsiteY88" fmla="*/ 5969741 h 6482443"/>
              <a:gd name="connsiteX89" fmla="*/ 5032117 w 5309507"/>
              <a:gd name="connsiteY89" fmla="*/ 5973080 h 6482443"/>
              <a:gd name="connsiteX90" fmla="*/ 5035373 w 5309507"/>
              <a:gd name="connsiteY90" fmla="*/ 5982622 h 6482443"/>
              <a:gd name="connsiteX91" fmla="*/ 5033805 w 5309507"/>
              <a:gd name="connsiteY91" fmla="*/ 5989691 h 6482443"/>
              <a:gd name="connsiteX92" fmla="*/ 5029606 w 5309507"/>
              <a:gd name="connsiteY92" fmla="*/ 5994050 h 6482443"/>
              <a:gd name="connsiteX93" fmla="*/ 5023994 w 5309507"/>
              <a:gd name="connsiteY93" fmla="*/ 5995503 h 6482443"/>
              <a:gd name="connsiteX94" fmla="*/ 5016185 w 5309507"/>
              <a:gd name="connsiteY94" fmla="*/ 5992165 h 6482443"/>
              <a:gd name="connsiteX95" fmla="*/ 5013086 w 5309507"/>
              <a:gd name="connsiteY95" fmla="*/ 5982622 h 6482443"/>
              <a:gd name="connsiteX96" fmla="*/ 5016264 w 5309507"/>
              <a:gd name="connsiteY96" fmla="*/ 5973080 h 6482443"/>
              <a:gd name="connsiteX97" fmla="*/ 5024152 w 5309507"/>
              <a:gd name="connsiteY97" fmla="*/ 5969741 h 6482443"/>
              <a:gd name="connsiteX98" fmla="*/ 4975650 w 5309507"/>
              <a:gd name="connsiteY98" fmla="*/ 5969741 h 6482443"/>
              <a:gd name="connsiteX99" fmla="*/ 4983615 w 5309507"/>
              <a:gd name="connsiteY99" fmla="*/ 5973080 h 6482443"/>
              <a:gd name="connsiteX100" fmla="*/ 4986871 w 5309507"/>
              <a:gd name="connsiteY100" fmla="*/ 5982622 h 6482443"/>
              <a:gd name="connsiteX101" fmla="*/ 4985303 w 5309507"/>
              <a:gd name="connsiteY101" fmla="*/ 5989691 h 6482443"/>
              <a:gd name="connsiteX102" fmla="*/ 4981104 w 5309507"/>
              <a:gd name="connsiteY102" fmla="*/ 5994050 h 6482443"/>
              <a:gd name="connsiteX103" fmla="*/ 4975492 w 5309507"/>
              <a:gd name="connsiteY103" fmla="*/ 5995503 h 6482443"/>
              <a:gd name="connsiteX104" fmla="*/ 4967683 w 5309507"/>
              <a:gd name="connsiteY104" fmla="*/ 5992165 h 6482443"/>
              <a:gd name="connsiteX105" fmla="*/ 4964584 w 5309507"/>
              <a:gd name="connsiteY105" fmla="*/ 5982622 h 6482443"/>
              <a:gd name="connsiteX106" fmla="*/ 4967762 w 5309507"/>
              <a:gd name="connsiteY106" fmla="*/ 5973080 h 6482443"/>
              <a:gd name="connsiteX107" fmla="*/ 4975650 w 5309507"/>
              <a:gd name="connsiteY107" fmla="*/ 5969741 h 6482443"/>
              <a:gd name="connsiteX108" fmla="*/ 4691461 w 5309507"/>
              <a:gd name="connsiteY108" fmla="*/ 5969741 h 6482443"/>
              <a:gd name="connsiteX109" fmla="*/ 4699427 w 5309507"/>
              <a:gd name="connsiteY109" fmla="*/ 5973080 h 6482443"/>
              <a:gd name="connsiteX110" fmla="*/ 4702684 w 5309507"/>
              <a:gd name="connsiteY110" fmla="*/ 5982622 h 6482443"/>
              <a:gd name="connsiteX111" fmla="*/ 4701114 w 5309507"/>
              <a:gd name="connsiteY111" fmla="*/ 5989691 h 6482443"/>
              <a:gd name="connsiteX112" fmla="*/ 4696916 w 5309507"/>
              <a:gd name="connsiteY112" fmla="*/ 5994050 h 6482443"/>
              <a:gd name="connsiteX113" fmla="*/ 4691304 w 5309507"/>
              <a:gd name="connsiteY113" fmla="*/ 5995503 h 6482443"/>
              <a:gd name="connsiteX114" fmla="*/ 4683496 w 5309507"/>
              <a:gd name="connsiteY114" fmla="*/ 5992165 h 6482443"/>
              <a:gd name="connsiteX115" fmla="*/ 4680396 w 5309507"/>
              <a:gd name="connsiteY115" fmla="*/ 5982622 h 6482443"/>
              <a:gd name="connsiteX116" fmla="*/ 4683575 w 5309507"/>
              <a:gd name="connsiteY116" fmla="*/ 5973080 h 6482443"/>
              <a:gd name="connsiteX117" fmla="*/ 4691461 w 5309507"/>
              <a:gd name="connsiteY117" fmla="*/ 5969741 h 6482443"/>
              <a:gd name="connsiteX118" fmla="*/ 4790820 w 5309507"/>
              <a:gd name="connsiteY118" fmla="*/ 5969190 h 6482443"/>
              <a:gd name="connsiteX119" fmla="*/ 4798119 w 5309507"/>
              <a:gd name="connsiteY119" fmla="*/ 5971742 h 6482443"/>
              <a:gd name="connsiteX120" fmla="*/ 4801180 w 5309507"/>
              <a:gd name="connsiteY120" fmla="*/ 5978536 h 6482443"/>
              <a:gd name="connsiteX121" fmla="*/ 4780541 w 5309507"/>
              <a:gd name="connsiteY121" fmla="*/ 5978536 h 6482443"/>
              <a:gd name="connsiteX122" fmla="*/ 4783954 w 5309507"/>
              <a:gd name="connsiteY122" fmla="*/ 5971664 h 6482443"/>
              <a:gd name="connsiteX123" fmla="*/ 4790820 w 5309507"/>
              <a:gd name="connsiteY123" fmla="*/ 5969190 h 6482443"/>
              <a:gd name="connsiteX124" fmla="*/ 5024307 w 5309507"/>
              <a:gd name="connsiteY124" fmla="*/ 5960160 h 6482443"/>
              <a:gd name="connsiteX125" fmla="*/ 5012929 w 5309507"/>
              <a:gd name="connsiteY125" fmla="*/ 5962948 h 6482443"/>
              <a:gd name="connsiteX126" fmla="*/ 5004885 w 5309507"/>
              <a:gd name="connsiteY126" fmla="*/ 5970842 h 6482443"/>
              <a:gd name="connsiteX127" fmla="*/ 5001943 w 5309507"/>
              <a:gd name="connsiteY127" fmla="*/ 5982622 h 6482443"/>
              <a:gd name="connsiteX128" fmla="*/ 5004807 w 5309507"/>
              <a:gd name="connsiteY128" fmla="*/ 5994404 h 6482443"/>
              <a:gd name="connsiteX129" fmla="*/ 5012693 w 5309507"/>
              <a:gd name="connsiteY129" fmla="*/ 6002297 h 6482443"/>
              <a:gd name="connsiteX130" fmla="*/ 5023994 w 5309507"/>
              <a:gd name="connsiteY130" fmla="*/ 6005086 h 6482443"/>
              <a:gd name="connsiteX131" fmla="*/ 5035491 w 5309507"/>
              <a:gd name="connsiteY131" fmla="*/ 6002297 h 6482443"/>
              <a:gd name="connsiteX132" fmla="*/ 5043653 w 5309507"/>
              <a:gd name="connsiteY132" fmla="*/ 5994404 h 6482443"/>
              <a:gd name="connsiteX133" fmla="*/ 5046674 w 5309507"/>
              <a:gd name="connsiteY133" fmla="*/ 5982622 h 6482443"/>
              <a:gd name="connsiteX134" fmla="*/ 5043731 w 5309507"/>
              <a:gd name="connsiteY134" fmla="*/ 5970842 h 6482443"/>
              <a:gd name="connsiteX135" fmla="*/ 5035688 w 5309507"/>
              <a:gd name="connsiteY135" fmla="*/ 5962948 h 6482443"/>
              <a:gd name="connsiteX136" fmla="*/ 5024307 w 5309507"/>
              <a:gd name="connsiteY136" fmla="*/ 5960160 h 6482443"/>
              <a:gd name="connsiteX137" fmla="*/ 4975806 w 5309507"/>
              <a:gd name="connsiteY137" fmla="*/ 5960160 h 6482443"/>
              <a:gd name="connsiteX138" fmla="*/ 4964428 w 5309507"/>
              <a:gd name="connsiteY138" fmla="*/ 5962948 h 6482443"/>
              <a:gd name="connsiteX139" fmla="*/ 4956383 w 5309507"/>
              <a:gd name="connsiteY139" fmla="*/ 5970842 h 6482443"/>
              <a:gd name="connsiteX140" fmla="*/ 4953440 w 5309507"/>
              <a:gd name="connsiteY140" fmla="*/ 5982622 h 6482443"/>
              <a:gd name="connsiteX141" fmla="*/ 4956305 w 5309507"/>
              <a:gd name="connsiteY141" fmla="*/ 5994404 h 6482443"/>
              <a:gd name="connsiteX142" fmla="*/ 4964191 w 5309507"/>
              <a:gd name="connsiteY142" fmla="*/ 6002297 h 6482443"/>
              <a:gd name="connsiteX143" fmla="*/ 4975492 w 5309507"/>
              <a:gd name="connsiteY143" fmla="*/ 6005086 h 6482443"/>
              <a:gd name="connsiteX144" fmla="*/ 4986989 w 5309507"/>
              <a:gd name="connsiteY144" fmla="*/ 6002297 h 6482443"/>
              <a:gd name="connsiteX145" fmla="*/ 4995151 w 5309507"/>
              <a:gd name="connsiteY145" fmla="*/ 5994404 h 6482443"/>
              <a:gd name="connsiteX146" fmla="*/ 4998172 w 5309507"/>
              <a:gd name="connsiteY146" fmla="*/ 5982622 h 6482443"/>
              <a:gd name="connsiteX147" fmla="*/ 4995229 w 5309507"/>
              <a:gd name="connsiteY147" fmla="*/ 5970842 h 6482443"/>
              <a:gd name="connsiteX148" fmla="*/ 4987186 w 5309507"/>
              <a:gd name="connsiteY148" fmla="*/ 5962948 h 6482443"/>
              <a:gd name="connsiteX149" fmla="*/ 4975806 w 5309507"/>
              <a:gd name="connsiteY149" fmla="*/ 5960160 h 6482443"/>
              <a:gd name="connsiteX150" fmla="*/ 4834849 w 5309507"/>
              <a:gd name="connsiteY150" fmla="*/ 5960160 h 6482443"/>
              <a:gd name="connsiteX151" fmla="*/ 4825706 w 5309507"/>
              <a:gd name="connsiteY151" fmla="*/ 5961888 h 6482443"/>
              <a:gd name="connsiteX152" fmla="*/ 4819742 w 5309507"/>
              <a:gd name="connsiteY152" fmla="*/ 5966602 h 6482443"/>
              <a:gd name="connsiteX153" fmla="*/ 4817662 w 5309507"/>
              <a:gd name="connsiteY153" fmla="*/ 5973199 h 6482443"/>
              <a:gd name="connsiteX154" fmla="*/ 4819898 w 5309507"/>
              <a:gd name="connsiteY154" fmla="*/ 5980189 h 6482443"/>
              <a:gd name="connsiteX155" fmla="*/ 4825235 w 5309507"/>
              <a:gd name="connsiteY155" fmla="*/ 5984037 h 6482443"/>
              <a:gd name="connsiteX156" fmla="*/ 4833200 w 5309507"/>
              <a:gd name="connsiteY156" fmla="*/ 5986472 h 6482443"/>
              <a:gd name="connsiteX157" fmla="*/ 4840066 w 5309507"/>
              <a:gd name="connsiteY157" fmla="*/ 5988789 h 6482443"/>
              <a:gd name="connsiteX158" fmla="*/ 4842225 w 5309507"/>
              <a:gd name="connsiteY158" fmla="*/ 5991970 h 6482443"/>
              <a:gd name="connsiteX159" fmla="*/ 4840460 w 5309507"/>
              <a:gd name="connsiteY159" fmla="*/ 5995190 h 6482443"/>
              <a:gd name="connsiteX160" fmla="*/ 4835553 w 5309507"/>
              <a:gd name="connsiteY160" fmla="*/ 5996447 h 6482443"/>
              <a:gd name="connsiteX161" fmla="*/ 4830179 w 5309507"/>
              <a:gd name="connsiteY161" fmla="*/ 5994797 h 6482443"/>
              <a:gd name="connsiteX162" fmla="*/ 4827707 w 5309507"/>
              <a:gd name="connsiteY162" fmla="*/ 5990635 h 6482443"/>
              <a:gd name="connsiteX163" fmla="*/ 4816642 w 5309507"/>
              <a:gd name="connsiteY163" fmla="*/ 5990635 h 6482443"/>
              <a:gd name="connsiteX164" fmla="*/ 4819350 w 5309507"/>
              <a:gd name="connsiteY164" fmla="*/ 5997940 h 6482443"/>
              <a:gd name="connsiteX165" fmla="*/ 4826058 w 5309507"/>
              <a:gd name="connsiteY165" fmla="*/ 6003162 h 6482443"/>
              <a:gd name="connsiteX166" fmla="*/ 4835633 w 5309507"/>
              <a:gd name="connsiteY166" fmla="*/ 6005086 h 6482443"/>
              <a:gd name="connsiteX167" fmla="*/ 4844697 w 5309507"/>
              <a:gd name="connsiteY167" fmla="*/ 6003398 h 6482443"/>
              <a:gd name="connsiteX168" fmla="*/ 4850661 w 5309507"/>
              <a:gd name="connsiteY168" fmla="*/ 5998725 h 6482443"/>
              <a:gd name="connsiteX169" fmla="*/ 4852740 w 5309507"/>
              <a:gd name="connsiteY169" fmla="*/ 5991970 h 6482443"/>
              <a:gd name="connsiteX170" fmla="*/ 4850426 w 5309507"/>
              <a:gd name="connsiteY170" fmla="*/ 5985020 h 6482443"/>
              <a:gd name="connsiteX171" fmla="*/ 4845128 w 5309507"/>
              <a:gd name="connsiteY171" fmla="*/ 5981131 h 6482443"/>
              <a:gd name="connsiteX172" fmla="*/ 4837359 w 5309507"/>
              <a:gd name="connsiteY172" fmla="*/ 5978697 h 6482443"/>
              <a:gd name="connsiteX173" fmla="*/ 4830531 w 5309507"/>
              <a:gd name="connsiteY173" fmla="*/ 5976379 h 6482443"/>
              <a:gd name="connsiteX174" fmla="*/ 4828335 w 5309507"/>
              <a:gd name="connsiteY174" fmla="*/ 5973041 h 6482443"/>
              <a:gd name="connsiteX175" fmla="*/ 4829944 w 5309507"/>
              <a:gd name="connsiteY175" fmla="*/ 5969978 h 6482443"/>
              <a:gd name="connsiteX176" fmla="*/ 4834533 w 5309507"/>
              <a:gd name="connsiteY176" fmla="*/ 5968879 h 6482443"/>
              <a:gd name="connsiteX177" fmla="*/ 4839674 w 5309507"/>
              <a:gd name="connsiteY177" fmla="*/ 5970411 h 6482443"/>
              <a:gd name="connsiteX178" fmla="*/ 4841832 w 5309507"/>
              <a:gd name="connsiteY178" fmla="*/ 5974533 h 6482443"/>
              <a:gd name="connsiteX179" fmla="*/ 4852348 w 5309507"/>
              <a:gd name="connsiteY179" fmla="*/ 5974533 h 6482443"/>
              <a:gd name="connsiteX180" fmla="*/ 4847247 w 5309507"/>
              <a:gd name="connsiteY180" fmla="*/ 5964048 h 6482443"/>
              <a:gd name="connsiteX181" fmla="*/ 4834849 w 5309507"/>
              <a:gd name="connsiteY181" fmla="*/ 5960160 h 6482443"/>
              <a:gd name="connsiteX182" fmla="*/ 4691618 w 5309507"/>
              <a:gd name="connsiteY182" fmla="*/ 5960160 h 6482443"/>
              <a:gd name="connsiteX183" fmla="*/ 4680239 w 5309507"/>
              <a:gd name="connsiteY183" fmla="*/ 5962948 h 6482443"/>
              <a:gd name="connsiteX184" fmla="*/ 4672195 w 5309507"/>
              <a:gd name="connsiteY184" fmla="*/ 5970842 h 6482443"/>
              <a:gd name="connsiteX185" fmla="*/ 4669252 w 5309507"/>
              <a:gd name="connsiteY185" fmla="*/ 5982622 h 6482443"/>
              <a:gd name="connsiteX186" fmla="*/ 4672117 w 5309507"/>
              <a:gd name="connsiteY186" fmla="*/ 5994404 h 6482443"/>
              <a:gd name="connsiteX187" fmla="*/ 4680004 w 5309507"/>
              <a:gd name="connsiteY187" fmla="*/ 6002297 h 6482443"/>
              <a:gd name="connsiteX188" fmla="*/ 4691304 w 5309507"/>
              <a:gd name="connsiteY188" fmla="*/ 6005086 h 6482443"/>
              <a:gd name="connsiteX189" fmla="*/ 4702801 w 5309507"/>
              <a:gd name="connsiteY189" fmla="*/ 6002297 h 6482443"/>
              <a:gd name="connsiteX190" fmla="*/ 4710963 w 5309507"/>
              <a:gd name="connsiteY190" fmla="*/ 5994404 h 6482443"/>
              <a:gd name="connsiteX191" fmla="*/ 4713984 w 5309507"/>
              <a:gd name="connsiteY191" fmla="*/ 5982622 h 6482443"/>
              <a:gd name="connsiteX192" fmla="*/ 4711041 w 5309507"/>
              <a:gd name="connsiteY192" fmla="*/ 5970842 h 6482443"/>
              <a:gd name="connsiteX193" fmla="*/ 4702998 w 5309507"/>
              <a:gd name="connsiteY193" fmla="*/ 5962948 h 6482443"/>
              <a:gd name="connsiteX194" fmla="*/ 4691618 w 5309507"/>
              <a:gd name="connsiteY194" fmla="*/ 5960160 h 6482443"/>
              <a:gd name="connsiteX195" fmla="*/ 4791135 w 5309507"/>
              <a:gd name="connsiteY195" fmla="*/ 5960158 h 6482443"/>
              <a:gd name="connsiteX196" fmla="*/ 4779755 w 5309507"/>
              <a:gd name="connsiteY196" fmla="*/ 5962906 h 6482443"/>
              <a:gd name="connsiteX197" fmla="*/ 4772064 w 5309507"/>
              <a:gd name="connsiteY197" fmla="*/ 5970761 h 6482443"/>
              <a:gd name="connsiteX198" fmla="*/ 4769319 w 5309507"/>
              <a:gd name="connsiteY198" fmla="*/ 5982621 h 6482443"/>
              <a:gd name="connsiteX199" fmla="*/ 4772103 w 5309507"/>
              <a:gd name="connsiteY199" fmla="*/ 5994403 h 6482443"/>
              <a:gd name="connsiteX200" fmla="*/ 4779873 w 5309507"/>
              <a:gd name="connsiteY200" fmla="*/ 6002295 h 6482443"/>
              <a:gd name="connsiteX201" fmla="*/ 4791135 w 5309507"/>
              <a:gd name="connsiteY201" fmla="*/ 6005084 h 6482443"/>
              <a:gd name="connsiteX202" fmla="*/ 4804241 w 5309507"/>
              <a:gd name="connsiteY202" fmla="*/ 6001039 h 6482443"/>
              <a:gd name="connsiteX203" fmla="*/ 4811459 w 5309507"/>
              <a:gd name="connsiteY203" fmla="*/ 5990711 h 6482443"/>
              <a:gd name="connsiteX204" fmla="*/ 4799610 w 5309507"/>
              <a:gd name="connsiteY204" fmla="*/ 5990711 h 6482443"/>
              <a:gd name="connsiteX205" fmla="*/ 4790899 w 5309507"/>
              <a:gd name="connsiteY205" fmla="*/ 5995973 h 6482443"/>
              <a:gd name="connsiteX206" fmla="*/ 4783757 w 5309507"/>
              <a:gd name="connsiteY206" fmla="*/ 5993302 h 6482443"/>
              <a:gd name="connsiteX207" fmla="*/ 4780462 w 5309507"/>
              <a:gd name="connsiteY207" fmla="*/ 5985919 h 6482443"/>
              <a:gd name="connsiteX208" fmla="*/ 4812245 w 5309507"/>
              <a:gd name="connsiteY208" fmla="*/ 5985919 h 6482443"/>
              <a:gd name="connsiteX209" fmla="*/ 4812559 w 5309507"/>
              <a:gd name="connsiteY209" fmla="*/ 5981678 h 6482443"/>
              <a:gd name="connsiteX210" fmla="*/ 4809850 w 5309507"/>
              <a:gd name="connsiteY210" fmla="*/ 5970408 h 6482443"/>
              <a:gd name="connsiteX211" fmla="*/ 4802240 w 5309507"/>
              <a:gd name="connsiteY211" fmla="*/ 5962829 h 6482443"/>
              <a:gd name="connsiteX212" fmla="*/ 4791135 w 5309507"/>
              <a:gd name="connsiteY212" fmla="*/ 5960158 h 6482443"/>
              <a:gd name="connsiteX213" fmla="*/ 4878877 w 5309507"/>
              <a:gd name="connsiteY213" fmla="*/ 5960157 h 6482443"/>
              <a:gd name="connsiteX214" fmla="*/ 4867733 w 5309507"/>
              <a:gd name="connsiteY214" fmla="*/ 5962945 h 6482443"/>
              <a:gd name="connsiteX215" fmla="*/ 4860120 w 5309507"/>
              <a:gd name="connsiteY215" fmla="*/ 5970800 h 6482443"/>
              <a:gd name="connsiteX216" fmla="*/ 4857374 w 5309507"/>
              <a:gd name="connsiteY216" fmla="*/ 5982620 h 6482443"/>
              <a:gd name="connsiteX217" fmla="*/ 4860120 w 5309507"/>
              <a:gd name="connsiteY217" fmla="*/ 5994441 h 6482443"/>
              <a:gd name="connsiteX218" fmla="*/ 4867733 w 5309507"/>
              <a:gd name="connsiteY218" fmla="*/ 6002295 h 6482443"/>
              <a:gd name="connsiteX219" fmla="*/ 4878877 w 5309507"/>
              <a:gd name="connsiteY219" fmla="*/ 6005083 h 6482443"/>
              <a:gd name="connsiteX220" fmla="*/ 4892218 w 5309507"/>
              <a:gd name="connsiteY220" fmla="*/ 6000921 h 6482443"/>
              <a:gd name="connsiteX221" fmla="*/ 4899359 w 5309507"/>
              <a:gd name="connsiteY221" fmla="*/ 5989689 h 6482443"/>
              <a:gd name="connsiteX222" fmla="*/ 4887509 w 5309507"/>
              <a:gd name="connsiteY222" fmla="*/ 5989689 h 6482443"/>
              <a:gd name="connsiteX223" fmla="*/ 4878798 w 5309507"/>
              <a:gd name="connsiteY223" fmla="*/ 5995659 h 6482443"/>
              <a:gd name="connsiteX224" fmla="*/ 4871343 w 5309507"/>
              <a:gd name="connsiteY224" fmla="*/ 5992241 h 6482443"/>
              <a:gd name="connsiteX225" fmla="*/ 4868597 w 5309507"/>
              <a:gd name="connsiteY225" fmla="*/ 5982620 h 6482443"/>
              <a:gd name="connsiteX226" fmla="*/ 4871343 w 5309507"/>
              <a:gd name="connsiteY226" fmla="*/ 5972920 h 6482443"/>
              <a:gd name="connsiteX227" fmla="*/ 4878798 w 5309507"/>
              <a:gd name="connsiteY227" fmla="*/ 5969504 h 6482443"/>
              <a:gd name="connsiteX228" fmla="*/ 4884330 w 5309507"/>
              <a:gd name="connsiteY228" fmla="*/ 5971114 h 6482443"/>
              <a:gd name="connsiteX229" fmla="*/ 4887509 w 5309507"/>
              <a:gd name="connsiteY229" fmla="*/ 5975551 h 6482443"/>
              <a:gd name="connsiteX230" fmla="*/ 4899359 w 5309507"/>
              <a:gd name="connsiteY230" fmla="*/ 5975551 h 6482443"/>
              <a:gd name="connsiteX231" fmla="*/ 4892258 w 5309507"/>
              <a:gd name="connsiteY231" fmla="*/ 5964202 h 6482443"/>
              <a:gd name="connsiteX232" fmla="*/ 4878877 w 5309507"/>
              <a:gd name="connsiteY232" fmla="*/ 5960157 h 6482443"/>
              <a:gd name="connsiteX233" fmla="*/ 4737531 w 5309507"/>
              <a:gd name="connsiteY233" fmla="*/ 5960156 h 6482443"/>
              <a:gd name="connsiteX234" fmla="*/ 4727447 w 5309507"/>
              <a:gd name="connsiteY234" fmla="*/ 5962904 h 6482443"/>
              <a:gd name="connsiteX235" fmla="*/ 4720307 w 5309507"/>
              <a:gd name="connsiteY235" fmla="*/ 5970758 h 6482443"/>
              <a:gd name="connsiteX236" fmla="*/ 4717677 w 5309507"/>
              <a:gd name="connsiteY236" fmla="*/ 5982462 h 6482443"/>
              <a:gd name="connsiteX237" fmla="*/ 4720307 w 5309507"/>
              <a:gd name="connsiteY237" fmla="*/ 5994282 h 6482443"/>
              <a:gd name="connsiteX238" fmla="*/ 4727486 w 5309507"/>
              <a:gd name="connsiteY238" fmla="*/ 6002254 h 6482443"/>
              <a:gd name="connsiteX239" fmla="*/ 4737531 w 5309507"/>
              <a:gd name="connsiteY239" fmla="*/ 6005082 h 6482443"/>
              <a:gd name="connsiteX240" fmla="*/ 4746047 w 5309507"/>
              <a:gd name="connsiteY240" fmla="*/ 6003039 h 6482443"/>
              <a:gd name="connsiteX241" fmla="*/ 4751893 w 5309507"/>
              <a:gd name="connsiteY241" fmla="*/ 5997934 h 6482443"/>
              <a:gd name="connsiteX242" fmla="*/ 4751893 w 5309507"/>
              <a:gd name="connsiteY242" fmla="*/ 6004689 h 6482443"/>
              <a:gd name="connsiteX243" fmla="*/ 4748911 w 5309507"/>
              <a:gd name="connsiteY243" fmla="*/ 6013368 h 6482443"/>
              <a:gd name="connsiteX244" fmla="*/ 4741141 w 5309507"/>
              <a:gd name="connsiteY244" fmla="*/ 6016234 h 6482443"/>
              <a:gd name="connsiteX245" fmla="*/ 4734196 w 5309507"/>
              <a:gd name="connsiteY245" fmla="*/ 6014467 h 6482443"/>
              <a:gd name="connsiteX246" fmla="*/ 4730468 w 5309507"/>
              <a:gd name="connsiteY246" fmla="*/ 6009716 h 6482443"/>
              <a:gd name="connsiteX247" fmla="*/ 4719560 w 5309507"/>
              <a:gd name="connsiteY247" fmla="*/ 6009716 h 6482443"/>
              <a:gd name="connsiteX248" fmla="*/ 4726270 w 5309507"/>
              <a:gd name="connsiteY248" fmla="*/ 6021497 h 6482443"/>
              <a:gd name="connsiteX249" fmla="*/ 4741456 w 5309507"/>
              <a:gd name="connsiteY249" fmla="*/ 6025817 h 6482443"/>
              <a:gd name="connsiteX250" fmla="*/ 4753226 w 5309507"/>
              <a:gd name="connsiteY250" fmla="*/ 6023028 h 6482443"/>
              <a:gd name="connsiteX251" fmla="*/ 4760525 w 5309507"/>
              <a:gd name="connsiteY251" fmla="*/ 6015488 h 6482443"/>
              <a:gd name="connsiteX252" fmla="*/ 4762958 w 5309507"/>
              <a:gd name="connsiteY252" fmla="*/ 6004689 h 6482443"/>
              <a:gd name="connsiteX253" fmla="*/ 4762958 w 5309507"/>
              <a:gd name="connsiteY253" fmla="*/ 5960863 h 6482443"/>
              <a:gd name="connsiteX254" fmla="*/ 4751893 w 5309507"/>
              <a:gd name="connsiteY254" fmla="*/ 5960863 h 6482443"/>
              <a:gd name="connsiteX255" fmla="*/ 4751893 w 5309507"/>
              <a:gd name="connsiteY255" fmla="*/ 5967067 h 6482443"/>
              <a:gd name="connsiteX256" fmla="*/ 4746087 w 5309507"/>
              <a:gd name="connsiteY256" fmla="*/ 5962081 h 6482443"/>
              <a:gd name="connsiteX257" fmla="*/ 4737531 w 5309507"/>
              <a:gd name="connsiteY257" fmla="*/ 5960156 h 6482443"/>
              <a:gd name="connsiteX258" fmla="*/ 5053100 w 5309507"/>
              <a:gd name="connsiteY258" fmla="*/ 5946290 h 6482443"/>
              <a:gd name="connsiteX259" fmla="*/ 5053100 w 5309507"/>
              <a:gd name="connsiteY259" fmla="*/ 6004411 h 6482443"/>
              <a:gd name="connsiteX260" fmla="*/ 5064086 w 5309507"/>
              <a:gd name="connsiteY260" fmla="*/ 6004411 h 6482443"/>
              <a:gd name="connsiteX261" fmla="*/ 5064086 w 5309507"/>
              <a:gd name="connsiteY261" fmla="*/ 5946290 h 6482443"/>
              <a:gd name="connsiteX262" fmla="*/ 4905880 w 5309507"/>
              <a:gd name="connsiteY262" fmla="*/ 5946256 h 6482443"/>
              <a:gd name="connsiteX263" fmla="*/ 4905880 w 5309507"/>
              <a:gd name="connsiteY263" fmla="*/ 6004377 h 6482443"/>
              <a:gd name="connsiteX264" fmla="*/ 4916866 w 5309507"/>
              <a:gd name="connsiteY264" fmla="*/ 6004377 h 6482443"/>
              <a:gd name="connsiteX265" fmla="*/ 4916866 w 5309507"/>
              <a:gd name="connsiteY265" fmla="*/ 5980343 h 6482443"/>
              <a:gd name="connsiteX266" fmla="*/ 4919495 w 5309507"/>
              <a:gd name="connsiteY266" fmla="*/ 5972371 h 6482443"/>
              <a:gd name="connsiteX267" fmla="*/ 4926676 w 5309507"/>
              <a:gd name="connsiteY267" fmla="*/ 5969583 h 6482443"/>
              <a:gd name="connsiteX268" fmla="*/ 4933739 w 5309507"/>
              <a:gd name="connsiteY268" fmla="*/ 5972371 h 6482443"/>
              <a:gd name="connsiteX269" fmla="*/ 4936329 w 5309507"/>
              <a:gd name="connsiteY269" fmla="*/ 5980343 h 6482443"/>
              <a:gd name="connsiteX270" fmla="*/ 4936329 w 5309507"/>
              <a:gd name="connsiteY270" fmla="*/ 6004377 h 6482443"/>
              <a:gd name="connsiteX271" fmla="*/ 4947315 w 5309507"/>
              <a:gd name="connsiteY271" fmla="*/ 6004377 h 6482443"/>
              <a:gd name="connsiteX272" fmla="*/ 4947315 w 5309507"/>
              <a:gd name="connsiteY272" fmla="*/ 5978850 h 6482443"/>
              <a:gd name="connsiteX273" fmla="*/ 4945156 w 5309507"/>
              <a:gd name="connsiteY273" fmla="*/ 5968758 h 6482443"/>
              <a:gd name="connsiteX274" fmla="*/ 4939154 w 5309507"/>
              <a:gd name="connsiteY274" fmla="*/ 5962396 h 6482443"/>
              <a:gd name="connsiteX275" fmla="*/ 4930365 w 5309507"/>
              <a:gd name="connsiteY275" fmla="*/ 5960236 h 6482443"/>
              <a:gd name="connsiteX276" fmla="*/ 4922516 w 5309507"/>
              <a:gd name="connsiteY276" fmla="*/ 5961847 h 6482443"/>
              <a:gd name="connsiteX277" fmla="*/ 4916866 w 5309507"/>
              <a:gd name="connsiteY277" fmla="*/ 5966284 h 6482443"/>
              <a:gd name="connsiteX278" fmla="*/ 4916866 w 5309507"/>
              <a:gd name="connsiteY278" fmla="*/ 5946256 h 6482443"/>
              <a:gd name="connsiteX279" fmla="*/ 4621692 w 5309507"/>
              <a:gd name="connsiteY279" fmla="*/ 5946256 h 6482443"/>
              <a:gd name="connsiteX280" fmla="*/ 4621692 w 5309507"/>
              <a:gd name="connsiteY280" fmla="*/ 6004377 h 6482443"/>
              <a:gd name="connsiteX281" fmla="*/ 4632678 w 5309507"/>
              <a:gd name="connsiteY281" fmla="*/ 6004377 h 6482443"/>
              <a:gd name="connsiteX282" fmla="*/ 4632678 w 5309507"/>
              <a:gd name="connsiteY282" fmla="*/ 5980343 h 6482443"/>
              <a:gd name="connsiteX283" fmla="*/ 4635307 w 5309507"/>
              <a:gd name="connsiteY283" fmla="*/ 5972371 h 6482443"/>
              <a:gd name="connsiteX284" fmla="*/ 4642487 w 5309507"/>
              <a:gd name="connsiteY284" fmla="*/ 5969583 h 6482443"/>
              <a:gd name="connsiteX285" fmla="*/ 4649550 w 5309507"/>
              <a:gd name="connsiteY285" fmla="*/ 5972371 h 6482443"/>
              <a:gd name="connsiteX286" fmla="*/ 4652140 w 5309507"/>
              <a:gd name="connsiteY286" fmla="*/ 5980343 h 6482443"/>
              <a:gd name="connsiteX287" fmla="*/ 4652140 w 5309507"/>
              <a:gd name="connsiteY287" fmla="*/ 6004377 h 6482443"/>
              <a:gd name="connsiteX288" fmla="*/ 4663126 w 5309507"/>
              <a:gd name="connsiteY288" fmla="*/ 6004377 h 6482443"/>
              <a:gd name="connsiteX289" fmla="*/ 4663126 w 5309507"/>
              <a:gd name="connsiteY289" fmla="*/ 5978850 h 6482443"/>
              <a:gd name="connsiteX290" fmla="*/ 4660968 w 5309507"/>
              <a:gd name="connsiteY290" fmla="*/ 5968758 h 6482443"/>
              <a:gd name="connsiteX291" fmla="*/ 4654965 w 5309507"/>
              <a:gd name="connsiteY291" fmla="*/ 5962396 h 6482443"/>
              <a:gd name="connsiteX292" fmla="*/ 4646175 w 5309507"/>
              <a:gd name="connsiteY292" fmla="*/ 5960236 h 6482443"/>
              <a:gd name="connsiteX293" fmla="*/ 4638328 w 5309507"/>
              <a:gd name="connsiteY293" fmla="*/ 5961847 h 6482443"/>
              <a:gd name="connsiteX294" fmla="*/ 4632678 w 5309507"/>
              <a:gd name="connsiteY294" fmla="*/ 5966284 h 6482443"/>
              <a:gd name="connsiteX295" fmla="*/ 4632678 w 5309507"/>
              <a:gd name="connsiteY295" fmla="*/ 5946256 h 6482443"/>
              <a:gd name="connsiteX296" fmla="*/ 4394699 w 5309507"/>
              <a:gd name="connsiteY296" fmla="*/ 5937416 h 6482443"/>
              <a:gd name="connsiteX297" fmla="*/ 4484013 w 5309507"/>
              <a:gd name="connsiteY297" fmla="*/ 6026805 h 6482443"/>
              <a:gd name="connsiteX298" fmla="*/ 4573328 w 5309507"/>
              <a:gd name="connsiteY298" fmla="*/ 5937416 h 6482443"/>
              <a:gd name="connsiteX299" fmla="*/ 4529914 w 5309507"/>
              <a:gd name="connsiteY299" fmla="*/ 5937416 h 6482443"/>
              <a:gd name="connsiteX300" fmla="*/ 4484013 w 5309507"/>
              <a:gd name="connsiteY300" fmla="*/ 5983355 h 6482443"/>
              <a:gd name="connsiteX301" fmla="*/ 4438112 w 5309507"/>
              <a:gd name="connsiteY301" fmla="*/ 5937416 h 6482443"/>
              <a:gd name="connsiteX302" fmla="*/ 5278926 w 5309507"/>
              <a:gd name="connsiteY302" fmla="*/ 3706427 h 6482443"/>
              <a:gd name="connsiteX303" fmla="*/ 5064087 w 5309507"/>
              <a:gd name="connsiteY303" fmla="*/ 3921266 h 6482443"/>
              <a:gd name="connsiteX304" fmla="*/ 5064087 w 5309507"/>
              <a:gd name="connsiteY304" fmla="*/ 3928886 h 6482443"/>
              <a:gd name="connsiteX305" fmla="*/ 5282736 w 5309507"/>
              <a:gd name="connsiteY305" fmla="*/ 3710237 h 6482443"/>
              <a:gd name="connsiteX306" fmla="*/ 5240826 w 5309507"/>
              <a:gd name="connsiteY306" fmla="*/ 3706427 h 6482443"/>
              <a:gd name="connsiteX307" fmla="*/ 5064087 w 5309507"/>
              <a:gd name="connsiteY307" fmla="*/ 3883166 h 6482443"/>
              <a:gd name="connsiteX308" fmla="*/ 5064087 w 5309507"/>
              <a:gd name="connsiteY308" fmla="*/ 3890786 h 6482443"/>
              <a:gd name="connsiteX309" fmla="*/ 5244636 w 5309507"/>
              <a:gd name="connsiteY309" fmla="*/ 3710237 h 6482443"/>
              <a:gd name="connsiteX310" fmla="*/ 5202726 w 5309507"/>
              <a:gd name="connsiteY310" fmla="*/ 3706427 h 6482443"/>
              <a:gd name="connsiteX311" fmla="*/ 5064087 w 5309507"/>
              <a:gd name="connsiteY311" fmla="*/ 3845066 h 6482443"/>
              <a:gd name="connsiteX312" fmla="*/ 5064087 w 5309507"/>
              <a:gd name="connsiteY312" fmla="*/ 3852686 h 6482443"/>
              <a:gd name="connsiteX313" fmla="*/ 5206536 w 5309507"/>
              <a:gd name="connsiteY313" fmla="*/ 3710237 h 6482443"/>
              <a:gd name="connsiteX314" fmla="*/ 5164626 w 5309507"/>
              <a:gd name="connsiteY314" fmla="*/ 3706427 h 6482443"/>
              <a:gd name="connsiteX315" fmla="*/ 5064087 w 5309507"/>
              <a:gd name="connsiteY315" fmla="*/ 3806966 h 6482443"/>
              <a:gd name="connsiteX316" fmla="*/ 5064087 w 5309507"/>
              <a:gd name="connsiteY316" fmla="*/ 3814586 h 6482443"/>
              <a:gd name="connsiteX317" fmla="*/ 5168436 w 5309507"/>
              <a:gd name="connsiteY317" fmla="*/ 3710237 h 6482443"/>
              <a:gd name="connsiteX318" fmla="*/ 5126526 w 5309507"/>
              <a:gd name="connsiteY318" fmla="*/ 3706427 h 6482443"/>
              <a:gd name="connsiteX319" fmla="*/ 5064087 w 5309507"/>
              <a:gd name="connsiteY319" fmla="*/ 3768866 h 6482443"/>
              <a:gd name="connsiteX320" fmla="*/ 5064087 w 5309507"/>
              <a:gd name="connsiteY320" fmla="*/ 3776486 h 6482443"/>
              <a:gd name="connsiteX321" fmla="*/ 5130336 w 5309507"/>
              <a:gd name="connsiteY321" fmla="*/ 3710237 h 6482443"/>
              <a:gd name="connsiteX322" fmla="*/ 5088426 w 5309507"/>
              <a:gd name="connsiteY322" fmla="*/ 3706427 h 6482443"/>
              <a:gd name="connsiteX323" fmla="*/ 5064087 w 5309507"/>
              <a:gd name="connsiteY323" fmla="*/ 3730766 h 6482443"/>
              <a:gd name="connsiteX324" fmla="*/ 5064087 w 5309507"/>
              <a:gd name="connsiteY324" fmla="*/ 3738386 h 6482443"/>
              <a:gd name="connsiteX325" fmla="*/ 5092236 w 5309507"/>
              <a:gd name="connsiteY325" fmla="*/ 3710237 h 6482443"/>
              <a:gd name="connsiteX326" fmla="*/ 0 w 5309507"/>
              <a:gd name="connsiteY326" fmla="*/ 0 h 6482443"/>
              <a:gd name="connsiteX327" fmla="*/ 5309507 w 5309507"/>
              <a:gd name="connsiteY327" fmla="*/ 0 h 6482443"/>
              <a:gd name="connsiteX328" fmla="*/ 5309507 w 5309507"/>
              <a:gd name="connsiteY328" fmla="*/ 3713946 h 6482443"/>
              <a:gd name="connsiteX329" fmla="*/ 5064087 w 5309507"/>
              <a:gd name="connsiteY329" fmla="*/ 3959366 h 6482443"/>
              <a:gd name="connsiteX330" fmla="*/ 5064087 w 5309507"/>
              <a:gd name="connsiteY330" fmla="*/ 3966986 h 6482443"/>
              <a:gd name="connsiteX331" fmla="*/ 5309507 w 5309507"/>
              <a:gd name="connsiteY331" fmla="*/ 3721566 h 6482443"/>
              <a:gd name="connsiteX332" fmla="*/ 5309507 w 5309507"/>
              <a:gd name="connsiteY332" fmla="*/ 3752046 h 6482443"/>
              <a:gd name="connsiteX333" fmla="*/ 5064087 w 5309507"/>
              <a:gd name="connsiteY333" fmla="*/ 3997466 h 6482443"/>
              <a:gd name="connsiteX334" fmla="*/ 5064087 w 5309507"/>
              <a:gd name="connsiteY334" fmla="*/ 4005086 h 6482443"/>
              <a:gd name="connsiteX335" fmla="*/ 5309507 w 5309507"/>
              <a:gd name="connsiteY335" fmla="*/ 3759666 h 6482443"/>
              <a:gd name="connsiteX336" fmla="*/ 5309507 w 5309507"/>
              <a:gd name="connsiteY336" fmla="*/ 3790146 h 6482443"/>
              <a:gd name="connsiteX337" fmla="*/ 5064087 w 5309507"/>
              <a:gd name="connsiteY337" fmla="*/ 4035566 h 6482443"/>
              <a:gd name="connsiteX338" fmla="*/ 5064087 w 5309507"/>
              <a:gd name="connsiteY338" fmla="*/ 4043187 h 6482443"/>
              <a:gd name="connsiteX339" fmla="*/ 5309507 w 5309507"/>
              <a:gd name="connsiteY339" fmla="*/ 3797767 h 6482443"/>
              <a:gd name="connsiteX340" fmla="*/ 5309507 w 5309507"/>
              <a:gd name="connsiteY340" fmla="*/ 3828247 h 6482443"/>
              <a:gd name="connsiteX341" fmla="*/ 5064087 w 5309507"/>
              <a:gd name="connsiteY341" fmla="*/ 4073667 h 6482443"/>
              <a:gd name="connsiteX342" fmla="*/ 5064087 w 5309507"/>
              <a:gd name="connsiteY342" fmla="*/ 4081286 h 6482443"/>
              <a:gd name="connsiteX343" fmla="*/ 5309507 w 5309507"/>
              <a:gd name="connsiteY343" fmla="*/ 3835866 h 6482443"/>
              <a:gd name="connsiteX344" fmla="*/ 5309507 w 5309507"/>
              <a:gd name="connsiteY344" fmla="*/ 3866347 h 6482443"/>
              <a:gd name="connsiteX345" fmla="*/ 5064087 w 5309507"/>
              <a:gd name="connsiteY345" fmla="*/ 4111767 h 6482443"/>
              <a:gd name="connsiteX346" fmla="*/ 5064087 w 5309507"/>
              <a:gd name="connsiteY346" fmla="*/ 4119386 h 6482443"/>
              <a:gd name="connsiteX347" fmla="*/ 5309507 w 5309507"/>
              <a:gd name="connsiteY347" fmla="*/ 3873966 h 6482443"/>
              <a:gd name="connsiteX348" fmla="*/ 5309507 w 5309507"/>
              <a:gd name="connsiteY348" fmla="*/ 3904446 h 6482443"/>
              <a:gd name="connsiteX349" fmla="*/ 5064087 w 5309507"/>
              <a:gd name="connsiteY349" fmla="*/ 4149866 h 6482443"/>
              <a:gd name="connsiteX350" fmla="*/ 5064087 w 5309507"/>
              <a:gd name="connsiteY350" fmla="*/ 4157486 h 6482443"/>
              <a:gd name="connsiteX351" fmla="*/ 5309507 w 5309507"/>
              <a:gd name="connsiteY351" fmla="*/ 3912066 h 6482443"/>
              <a:gd name="connsiteX352" fmla="*/ 5309507 w 5309507"/>
              <a:gd name="connsiteY352" fmla="*/ 3942546 h 6482443"/>
              <a:gd name="connsiteX353" fmla="*/ 5064087 w 5309507"/>
              <a:gd name="connsiteY353" fmla="*/ 4187966 h 6482443"/>
              <a:gd name="connsiteX354" fmla="*/ 5064087 w 5309507"/>
              <a:gd name="connsiteY354" fmla="*/ 4195586 h 6482443"/>
              <a:gd name="connsiteX355" fmla="*/ 5309507 w 5309507"/>
              <a:gd name="connsiteY355" fmla="*/ 3950166 h 6482443"/>
              <a:gd name="connsiteX356" fmla="*/ 5309507 w 5309507"/>
              <a:gd name="connsiteY356" fmla="*/ 3980646 h 6482443"/>
              <a:gd name="connsiteX357" fmla="*/ 5064087 w 5309507"/>
              <a:gd name="connsiteY357" fmla="*/ 4226066 h 6482443"/>
              <a:gd name="connsiteX358" fmla="*/ 5064087 w 5309507"/>
              <a:gd name="connsiteY358" fmla="*/ 4233687 h 6482443"/>
              <a:gd name="connsiteX359" fmla="*/ 5309507 w 5309507"/>
              <a:gd name="connsiteY359" fmla="*/ 3988267 h 6482443"/>
              <a:gd name="connsiteX360" fmla="*/ 5309507 w 5309507"/>
              <a:gd name="connsiteY360" fmla="*/ 4018746 h 6482443"/>
              <a:gd name="connsiteX361" fmla="*/ 5064087 w 5309507"/>
              <a:gd name="connsiteY361" fmla="*/ 4264166 h 6482443"/>
              <a:gd name="connsiteX362" fmla="*/ 5064087 w 5309507"/>
              <a:gd name="connsiteY362" fmla="*/ 4271787 h 6482443"/>
              <a:gd name="connsiteX363" fmla="*/ 5309507 w 5309507"/>
              <a:gd name="connsiteY363" fmla="*/ 4026367 h 6482443"/>
              <a:gd name="connsiteX364" fmla="*/ 5309507 w 5309507"/>
              <a:gd name="connsiteY364" fmla="*/ 4056847 h 6482443"/>
              <a:gd name="connsiteX365" fmla="*/ 5064087 w 5309507"/>
              <a:gd name="connsiteY365" fmla="*/ 4302267 h 6482443"/>
              <a:gd name="connsiteX366" fmla="*/ 5064087 w 5309507"/>
              <a:gd name="connsiteY366" fmla="*/ 4309886 h 6482443"/>
              <a:gd name="connsiteX367" fmla="*/ 5309507 w 5309507"/>
              <a:gd name="connsiteY367" fmla="*/ 4064466 h 6482443"/>
              <a:gd name="connsiteX368" fmla="*/ 5309507 w 5309507"/>
              <a:gd name="connsiteY368" fmla="*/ 4094947 h 6482443"/>
              <a:gd name="connsiteX369" fmla="*/ 5064087 w 5309507"/>
              <a:gd name="connsiteY369" fmla="*/ 4340367 h 6482443"/>
              <a:gd name="connsiteX370" fmla="*/ 5064087 w 5309507"/>
              <a:gd name="connsiteY370" fmla="*/ 4347986 h 6482443"/>
              <a:gd name="connsiteX371" fmla="*/ 5309507 w 5309507"/>
              <a:gd name="connsiteY371" fmla="*/ 4102566 h 6482443"/>
              <a:gd name="connsiteX372" fmla="*/ 5309507 w 5309507"/>
              <a:gd name="connsiteY372" fmla="*/ 4133046 h 6482443"/>
              <a:gd name="connsiteX373" fmla="*/ 5064087 w 5309507"/>
              <a:gd name="connsiteY373" fmla="*/ 4378466 h 6482443"/>
              <a:gd name="connsiteX374" fmla="*/ 5064087 w 5309507"/>
              <a:gd name="connsiteY374" fmla="*/ 4386086 h 6482443"/>
              <a:gd name="connsiteX375" fmla="*/ 5309507 w 5309507"/>
              <a:gd name="connsiteY375" fmla="*/ 4140666 h 6482443"/>
              <a:gd name="connsiteX376" fmla="*/ 5309507 w 5309507"/>
              <a:gd name="connsiteY376" fmla="*/ 4171146 h 6482443"/>
              <a:gd name="connsiteX377" fmla="*/ 5064087 w 5309507"/>
              <a:gd name="connsiteY377" fmla="*/ 4416566 h 6482443"/>
              <a:gd name="connsiteX378" fmla="*/ 5064087 w 5309507"/>
              <a:gd name="connsiteY378" fmla="*/ 4424186 h 6482443"/>
              <a:gd name="connsiteX379" fmla="*/ 5309507 w 5309507"/>
              <a:gd name="connsiteY379" fmla="*/ 4178766 h 6482443"/>
              <a:gd name="connsiteX380" fmla="*/ 5309507 w 5309507"/>
              <a:gd name="connsiteY380" fmla="*/ 4209246 h 6482443"/>
              <a:gd name="connsiteX381" fmla="*/ 5064087 w 5309507"/>
              <a:gd name="connsiteY381" fmla="*/ 4454666 h 6482443"/>
              <a:gd name="connsiteX382" fmla="*/ 5064087 w 5309507"/>
              <a:gd name="connsiteY382" fmla="*/ 4462286 h 6482443"/>
              <a:gd name="connsiteX383" fmla="*/ 5309507 w 5309507"/>
              <a:gd name="connsiteY383" fmla="*/ 4216866 h 6482443"/>
              <a:gd name="connsiteX384" fmla="*/ 5309507 w 5309507"/>
              <a:gd name="connsiteY384" fmla="*/ 4247346 h 6482443"/>
              <a:gd name="connsiteX385" fmla="*/ 5064087 w 5309507"/>
              <a:gd name="connsiteY385" fmla="*/ 4492766 h 6482443"/>
              <a:gd name="connsiteX386" fmla="*/ 5064087 w 5309507"/>
              <a:gd name="connsiteY386" fmla="*/ 4500387 h 6482443"/>
              <a:gd name="connsiteX387" fmla="*/ 5309507 w 5309507"/>
              <a:gd name="connsiteY387" fmla="*/ 4254967 h 6482443"/>
              <a:gd name="connsiteX388" fmla="*/ 5309507 w 5309507"/>
              <a:gd name="connsiteY388" fmla="*/ 4285446 h 6482443"/>
              <a:gd name="connsiteX389" fmla="*/ 5064087 w 5309507"/>
              <a:gd name="connsiteY389" fmla="*/ 4530866 h 6482443"/>
              <a:gd name="connsiteX390" fmla="*/ 5064087 w 5309507"/>
              <a:gd name="connsiteY390" fmla="*/ 4538486 h 6482443"/>
              <a:gd name="connsiteX391" fmla="*/ 5309507 w 5309507"/>
              <a:gd name="connsiteY391" fmla="*/ 4293066 h 6482443"/>
              <a:gd name="connsiteX392" fmla="*/ 5309507 w 5309507"/>
              <a:gd name="connsiteY392" fmla="*/ 4323547 h 6482443"/>
              <a:gd name="connsiteX393" fmla="*/ 5064087 w 5309507"/>
              <a:gd name="connsiteY393" fmla="*/ 4568967 h 6482443"/>
              <a:gd name="connsiteX394" fmla="*/ 5064087 w 5309507"/>
              <a:gd name="connsiteY394" fmla="*/ 4576586 h 6482443"/>
              <a:gd name="connsiteX395" fmla="*/ 5309507 w 5309507"/>
              <a:gd name="connsiteY395" fmla="*/ 4331166 h 6482443"/>
              <a:gd name="connsiteX396" fmla="*/ 5309507 w 5309507"/>
              <a:gd name="connsiteY396" fmla="*/ 4361646 h 6482443"/>
              <a:gd name="connsiteX397" fmla="*/ 5064087 w 5309507"/>
              <a:gd name="connsiteY397" fmla="*/ 4607066 h 6482443"/>
              <a:gd name="connsiteX398" fmla="*/ 5064087 w 5309507"/>
              <a:gd name="connsiteY398" fmla="*/ 4614686 h 6482443"/>
              <a:gd name="connsiteX399" fmla="*/ 5309507 w 5309507"/>
              <a:gd name="connsiteY399" fmla="*/ 4369266 h 6482443"/>
              <a:gd name="connsiteX400" fmla="*/ 5309507 w 5309507"/>
              <a:gd name="connsiteY400" fmla="*/ 4399746 h 6482443"/>
              <a:gd name="connsiteX401" fmla="*/ 5064087 w 5309507"/>
              <a:gd name="connsiteY401" fmla="*/ 4645166 h 6482443"/>
              <a:gd name="connsiteX402" fmla="*/ 5064087 w 5309507"/>
              <a:gd name="connsiteY402" fmla="*/ 4652786 h 6482443"/>
              <a:gd name="connsiteX403" fmla="*/ 5309507 w 5309507"/>
              <a:gd name="connsiteY403" fmla="*/ 4407366 h 6482443"/>
              <a:gd name="connsiteX404" fmla="*/ 5309507 w 5309507"/>
              <a:gd name="connsiteY404" fmla="*/ 4437846 h 6482443"/>
              <a:gd name="connsiteX405" fmla="*/ 5064087 w 5309507"/>
              <a:gd name="connsiteY405" fmla="*/ 4683266 h 6482443"/>
              <a:gd name="connsiteX406" fmla="*/ 5064087 w 5309507"/>
              <a:gd name="connsiteY406" fmla="*/ 4690886 h 6482443"/>
              <a:gd name="connsiteX407" fmla="*/ 5309507 w 5309507"/>
              <a:gd name="connsiteY407" fmla="*/ 4445466 h 6482443"/>
              <a:gd name="connsiteX408" fmla="*/ 5309507 w 5309507"/>
              <a:gd name="connsiteY408" fmla="*/ 4475946 h 6482443"/>
              <a:gd name="connsiteX409" fmla="*/ 5064087 w 5309507"/>
              <a:gd name="connsiteY409" fmla="*/ 4721366 h 6482443"/>
              <a:gd name="connsiteX410" fmla="*/ 5064087 w 5309507"/>
              <a:gd name="connsiteY410" fmla="*/ 4728987 h 6482443"/>
              <a:gd name="connsiteX411" fmla="*/ 5309507 w 5309507"/>
              <a:gd name="connsiteY411" fmla="*/ 4483567 h 6482443"/>
              <a:gd name="connsiteX412" fmla="*/ 5309507 w 5309507"/>
              <a:gd name="connsiteY412" fmla="*/ 4514046 h 6482443"/>
              <a:gd name="connsiteX413" fmla="*/ 5064087 w 5309507"/>
              <a:gd name="connsiteY413" fmla="*/ 4759466 h 6482443"/>
              <a:gd name="connsiteX414" fmla="*/ 5064087 w 5309507"/>
              <a:gd name="connsiteY414" fmla="*/ 4767087 h 6482443"/>
              <a:gd name="connsiteX415" fmla="*/ 5309507 w 5309507"/>
              <a:gd name="connsiteY415" fmla="*/ 4521667 h 6482443"/>
              <a:gd name="connsiteX416" fmla="*/ 5309507 w 5309507"/>
              <a:gd name="connsiteY416" fmla="*/ 4552147 h 6482443"/>
              <a:gd name="connsiteX417" fmla="*/ 5064087 w 5309507"/>
              <a:gd name="connsiteY417" fmla="*/ 4797567 h 6482443"/>
              <a:gd name="connsiteX418" fmla="*/ 5064087 w 5309507"/>
              <a:gd name="connsiteY418" fmla="*/ 4805186 h 6482443"/>
              <a:gd name="connsiteX419" fmla="*/ 5309507 w 5309507"/>
              <a:gd name="connsiteY419" fmla="*/ 4559766 h 6482443"/>
              <a:gd name="connsiteX420" fmla="*/ 5309507 w 5309507"/>
              <a:gd name="connsiteY420" fmla="*/ 4590247 h 6482443"/>
              <a:gd name="connsiteX421" fmla="*/ 5064087 w 5309507"/>
              <a:gd name="connsiteY421" fmla="*/ 4835667 h 6482443"/>
              <a:gd name="connsiteX422" fmla="*/ 5064087 w 5309507"/>
              <a:gd name="connsiteY422" fmla="*/ 4843286 h 6482443"/>
              <a:gd name="connsiteX423" fmla="*/ 5309507 w 5309507"/>
              <a:gd name="connsiteY423" fmla="*/ 4597866 h 6482443"/>
              <a:gd name="connsiteX424" fmla="*/ 5309507 w 5309507"/>
              <a:gd name="connsiteY424" fmla="*/ 4628346 h 6482443"/>
              <a:gd name="connsiteX425" fmla="*/ 5064087 w 5309507"/>
              <a:gd name="connsiteY425" fmla="*/ 4873766 h 6482443"/>
              <a:gd name="connsiteX426" fmla="*/ 5064087 w 5309507"/>
              <a:gd name="connsiteY426" fmla="*/ 4881386 h 6482443"/>
              <a:gd name="connsiteX427" fmla="*/ 5309507 w 5309507"/>
              <a:gd name="connsiteY427" fmla="*/ 4635966 h 6482443"/>
              <a:gd name="connsiteX428" fmla="*/ 5309507 w 5309507"/>
              <a:gd name="connsiteY428" fmla="*/ 4666446 h 6482443"/>
              <a:gd name="connsiteX429" fmla="*/ 5064087 w 5309507"/>
              <a:gd name="connsiteY429" fmla="*/ 4911866 h 6482443"/>
              <a:gd name="connsiteX430" fmla="*/ 5064087 w 5309507"/>
              <a:gd name="connsiteY430" fmla="*/ 4919486 h 6482443"/>
              <a:gd name="connsiteX431" fmla="*/ 5309507 w 5309507"/>
              <a:gd name="connsiteY431" fmla="*/ 4674066 h 6482443"/>
              <a:gd name="connsiteX432" fmla="*/ 5309507 w 5309507"/>
              <a:gd name="connsiteY432" fmla="*/ 4704546 h 6482443"/>
              <a:gd name="connsiteX433" fmla="*/ 5064087 w 5309507"/>
              <a:gd name="connsiteY433" fmla="*/ 4949966 h 6482443"/>
              <a:gd name="connsiteX434" fmla="*/ 5064087 w 5309507"/>
              <a:gd name="connsiteY434" fmla="*/ 4957587 h 6482443"/>
              <a:gd name="connsiteX435" fmla="*/ 5309507 w 5309507"/>
              <a:gd name="connsiteY435" fmla="*/ 4712167 h 6482443"/>
              <a:gd name="connsiteX436" fmla="*/ 5309507 w 5309507"/>
              <a:gd name="connsiteY436" fmla="*/ 4742646 h 6482443"/>
              <a:gd name="connsiteX437" fmla="*/ 5064087 w 5309507"/>
              <a:gd name="connsiteY437" fmla="*/ 4988066 h 6482443"/>
              <a:gd name="connsiteX438" fmla="*/ 5064087 w 5309507"/>
              <a:gd name="connsiteY438" fmla="*/ 4995687 h 6482443"/>
              <a:gd name="connsiteX439" fmla="*/ 5309507 w 5309507"/>
              <a:gd name="connsiteY439" fmla="*/ 4750267 h 6482443"/>
              <a:gd name="connsiteX440" fmla="*/ 5309507 w 5309507"/>
              <a:gd name="connsiteY440" fmla="*/ 4780747 h 6482443"/>
              <a:gd name="connsiteX441" fmla="*/ 5064087 w 5309507"/>
              <a:gd name="connsiteY441" fmla="*/ 5026167 h 6482443"/>
              <a:gd name="connsiteX442" fmla="*/ 5064087 w 5309507"/>
              <a:gd name="connsiteY442" fmla="*/ 5033786 h 6482443"/>
              <a:gd name="connsiteX443" fmla="*/ 5309507 w 5309507"/>
              <a:gd name="connsiteY443" fmla="*/ 4788366 h 6482443"/>
              <a:gd name="connsiteX444" fmla="*/ 5309507 w 5309507"/>
              <a:gd name="connsiteY444" fmla="*/ 4818847 h 6482443"/>
              <a:gd name="connsiteX445" fmla="*/ 5064087 w 5309507"/>
              <a:gd name="connsiteY445" fmla="*/ 5064267 h 6482443"/>
              <a:gd name="connsiteX446" fmla="*/ 5064087 w 5309507"/>
              <a:gd name="connsiteY446" fmla="*/ 5071886 h 6482443"/>
              <a:gd name="connsiteX447" fmla="*/ 5309507 w 5309507"/>
              <a:gd name="connsiteY447" fmla="*/ 4826466 h 6482443"/>
              <a:gd name="connsiteX448" fmla="*/ 5309507 w 5309507"/>
              <a:gd name="connsiteY448" fmla="*/ 4856946 h 6482443"/>
              <a:gd name="connsiteX449" fmla="*/ 5064087 w 5309507"/>
              <a:gd name="connsiteY449" fmla="*/ 5102366 h 6482443"/>
              <a:gd name="connsiteX450" fmla="*/ 5064087 w 5309507"/>
              <a:gd name="connsiteY450" fmla="*/ 5109986 h 6482443"/>
              <a:gd name="connsiteX451" fmla="*/ 5309507 w 5309507"/>
              <a:gd name="connsiteY451" fmla="*/ 4864566 h 6482443"/>
              <a:gd name="connsiteX452" fmla="*/ 5309507 w 5309507"/>
              <a:gd name="connsiteY452" fmla="*/ 4895046 h 6482443"/>
              <a:gd name="connsiteX453" fmla="*/ 5064087 w 5309507"/>
              <a:gd name="connsiteY453" fmla="*/ 5140466 h 6482443"/>
              <a:gd name="connsiteX454" fmla="*/ 5064087 w 5309507"/>
              <a:gd name="connsiteY454" fmla="*/ 5148086 h 6482443"/>
              <a:gd name="connsiteX455" fmla="*/ 5309507 w 5309507"/>
              <a:gd name="connsiteY455" fmla="*/ 4902666 h 6482443"/>
              <a:gd name="connsiteX456" fmla="*/ 5309507 w 5309507"/>
              <a:gd name="connsiteY456" fmla="*/ 4933146 h 6482443"/>
              <a:gd name="connsiteX457" fmla="*/ 5064087 w 5309507"/>
              <a:gd name="connsiteY457" fmla="*/ 5178566 h 6482443"/>
              <a:gd name="connsiteX458" fmla="*/ 5064087 w 5309507"/>
              <a:gd name="connsiteY458" fmla="*/ 5186186 h 6482443"/>
              <a:gd name="connsiteX459" fmla="*/ 5309507 w 5309507"/>
              <a:gd name="connsiteY459" fmla="*/ 4940766 h 6482443"/>
              <a:gd name="connsiteX460" fmla="*/ 5309507 w 5309507"/>
              <a:gd name="connsiteY460" fmla="*/ 4971246 h 6482443"/>
              <a:gd name="connsiteX461" fmla="*/ 5064087 w 5309507"/>
              <a:gd name="connsiteY461" fmla="*/ 5216666 h 6482443"/>
              <a:gd name="connsiteX462" fmla="*/ 5064087 w 5309507"/>
              <a:gd name="connsiteY462" fmla="*/ 5224287 h 6482443"/>
              <a:gd name="connsiteX463" fmla="*/ 5309507 w 5309507"/>
              <a:gd name="connsiteY463" fmla="*/ 4978867 h 6482443"/>
              <a:gd name="connsiteX464" fmla="*/ 5309507 w 5309507"/>
              <a:gd name="connsiteY464" fmla="*/ 5009346 h 6482443"/>
              <a:gd name="connsiteX465" fmla="*/ 5064087 w 5309507"/>
              <a:gd name="connsiteY465" fmla="*/ 5254766 h 6482443"/>
              <a:gd name="connsiteX466" fmla="*/ 5064087 w 5309507"/>
              <a:gd name="connsiteY466" fmla="*/ 5262386 h 6482443"/>
              <a:gd name="connsiteX467" fmla="*/ 5309507 w 5309507"/>
              <a:gd name="connsiteY467" fmla="*/ 5016966 h 6482443"/>
              <a:gd name="connsiteX468" fmla="*/ 5309507 w 5309507"/>
              <a:gd name="connsiteY468" fmla="*/ 5047447 h 6482443"/>
              <a:gd name="connsiteX469" fmla="*/ 5064087 w 5309507"/>
              <a:gd name="connsiteY469" fmla="*/ 5292867 h 6482443"/>
              <a:gd name="connsiteX470" fmla="*/ 5064087 w 5309507"/>
              <a:gd name="connsiteY470" fmla="*/ 5300486 h 6482443"/>
              <a:gd name="connsiteX471" fmla="*/ 5309507 w 5309507"/>
              <a:gd name="connsiteY471" fmla="*/ 5055066 h 6482443"/>
              <a:gd name="connsiteX472" fmla="*/ 5309507 w 5309507"/>
              <a:gd name="connsiteY472" fmla="*/ 5085546 h 6482443"/>
              <a:gd name="connsiteX473" fmla="*/ 5064087 w 5309507"/>
              <a:gd name="connsiteY473" fmla="*/ 5330966 h 6482443"/>
              <a:gd name="connsiteX474" fmla="*/ 5064087 w 5309507"/>
              <a:gd name="connsiteY474" fmla="*/ 5338586 h 6482443"/>
              <a:gd name="connsiteX475" fmla="*/ 5309507 w 5309507"/>
              <a:gd name="connsiteY475" fmla="*/ 5093166 h 6482443"/>
              <a:gd name="connsiteX476" fmla="*/ 5309507 w 5309507"/>
              <a:gd name="connsiteY476" fmla="*/ 5123646 h 6482443"/>
              <a:gd name="connsiteX477" fmla="*/ 5064087 w 5309507"/>
              <a:gd name="connsiteY477" fmla="*/ 5369066 h 6482443"/>
              <a:gd name="connsiteX478" fmla="*/ 5064087 w 5309507"/>
              <a:gd name="connsiteY478" fmla="*/ 5376686 h 6482443"/>
              <a:gd name="connsiteX479" fmla="*/ 5309507 w 5309507"/>
              <a:gd name="connsiteY479" fmla="*/ 5131266 h 6482443"/>
              <a:gd name="connsiteX480" fmla="*/ 5309507 w 5309507"/>
              <a:gd name="connsiteY480" fmla="*/ 5162699 h 6482443"/>
              <a:gd name="connsiteX481" fmla="*/ 5064087 w 5309507"/>
              <a:gd name="connsiteY481" fmla="*/ 5408119 h 6482443"/>
              <a:gd name="connsiteX482" fmla="*/ 5064087 w 5309507"/>
              <a:gd name="connsiteY482" fmla="*/ 5415739 h 6482443"/>
              <a:gd name="connsiteX483" fmla="*/ 5309507 w 5309507"/>
              <a:gd name="connsiteY483" fmla="*/ 5170319 h 6482443"/>
              <a:gd name="connsiteX484" fmla="*/ 5309507 w 5309507"/>
              <a:gd name="connsiteY484" fmla="*/ 5200798 h 6482443"/>
              <a:gd name="connsiteX485" fmla="*/ 5064087 w 5309507"/>
              <a:gd name="connsiteY485" fmla="*/ 5446218 h 6482443"/>
              <a:gd name="connsiteX486" fmla="*/ 5064087 w 5309507"/>
              <a:gd name="connsiteY486" fmla="*/ 5453838 h 6482443"/>
              <a:gd name="connsiteX487" fmla="*/ 5309507 w 5309507"/>
              <a:gd name="connsiteY487" fmla="*/ 5208418 h 6482443"/>
              <a:gd name="connsiteX488" fmla="*/ 5309507 w 5309507"/>
              <a:gd name="connsiteY488" fmla="*/ 5238899 h 6482443"/>
              <a:gd name="connsiteX489" fmla="*/ 5064087 w 5309507"/>
              <a:gd name="connsiteY489" fmla="*/ 5484319 h 6482443"/>
              <a:gd name="connsiteX490" fmla="*/ 5064087 w 5309507"/>
              <a:gd name="connsiteY490" fmla="*/ 5491938 h 6482443"/>
              <a:gd name="connsiteX491" fmla="*/ 5309507 w 5309507"/>
              <a:gd name="connsiteY491" fmla="*/ 5246518 h 6482443"/>
              <a:gd name="connsiteX492" fmla="*/ 5309507 w 5309507"/>
              <a:gd name="connsiteY492" fmla="*/ 5276998 h 6482443"/>
              <a:gd name="connsiteX493" fmla="*/ 5064087 w 5309507"/>
              <a:gd name="connsiteY493" fmla="*/ 5522418 h 6482443"/>
              <a:gd name="connsiteX494" fmla="*/ 5064087 w 5309507"/>
              <a:gd name="connsiteY494" fmla="*/ 5530038 h 6482443"/>
              <a:gd name="connsiteX495" fmla="*/ 5309507 w 5309507"/>
              <a:gd name="connsiteY495" fmla="*/ 5284618 h 6482443"/>
              <a:gd name="connsiteX496" fmla="*/ 5309507 w 5309507"/>
              <a:gd name="connsiteY496" fmla="*/ 5315098 h 6482443"/>
              <a:gd name="connsiteX497" fmla="*/ 5064087 w 5309507"/>
              <a:gd name="connsiteY497" fmla="*/ 5560518 h 6482443"/>
              <a:gd name="connsiteX498" fmla="*/ 5064087 w 5309507"/>
              <a:gd name="connsiteY498" fmla="*/ 5568138 h 6482443"/>
              <a:gd name="connsiteX499" fmla="*/ 5309507 w 5309507"/>
              <a:gd name="connsiteY499" fmla="*/ 5322718 h 6482443"/>
              <a:gd name="connsiteX500" fmla="*/ 5309507 w 5309507"/>
              <a:gd name="connsiteY500" fmla="*/ 5353198 h 6482443"/>
              <a:gd name="connsiteX501" fmla="*/ 5064087 w 5309507"/>
              <a:gd name="connsiteY501" fmla="*/ 5598618 h 6482443"/>
              <a:gd name="connsiteX502" fmla="*/ 5064087 w 5309507"/>
              <a:gd name="connsiteY502" fmla="*/ 5606238 h 6482443"/>
              <a:gd name="connsiteX503" fmla="*/ 5309507 w 5309507"/>
              <a:gd name="connsiteY503" fmla="*/ 5360818 h 6482443"/>
              <a:gd name="connsiteX504" fmla="*/ 5309507 w 5309507"/>
              <a:gd name="connsiteY504" fmla="*/ 5391298 h 6482443"/>
              <a:gd name="connsiteX505" fmla="*/ 5064087 w 5309507"/>
              <a:gd name="connsiteY505" fmla="*/ 5636718 h 6482443"/>
              <a:gd name="connsiteX506" fmla="*/ 5064087 w 5309507"/>
              <a:gd name="connsiteY506" fmla="*/ 5644339 h 6482443"/>
              <a:gd name="connsiteX507" fmla="*/ 5309507 w 5309507"/>
              <a:gd name="connsiteY507" fmla="*/ 5398919 h 6482443"/>
              <a:gd name="connsiteX508" fmla="*/ 5309507 w 5309507"/>
              <a:gd name="connsiteY508" fmla="*/ 5429398 h 6482443"/>
              <a:gd name="connsiteX509" fmla="*/ 5064087 w 5309507"/>
              <a:gd name="connsiteY509" fmla="*/ 5674818 h 6482443"/>
              <a:gd name="connsiteX510" fmla="*/ 5064087 w 5309507"/>
              <a:gd name="connsiteY510" fmla="*/ 5682439 h 6482443"/>
              <a:gd name="connsiteX511" fmla="*/ 5309507 w 5309507"/>
              <a:gd name="connsiteY511" fmla="*/ 5437019 h 6482443"/>
              <a:gd name="connsiteX512" fmla="*/ 5309507 w 5309507"/>
              <a:gd name="connsiteY512" fmla="*/ 5467499 h 6482443"/>
              <a:gd name="connsiteX513" fmla="*/ 5087824 w 5309507"/>
              <a:gd name="connsiteY513" fmla="*/ 5689182 h 6482443"/>
              <a:gd name="connsiteX514" fmla="*/ 5095443 w 5309507"/>
              <a:gd name="connsiteY514" fmla="*/ 5689182 h 6482443"/>
              <a:gd name="connsiteX515" fmla="*/ 5309507 w 5309507"/>
              <a:gd name="connsiteY515" fmla="*/ 5475118 h 6482443"/>
              <a:gd name="connsiteX516" fmla="*/ 5309507 w 5309507"/>
              <a:gd name="connsiteY516" fmla="*/ 5505599 h 6482443"/>
              <a:gd name="connsiteX517" fmla="*/ 5125924 w 5309507"/>
              <a:gd name="connsiteY517" fmla="*/ 5689182 h 6482443"/>
              <a:gd name="connsiteX518" fmla="*/ 5133543 w 5309507"/>
              <a:gd name="connsiteY518" fmla="*/ 5689182 h 6482443"/>
              <a:gd name="connsiteX519" fmla="*/ 5309507 w 5309507"/>
              <a:gd name="connsiteY519" fmla="*/ 5513218 h 6482443"/>
              <a:gd name="connsiteX520" fmla="*/ 5309507 w 5309507"/>
              <a:gd name="connsiteY520" fmla="*/ 5543698 h 6482443"/>
              <a:gd name="connsiteX521" fmla="*/ 5164023 w 5309507"/>
              <a:gd name="connsiteY521" fmla="*/ 5689182 h 6482443"/>
              <a:gd name="connsiteX522" fmla="*/ 5171643 w 5309507"/>
              <a:gd name="connsiteY522" fmla="*/ 5689182 h 6482443"/>
              <a:gd name="connsiteX523" fmla="*/ 5309507 w 5309507"/>
              <a:gd name="connsiteY523" fmla="*/ 5551318 h 6482443"/>
              <a:gd name="connsiteX524" fmla="*/ 5309507 w 5309507"/>
              <a:gd name="connsiteY524" fmla="*/ 5581798 h 6482443"/>
              <a:gd name="connsiteX525" fmla="*/ 5202123 w 5309507"/>
              <a:gd name="connsiteY525" fmla="*/ 5689182 h 6482443"/>
              <a:gd name="connsiteX526" fmla="*/ 5209743 w 5309507"/>
              <a:gd name="connsiteY526" fmla="*/ 5689182 h 6482443"/>
              <a:gd name="connsiteX527" fmla="*/ 5309507 w 5309507"/>
              <a:gd name="connsiteY527" fmla="*/ 5589418 h 6482443"/>
              <a:gd name="connsiteX528" fmla="*/ 5309507 w 5309507"/>
              <a:gd name="connsiteY528" fmla="*/ 5619898 h 6482443"/>
              <a:gd name="connsiteX529" fmla="*/ 5240223 w 5309507"/>
              <a:gd name="connsiteY529" fmla="*/ 5689182 h 6482443"/>
              <a:gd name="connsiteX530" fmla="*/ 5247844 w 5309507"/>
              <a:gd name="connsiteY530" fmla="*/ 5689182 h 6482443"/>
              <a:gd name="connsiteX531" fmla="*/ 5309507 w 5309507"/>
              <a:gd name="connsiteY531" fmla="*/ 5627519 h 6482443"/>
              <a:gd name="connsiteX532" fmla="*/ 5309507 w 5309507"/>
              <a:gd name="connsiteY532" fmla="*/ 5657998 h 6482443"/>
              <a:gd name="connsiteX533" fmla="*/ 5278323 w 5309507"/>
              <a:gd name="connsiteY533" fmla="*/ 5689182 h 6482443"/>
              <a:gd name="connsiteX534" fmla="*/ 5285944 w 5309507"/>
              <a:gd name="connsiteY534" fmla="*/ 5689182 h 6482443"/>
              <a:gd name="connsiteX535" fmla="*/ 5309507 w 5309507"/>
              <a:gd name="connsiteY535" fmla="*/ 5665619 h 6482443"/>
              <a:gd name="connsiteX536" fmla="*/ 5309507 w 5309507"/>
              <a:gd name="connsiteY536" fmla="*/ 6482443 h 6482443"/>
              <a:gd name="connsiteX537" fmla="*/ 0 w 5309507"/>
              <a:gd name="connsiteY537" fmla="*/ 6482443 h 648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Lst>
            <a:rect l="l" t="t" r="r" b="b"/>
            <a:pathLst>
              <a:path w="5309507" h="6482443">
                <a:moveTo>
                  <a:pt x="4810629" y="6091081"/>
                </a:moveTo>
                <a:cubicBezTo>
                  <a:pt x="4820220" y="6091081"/>
                  <a:pt x="4828212" y="6093817"/>
                  <a:pt x="4834606" y="6099287"/>
                </a:cubicBezTo>
                <a:cubicBezTo>
                  <a:pt x="4841001" y="6104761"/>
                  <a:pt x="4844199" y="6112124"/>
                  <a:pt x="4844199" y="6121380"/>
                </a:cubicBezTo>
                <a:lnTo>
                  <a:pt x="4775781" y="6121380"/>
                </a:lnTo>
                <a:cubicBezTo>
                  <a:pt x="4777269" y="6111705"/>
                  <a:pt x="4781161" y="6104233"/>
                  <a:pt x="4787450" y="6098970"/>
                </a:cubicBezTo>
                <a:cubicBezTo>
                  <a:pt x="4793734" y="6093715"/>
                  <a:pt x="4801463" y="6091081"/>
                  <a:pt x="4810629" y="6091081"/>
                </a:cubicBezTo>
                <a:close/>
                <a:moveTo>
                  <a:pt x="4456641" y="6050384"/>
                </a:moveTo>
                <a:lnTo>
                  <a:pt x="4456641" y="6226500"/>
                </a:lnTo>
                <a:lnTo>
                  <a:pt x="4511311" y="6226500"/>
                </a:lnTo>
                <a:lnTo>
                  <a:pt x="4511311" y="6050384"/>
                </a:lnTo>
                <a:close/>
                <a:moveTo>
                  <a:pt x="4524464" y="6050370"/>
                </a:moveTo>
                <a:lnTo>
                  <a:pt x="4587767" y="6226486"/>
                </a:lnTo>
                <a:lnTo>
                  <a:pt x="4655225" y="6226486"/>
                </a:lnTo>
                <a:lnTo>
                  <a:pt x="4718528" y="6050370"/>
                </a:lnTo>
                <a:lnTo>
                  <a:pt x="4660341" y="6050370"/>
                </a:lnTo>
                <a:lnTo>
                  <a:pt x="4621656" y="6175987"/>
                </a:lnTo>
                <a:lnTo>
                  <a:pt x="4582971" y="6050370"/>
                </a:lnTo>
                <a:close/>
                <a:moveTo>
                  <a:pt x="4249173" y="6050357"/>
                </a:moveTo>
                <a:lnTo>
                  <a:pt x="4312477" y="6226471"/>
                </a:lnTo>
                <a:lnTo>
                  <a:pt x="4379935" y="6226472"/>
                </a:lnTo>
                <a:lnTo>
                  <a:pt x="4443237" y="6050357"/>
                </a:lnTo>
                <a:lnTo>
                  <a:pt x="4385050" y="6050357"/>
                </a:lnTo>
                <a:lnTo>
                  <a:pt x="4346365" y="6175973"/>
                </a:lnTo>
                <a:lnTo>
                  <a:pt x="4307680" y="6050357"/>
                </a:lnTo>
                <a:close/>
                <a:moveTo>
                  <a:pt x="4988072" y="6047848"/>
                </a:moveTo>
                <a:cubicBezTo>
                  <a:pt x="4972938" y="6047848"/>
                  <a:pt x="4959886" y="6050269"/>
                  <a:pt x="4948908" y="6055108"/>
                </a:cubicBezTo>
                <a:cubicBezTo>
                  <a:pt x="4937930" y="6059950"/>
                  <a:pt x="4929615" y="6066524"/>
                  <a:pt x="4923973" y="6074833"/>
                </a:cubicBezTo>
                <a:cubicBezTo>
                  <a:pt x="4918320" y="6083148"/>
                  <a:pt x="4915499" y="6092350"/>
                  <a:pt x="4915499" y="6102451"/>
                </a:cubicBezTo>
                <a:cubicBezTo>
                  <a:pt x="4915499" y="6114443"/>
                  <a:pt x="4918587" y="6123966"/>
                  <a:pt x="4924770" y="6131013"/>
                </a:cubicBezTo>
                <a:cubicBezTo>
                  <a:pt x="4930949" y="6138066"/>
                  <a:pt x="4938304" y="6143218"/>
                  <a:pt x="4946829" y="6146479"/>
                </a:cubicBezTo>
                <a:cubicBezTo>
                  <a:pt x="4955352" y="6149743"/>
                  <a:pt x="4966012" y="6152845"/>
                  <a:pt x="4978801" y="6155789"/>
                </a:cubicBezTo>
                <a:cubicBezTo>
                  <a:pt x="4990733" y="6158738"/>
                  <a:pt x="4999368" y="6161422"/>
                  <a:pt x="5004698" y="6163838"/>
                </a:cubicBezTo>
                <a:cubicBezTo>
                  <a:pt x="5010022" y="6166258"/>
                  <a:pt x="5012689" y="6169992"/>
                  <a:pt x="5012689" y="6175041"/>
                </a:cubicBezTo>
                <a:cubicBezTo>
                  <a:pt x="5012689" y="6179254"/>
                  <a:pt x="5010822" y="6182671"/>
                  <a:pt x="5007096" y="6185299"/>
                </a:cubicBezTo>
                <a:cubicBezTo>
                  <a:pt x="5003364" y="6187933"/>
                  <a:pt x="4998088" y="6189246"/>
                  <a:pt x="4991271" y="6189246"/>
                </a:cubicBezTo>
                <a:cubicBezTo>
                  <a:pt x="4983806" y="6189246"/>
                  <a:pt x="4977522" y="6187352"/>
                  <a:pt x="4972407" y="6183564"/>
                </a:cubicBezTo>
                <a:cubicBezTo>
                  <a:pt x="4967291" y="6179777"/>
                  <a:pt x="4964415" y="6174835"/>
                  <a:pt x="4963774" y="6168730"/>
                </a:cubicBezTo>
                <a:lnTo>
                  <a:pt x="4909745" y="6168730"/>
                </a:lnTo>
                <a:cubicBezTo>
                  <a:pt x="4910595" y="6180092"/>
                  <a:pt x="4914539" y="6190349"/>
                  <a:pt x="4921573" y="6199503"/>
                </a:cubicBezTo>
                <a:cubicBezTo>
                  <a:pt x="4928606" y="6208656"/>
                  <a:pt x="4938199" y="6215865"/>
                  <a:pt x="4950347" y="6221123"/>
                </a:cubicBezTo>
                <a:cubicBezTo>
                  <a:pt x="4962495" y="6226385"/>
                  <a:pt x="4976348" y="6229013"/>
                  <a:pt x="4991908" y="6229013"/>
                </a:cubicBezTo>
                <a:cubicBezTo>
                  <a:pt x="5006402" y="6229013"/>
                  <a:pt x="5019133" y="6226696"/>
                  <a:pt x="5030116" y="6222070"/>
                </a:cubicBezTo>
                <a:cubicBezTo>
                  <a:pt x="5041089" y="6217443"/>
                  <a:pt x="5049507" y="6211078"/>
                  <a:pt x="5055370" y="6202974"/>
                </a:cubicBezTo>
                <a:cubicBezTo>
                  <a:pt x="5061231" y="6194876"/>
                  <a:pt x="5064163" y="6185669"/>
                  <a:pt x="5064163" y="6175359"/>
                </a:cubicBezTo>
                <a:cubicBezTo>
                  <a:pt x="5063948" y="6163156"/>
                  <a:pt x="5060698" y="6153422"/>
                  <a:pt x="5054414" y="6146163"/>
                </a:cubicBezTo>
                <a:cubicBezTo>
                  <a:pt x="5048123" y="6138904"/>
                  <a:pt x="5040824" y="6133646"/>
                  <a:pt x="5032513" y="6130382"/>
                </a:cubicBezTo>
                <a:cubicBezTo>
                  <a:pt x="5024199" y="6127122"/>
                  <a:pt x="5013435" y="6123808"/>
                  <a:pt x="5000223" y="6120440"/>
                </a:cubicBezTo>
                <a:cubicBezTo>
                  <a:pt x="4988713" y="6117915"/>
                  <a:pt x="4980240" y="6115390"/>
                  <a:pt x="4974805" y="6112865"/>
                </a:cubicBezTo>
                <a:cubicBezTo>
                  <a:pt x="4969370" y="6110340"/>
                  <a:pt x="4966654" y="6106553"/>
                  <a:pt x="4966654" y="6101502"/>
                </a:cubicBezTo>
                <a:cubicBezTo>
                  <a:pt x="4966654" y="6097296"/>
                  <a:pt x="4968355" y="6093981"/>
                  <a:pt x="4971768" y="6091561"/>
                </a:cubicBezTo>
                <a:cubicBezTo>
                  <a:pt x="4975173" y="6089144"/>
                  <a:pt x="4980080" y="6087932"/>
                  <a:pt x="4986475" y="6087932"/>
                </a:cubicBezTo>
                <a:cubicBezTo>
                  <a:pt x="4993933" y="6087932"/>
                  <a:pt x="4999953" y="6089722"/>
                  <a:pt x="5004538" y="6093296"/>
                </a:cubicBezTo>
                <a:cubicBezTo>
                  <a:pt x="5009120" y="6096877"/>
                  <a:pt x="5011838" y="6101715"/>
                  <a:pt x="5012689" y="6107815"/>
                </a:cubicBezTo>
                <a:lnTo>
                  <a:pt x="5063203" y="6107815"/>
                </a:lnTo>
                <a:cubicBezTo>
                  <a:pt x="5061287" y="6089722"/>
                  <a:pt x="5053877" y="6075204"/>
                  <a:pt x="5040984" y="6064261"/>
                </a:cubicBezTo>
                <a:cubicBezTo>
                  <a:pt x="5028086" y="6053322"/>
                  <a:pt x="5010454" y="6047848"/>
                  <a:pt x="4988072" y="6047848"/>
                </a:cubicBezTo>
                <a:close/>
                <a:moveTo>
                  <a:pt x="4811267" y="6047841"/>
                </a:moveTo>
                <a:cubicBezTo>
                  <a:pt x="4793576" y="6047841"/>
                  <a:pt x="4777909" y="6051525"/>
                  <a:pt x="4764271" y="6058887"/>
                </a:cubicBezTo>
                <a:cubicBezTo>
                  <a:pt x="4750630" y="6066256"/>
                  <a:pt x="4740022" y="6076774"/>
                  <a:pt x="4732459" y="6090449"/>
                </a:cubicBezTo>
                <a:cubicBezTo>
                  <a:pt x="4724893" y="6104130"/>
                  <a:pt x="4721111" y="6120117"/>
                  <a:pt x="4721111" y="6138423"/>
                </a:cubicBezTo>
                <a:cubicBezTo>
                  <a:pt x="4721111" y="6156730"/>
                  <a:pt x="4724948" y="6172723"/>
                  <a:pt x="4732621" y="6186398"/>
                </a:cubicBezTo>
                <a:cubicBezTo>
                  <a:pt x="4740295" y="6200077"/>
                  <a:pt x="4750948" y="6210596"/>
                  <a:pt x="4764590" y="6217960"/>
                </a:cubicBezTo>
                <a:cubicBezTo>
                  <a:pt x="4778229" y="6225327"/>
                  <a:pt x="4793790" y="6229007"/>
                  <a:pt x="4811267" y="6229007"/>
                </a:cubicBezTo>
                <a:cubicBezTo>
                  <a:pt x="4825761" y="6229007"/>
                  <a:pt x="4838869" y="6226378"/>
                  <a:pt x="4850594" y="6221117"/>
                </a:cubicBezTo>
                <a:cubicBezTo>
                  <a:pt x="4862312" y="6215859"/>
                  <a:pt x="4872065" y="6208599"/>
                  <a:pt x="4879845" y="6199337"/>
                </a:cubicBezTo>
                <a:cubicBezTo>
                  <a:pt x="4887625" y="6190081"/>
                  <a:pt x="4893005" y="6179666"/>
                  <a:pt x="4895992" y="6168092"/>
                </a:cubicBezTo>
                <a:lnTo>
                  <a:pt x="4837805" y="6168092"/>
                </a:lnTo>
                <a:cubicBezTo>
                  <a:pt x="4832475" y="6179454"/>
                  <a:pt x="4822989" y="6185134"/>
                  <a:pt x="4809350" y="6185134"/>
                </a:cubicBezTo>
                <a:cubicBezTo>
                  <a:pt x="4800183" y="6185134"/>
                  <a:pt x="4792456" y="6182245"/>
                  <a:pt x="4786171" y="6176456"/>
                </a:cubicBezTo>
                <a:cubicBezTo>
                  <a:pt x="4779881" y="6170670"/>
                  <a:pt x="4776311" y="6162307"/>
                  <a:pt x="4775461" y="6151363"/>
                </a:cubicBezTo>
                <a:lnTo>
                  <a:pt x="4899188" y="6151363"/>
                </a:lnTo>
                <a:cubicBezTo>
                  <a:pt x="4899828" y="6145896"/>
                  <a:pt x="4900147" y="6140633"/>
                  <a:pt x="4900147" y="6135584"/>
                </a:cubicBezTo>
                <a:cubicBezTo>
                  <a:pt x="4900147" y="6117908"/>
                  <a:pt x="4896361" y="6102443"/>
                  <a:pt x="4888797" y="6089187"/>
                </a:cubicBezTo>
                <a:cubicBezTo>
                  <a:pt x="4881231" y="6075930"/>
                  <a:pt x="4870734" y="6065727"/>
                  <a:pt x="4857307" y="6058572"/>
                </a:cubicBezTo>
                <a:cubicBezTo>
                  <a:pt x="4843880" y="6051421"/>
                  <a:pt x="4828534" y="6047841"/>
                  <a:pt x="4811267" y="6047841"/>
                </a:cubicBezTo>
                <a:close/>
                <a:moveTo>
                  <a:pt x="4740357" y="5969817"/>
                </a:moveTo>
                <a:cubicBezTo>
                  <a:pt x="4742398" y="5969817"/>
                  <a:pt x="4744307" y="5970327"/>
                  <a:pt x="4746087" y="5971348"/>
                </a:cubicBezTo>
                <a:cubicBezTo>
                  <a:pt x="4747864" y="5972369"/>
                  <a:pt x="4749276" y="5973836"/>
                  <a:pt x="4750323" y="5975746"/>
                </a:cubicBezTo>
                <a:cubicBezTo>
                  <a:pt x="4751370" y="5977658"/>
                  <a:pt x="4751893" y="5979949"/>
                  <a:pt x="4751893" y="5982619"/>
                </a:cubicBezTo>
                <a:cubicBezTo>
                  <a:pt x="4751893" y="5985289"/>
                  <a:pt x="4751370" y="5987581"/>
                  <a:pt x="4750323" y="5989491"/>
                </a:cubicBezTo>
                <a:cubicBezTo>
                  <a:pt x="4749276" y="5991403"/>
                  <a:pt x="4747864" y="5992869"/>
                  <a:pt x="4746087" y="5993889"/>
                </a:cubicBezTo>
                <a:cubicBezTo>
                  <a:pt x="4744307" y="5994911"/>
                  <a:pt x="4742398" y="5995421"/>
                  <a:pt x="4740357" y="5995421"/>
                </a:cubicBezTo>
                <a:cubicBezTo>
                  <a:pt x="4738368" y="5995421"/>
                  <a:pt x="4736497" y="5994898"/>
                  <a:pt x="4734746" y="5993851"/>
                </a:cubicBezTo>
                <a:cubicBezTo>
                  <a:pt x="4732992" y="5992803"/>
                  <a:pt x="4731580" y="5991298"/>
                  <a:pt x="4730508" y="5989334"/>
                </a:cubicBezTo>
                <a:cubicBezTo>
                  <a:pt x="4729435" y="5987371"/>
                  <a:pt x="4728900" y="5985080"/>
                  <a:pt x="4728900" y="5982462"/>
                </a:cubicBezTo>
                <a:cubicBezTo>
                  <a:pt x="4728900" y="5979845"/>
                  <a:pt x="4729435" y="5977580"/>
                  <a:pt x="4730508" y="5975668"/>
                </a:cubicBezTo>
                <a:cubicBezTo>
                  <a:pt x="4731580" y="5973757"/>
                  <a:pt x="4732981" y="5972305"/>
                  <a:pt x="4734706" y="5971309"/>
                </a:cubicBezTo>
                <a:cubicBezTo>
                  <a:pt x="4736434" y="5970314"/>
                  <a:pt x="4738317" y="5969817"/>
                  <a:pt x="4740357" y="5969817"/>
                </a:cubicBezTo>
                <a:close/>
                <a:moveTo>
                  <a:pt x="5024152" y="5969741"/>
                </a:moveTo>
                <a:cubicBezTo>
                  <a:pt x="5027290" y="5969741"/>
                  <a:pt x="5029945" y="5970855"/>
                  <a:pt x="5032117" y="5973080"/>
                </a:cubicBezTo>
                <a:cubicBezTo>
                  <a:pt x="5034287" y="5975306"/>
                  <a:pt x="5035373" y="5978487"/>
                  <a:pt x="5035373" y="5982622"/>
                </a:cubicBezTo>
                <a:cubicBezTo>
                  <a:pt x="5035373" y="5985398"/>
                  <a:pt x="5034849" y="5987755"/>
                  <a:pt x="5033805" y="5989691"/>
                </a:cubicBezTo>
                <a:cubicBezTo>
                  <a:pt x="5032757" y="5991629"/>
                  <a:pt x="5031357" y="5993082"/>
                  <a:pt x="5029606" y="5994050"/>
                </a:cubicBezTo>
                <a:cubicBezTo>
                  <a:pt x="5027852" y="5995019"/>
                  <a:pt x="5025982" y="5995503"/>
                  <a:pt x="5023994" y="5995503"/>
                </a:cubicBezTo>
                <a:cubicBezTo>
                  <a:pt x="5020855" y="5995503"/>
                  <a:pt x="5018252" y="5994392"/>
                  <a:pt x="5016185" y="5992165"/>
                </a:cubicBezTo>
                <a:cubicBezTo>
                  <a:pt x="5014118" y="5989941"/>
                  <a:pt x="5013086" y="5986759"/>
                  <a:pt x="5013086" y="5982622"/>
                </a:cubicBezTo>
                <a:cubicBezTo>
                  <a:pt x="5013086" y="5978487"/>
                  <a:pt x="5014146" y="5975306"/>
                  <a:pt x="5016264" y="5973080"/>
                </a:cubicBezTo>
                <a:cubicBezTo>
                  <a:pt x="5018383" y="5970855"/>
                  <a:pt x="5021013" y="5969741"/>
                  <a:pt x="5024152" y="5969741"/>
                </a:cubicBezTo>
                <a:close/>
                <a:moveTo>
                  <a:pt x="4975650" y="5969741"/>
                </a:moveTo>
                <a:cubicBezTo>
                  <a:pt x="4978788" y="5969741"/>
                  <a:pt x="4981443" y="5970855"/>
                  <a:pt x="4983615" y="5973080"/>
                </a:cubicBezTo>
                <a:cubicBezTo>
                  <a:pt x="4985785" y="5975306"/>
                  <a:pt x="4986871" y="5978487"/>
                  <a:pt x="4986871" y="5982622"/>
                </a:cubicBezTo>
                <a:cubicBezTo>
                  <a:pt x="4986871" y="5985398"/>
                  <a:pt x="4986347" y="5987755"/>
                  <a:pt x="4985303" y="5989691"/>
                </a:cubicBezTo>
                <a:cubicBezTo>
                  <a:pt x="4984255" y="5991629"/>
                  <a:pt x="4982855" y="5993082"/>
                  <a:pt x="4981104" y="5994050"/>
                </a:cubicBezTo>
                <a:cubicBezTo>
                  <a:pt x="4979351" y="5995019"/>
                  <a:pt x="4977480" y="5995503"/>
                  <a:pt x="4975492" y="5995503"/>
                </a:cubicBezTo>
                <a:cubicBezTo>
                  <a:pt x="4972353" y="5995503"/>
                  <a:pt x="4969750" y="5994392"/>
                  <a:pt x="4967683" y="5992165"/>
                </a:cubicBezTo>
                <a:cubicBezTo>
                  <a:pt x="4965616" y="5989941"/>
                  <a:pt x="4964584" y="5986759"/>
                  <a:pt x="4964584" y="5982622"/>
                </a:cubicBezTo>
                <a:cubicBezTo>
                  <a:pt x="4964584" y="5978487"/>
                  <a:pt x="4965644" y="5975306"/>
                  <a:pt x="4967762" y="5973080"/>
                </a:cubicBezTo>
                <a:cubicBezTo>
                  <a:pt x="4969881" y="5970855"/>
                  <a:pt x="4972511" y="5969741"/>
                  <a:pt x="4975650" y="5969741"/>
                </a:cubicBezTo>
                <a:close/>
                <a:moveTo>
                  <a:pt x="4691461" y="5969741"/>
                </a:moveTo>
                <a:cubicBezTo>
                  <a:pt x="4694601" y="5969741"/>
                  <a:pt x="4697255" y="5970855"/>
                  <a:pt x="4699427" y="5973080"/>
                </a:cubicBezTo>
                <a:cubicBezTo>
                  <a:pt x="4701597" y="5975306"/>
                  <a:pt x="4702684" y="5978487"/>
                  <a:pt x="4702684" y="5982622"/>
                </a:cubicBezTo>
                <a:cubicBezTo>
                  <a:pt x="4702684" y="5985398"/>
                  <a:pt x="4702159" y="5987755"/>
                  <a:pt x="4701114" y="5989691"/>
                </a:cubicBezTo>
                <a:cubicBezTo>
                  <a:pt x="4700067" y="5991629"/>
                  <a:pt x="4698667" y="5993082"/>
                  <a:pt x="4696916" y="5994050"/>
                </a:cubicBezTo>
                <a:cubicBezTo>
                  <a:pt x="4695162" y="5995019"/>
                  <a:pt x="4693292" y="5995503"/>
                  <a:pt x="4691304" y="5995503"/>
                </a:cubicBezTo>
                <a:cubicBezTo>
                  <a:pt x="4688165" y="5995503"/>
                  <a:pt x="4685562" y="5994392"/>
                  <a:pt x="4683496" y="5992165"/>
                </a:cubicBezTo>
                <a:cubicBezTo>
                  <a:pt x="4681428" y="5989941"/>
                  <a:pt x="4680396" y="5986759"/>
                  <a:pt x="4680396" y="5982622"/>
                </a:cubicBezTo>
                <a:cubicBezTo>
                  <a:pt x="4680396" y="5978487"/>
                  <a:pt x="4681456" y="5975306"/>
                  <a:pt x="4683575" y="5973080"/>
                </a:cubicBezTo>
                <a:cubicBezTo>
                  <a:pt x="4685693" y="5970855"/>
                  <a:pt x="4688323" y="5969741"/>
                  <a:pt x="4691461" y="5969741"/>
                </a:cubicBezTo>
                <a:close/>
                <a:moveTo>
                  <a:pt x="4790820" y="5969190"/>
                </a:moveTo>
                <a:cubicBezTo>
                  <a:pt x="4793697" y="5969190"/>
                  <a:pt x="4796130" y="5970042"/>
                  <a:pt x="4798119" y="5971742"/>
                </a:cubicBezTo>
                <a:cubicBezTo>
                  <a:pt x="4800108" y="5973445"/>
                  <a:pt x="4801127" y="5975709"/>
                  <a:pt x="4801180" y="5978536"/>
                </a:cubicBezTo>
                <a:lnTo>
                  <a:pt x="4780541" y="5978536"/>
                </a:lnTo>
                <a:cubicBezTo>
                  <a:pt x="4780959" y="5975605"/>
                  <a:pt x="4782096" y="5973314"/>
                  <a:pt x="4783954" y="5971664"/>
                </a:cubicBezTo>
                <a:cubicBezTo>
                  <a:pt x="4785811" y="5970015"/>
                  <a:pt x="4788099" y="5969190"/>
                  <a:pt x="4790820" y="5969190"/>
                </a:cubicBezTo>
                <a:close/>
                <a:moveTo>
                  <a:pt x="5024307" y="5960160"/>
                </a:moveTo>
                <a:cubicBezTo>
                  <a:pt x="5020122" y="5960160"/>
                  <a:pt x="5016329" y="5961090"/>
                  <a:pt x="5012929" y="5962948"/>
                </a:cubicBezTo>
                <a:cubicBezTo>
                  <a:pt x="5009527" y="5964806"/>
                  <a:pt x="5006847" y="5967438"/>
                  <a:pt x="5004885" y="5970842"/>
                </a:cubicBezTo>
                <a:cubicBezTo>
                  <a:pt x="5002924" y="5974245"/>
                  <a:pt x="5001943" y="5978172"/>
                  <a:pt x="5001943" y="5982622"/>
                </a:cubicBezTo>
                <a:cubicBezTo>
                  <a:pt x="5001943" y="5987073"/>
                  <a:pt x="5002896" y="5991001"/>
                  <a:pt x="5004807" y="5994404"/>
                </a:cubicBezTo>
                <a:cubicBezTo>
                  <a:pt x="5006716" y="5997808"/>
                  <a:pt x="5009346" y="6000439"/>
                  <a:pt x="5012693" y="6002297"/>
                </a:cubicBezTo>
                <a:cubicBezTo>
                  <a:pt x="5016041" y="6004156"/>
                  <a:pt x="5019808" y="6005086"/>
                  <a:pt x="5023994" y="6005086"/>
                </a:cubicBezTo>
                <a:cubicBezTo>
                  <a:pt x="5028232" y="6005086"/>
                  <a:pt x="5032064" y="6004156"/>
                  <a:pt x="5035491" y="6002297"/>
                </a:cubicBezTo>
                <a:cubicBezTo>
                  <a:pt x="5038917" y="6000439"/>
                  <a:pt x="5041639" y="5997808"/>
                  <a:pt x="5043653" y="5994404"/>
                </a:cubicBezTo>
                <a:cubicBezTo>
                  <a:pt x="5045667" y="5991001"/>
                  <a:pt x="5046674" y="5987073"/>
                  <a:pt x="5046674" y="5982622"/>
                </a:cubicBezTo>
                <a:cubicBezTo>
                  <a:pt x="5046674" y="5978172"/>
                  <a:pt x="5045693" y="5974245"/>
                  <a:pt x="5043731" y="5970842"/>
                </a:cubicBezTo>
                <a:cubicBezTo>
                  <a:pt x="5041770" y="5967438"/>
                  <a:pt x="5039088" y="5964806"/>
                  <a:pt x="5035688" y="5962948"/>
                </a:cubicBezTo>
                <a:cubicBezTo>
                  <a:pt x="5032286" y="5961090"/>
                  <a:pt x="5028494" y="5960160"/>
                  <a:pt x="5024307" y="5960160"/>
                </a:cubicBezTo>
                <a:close/>
                <a:moveTo>
                  <a:pt x="4975806" y="5960160"/>
                </a:moveTo>
                <a:cubicBezTo>
                  <a:pt x="4971620" y="5960160"/>
                  <a:pt x="4967827" y="5961090"/>
                  <a:pt x="4964428" y="5962948"/>
                </a:cubicBezTo>
                <a:cubicBezTo>
                  <a:pt x="4961025" y="5964806"/>
                  <a:pt x="4958345" y="5967438"/>
                  <a:pt x="4956383" y="5970842"/>
                </a:cubicBezTo>
                <a:cubicBezTo>
                  <a:pt x="4954422" y="5974245"/>
                  <a:pt x="4953440" y="5978172"/>
                  <a:pt x="4953440" y="5982622"/>
                </a:cubicBezTo>
                <a:cubicBezTo>
                  <a:pt x="4953440" y="5987073"/>
                  <a:pt x="4954394" y="5991001"/>
                  <a:pt x="4956305" y="5994404"/>
                </a:cubicBezTo>
                <a:cubicBezTo>
                  <a:pt x="4958214" y="5997808"/>
                  <a:pt x="4960844" y="6000439"/>
                  <a:pt x="4964191" y="6002297"/>
                </a:cubicBezTo>
                <a:cubicBezTo>
                  <a:pt x="4967539" y="6004156"/>
                  <a:pt x="4971306" y="6005086"/>
                  <a:pt x="4975492" y="6005086"/>
                </a:cubicBezTo>
                <a:cubicBezTo>
                  <a:pt x="4979731" y="6005086"/>
                  <a:pt x="4983562" y="6004156"/>
                  <a:pt x="4986989" y="6002297"/>
                </a:cubicBezTo>
                <a:cubicBezTo>
                  <a:pt x="4990415" y="6000439"/>
                  <a:pt x="4993137" y="5997808"/>
                  <a:pt x="4995151" y="5994404"/>
                </a:cubicBezTo>
                <a:cubicBezTo>
                  <a:pt x="4997165" y="5991001"/>
                  <a:pt x="4998172" y="5987073"/>
                  <a:pt x="4998172" y="5982622"/>
                </a:cubicBezTo>
                <a:cubicBezTo>
                  <a:pt x="4998172" y="5978172"/>
                  <a:pt x="4997192" y="5974245"/>
                  <a:pt x="4995229" y="5970842"/>
                </a:cubicBezTo>
                <a:cubicBezTo>
                  <a:pt x="4993268" y="5967438"/>
                  <a:pt x="4990586" y="5964806"/>
                  <a:pt x="4987186" y="5962948"/>
                </a:cubicBezTo>
                <a:cubicBezTo>
                  <a:pt x="4983784" y="5961090"/>
                  <a:pt x="4979992" y="5960160"/>
                  <a:pt x="4975806" y="5960160"/>
                </a:cubicBezTo>
                <a:close/>
                <a:moveTo>
                  <a:pt x="4834849" y="5960160"/>
                </a:moveTo>
                <a:cubicBezTo>
                  <a:pt x="4831343" y="5960160"/>
                  <a:pt x="4828296" y="5960738"/>
                  <a:pt x="4825706" y="5961888"/>
                </a:cubicBezTo>
                <a:cubicBezTo>
                  <a:pt x="4823116" y="5963040"/>
                  <a:pt x="4821128" y="5964611"/>
                  <a:pt x="4819742" y="5966602"/>
                </a:cubicBezTo>
                <a:cubicBezTo>
                  <a:pt x="4818355" y="5968592"/>
                  <a:pt x="4817662" y="5970790"/>
                  <a:pt x="4817662" y="5973199"/>
                </a:cubicBezTo>
                <a:cubicBezTo>
                  <a:pt x="4817662" y="5976132"/>
                  <a:pt x="4818407" y="5978461"/>
                  <a:pt x="4819898" y="5980189"/>
                </a:cubicBezTo>
                <a:cubicBezTo>
                  <a:pt x="4821391" y="5981916"/>
                  <a:pt x="4823167" y="5983200"/>
                  <a:pt x="4825235" y="5984037"/>
                </a:cubicBezTo>
                <a:cubicBezTo>
                  <a:pt x="4827302" y="5984876"/>
                  <a:pt x="4829955" y="5985687"/>
                  <a:pt x="4833200" y="5986472"/>
                </a:cubicBezTo>
                <a:cubicBezTo>
                  <a:pt x="4836339" y="5987310"/>
                  <a:pt x="4838628" y="5988082"/>
                  <a:pt x="4840066" y="5988789"/>
                </a:cubicBezTo>
                <a:cubicBezTo>
                  <a:pt x="4841504" y="5989496"/>
                  <a:pt x="4842225" y="5990556"/>
                  <a:pt x="4842225" y="5991970"/>
                </a:cubicBezTo>
                <a:cubicBezTo>
                  <a:pt x="4842225" y="5993279"/>
                  <a:pt x="4841636" y="5994353"/>
                  <a:pt x="4840460" y="5995190"/>
                </a:cubicBezTo>
                <a:cubicBezTo>
                  <a:pt x="4839282" y="5996029"/>
                  <a:pt x="4837647" y="5996447"/>
                  <a:pt x="4835553" y="5996447"/>
                </a:cubicBezTo>
                <a:cubicBezTo>
                  <a:pt x="4833408" y="5996447"/>
                  <a:pt x="4831617" y="5995898"/>
                  <a:pt x="4830179" y="5994797"/>
                </a:cubicBezTo>
                <a:cubicBezTo>
                  <a:pt x="4828738" y="5993697"/>
                  <a:pt x="4827915" y="5992312"/>
                  <a:pt x="4827707" y="5990635"/>
                </a:cubicBezTo>
                <a:lnTo>
                  <a:pt x="4816642" y="5990635"/>
                </a:lnTo>
                <a:cubicBezTo>
                  <a:pt x="4816800" y="5993305"/>
                  <a:pt x="4817701" y="5995740"/>
                  <a:pt x="4819350" y="5997940"/>
                </a:cubicBezTo>
                <a:cubicBezTo>
                  <a:pt x="4820997" y="6000139"/>
                  <a:pt x="4823234" y="6001879"/>
                  <a:pt x="4826058" y="6003162"/>
                </a:cubicBezTo>
                <a:cubicBezTo>
                  <a:pt x="4828885" y="6004445"/>
                  <a:pt x="4832075" y="6005086"/>
                  <a:pt x="4835633" y="6005086"/>
                </a:cubicBezTo>
                <a:cubicBezTo>
                  <a:pt x="4839085" y="6005086"/>
                  <a:pt x="4842107" y="6004523"/>
                  <a:pt x="4844697" y="6003398"/>
                </a:cubicBezTo>
                <a:cubicBezTo>
                  <a:pt x="4847287" y="6002273"/>
                  <a:pt x="4849274" y="6000716"/>
                  <a:pt x="4850661" y="5998725"/>
                </a:cubicBezTo>
                <a:cubicBezTo>
                  <a:pt x="4852046" y="5996735"/>
                  <a:pt x="4852740" y="5994483"/>
                  <a:pt x="4852740" y="5991970"/>
                </a:cubicBezTo>
                <a:cubicBezTo>
                  <a:pt x="4852688" y="5989091"/>
                  <a:pt x="4851917" y="5986774"/>
                  <a:pt x="4850426" y="5985020"/>
                </a:cubicBezTo>
                <a:cubicBezTo>
                  <a:pt x="4848935" y="5983265"/>
                  <a:pt x="4847168" y="5981969"/>
                  <a:pt x="4845128" y="5981131"/>
                </a:cubicBezTo>
                <a:cubicBezTo>
                  <a:pt x="4843087" y="5980294"/>
                  <a:pt x="4840499" y="5979482"/>
                  <a:pt x="4837359" y="5978697"/>
                </a:cubicBezTo>
                <a:cubicBezTo>
                  <a:pt x="4834271" y="5977911"/>
                  <a:pt x="4831996" y="5977139"/>
                  <a:pt x="4830531" y="5976379"/>
                </a:cubicBezTo>
                <a:cubicBezTo>
                  <a:pt x="4829066" y="5975621"/>
                  <a:pt x="4828335" y="5974508"/>
                  <a:pt x="4828335" y="5973041"/>
                </a:cubicBezTo>
                <a:cubicBezTo>
                  <a:pt x="4828335" y="5971733"/>
                  <a:pt x="4828870" y="5970712"/>
                  <a:pt x="4829944" y="5969978"/>
                </a:cubicBezTo>
                <a:cubicBezTo>
                  <a:pt x="4831015" y="5969246"/>
                  <a:pt x="4832545" y="5968879"/>
                  <a:pt x="4834533" y="5968879"/>
                </a:cubicBezTo>
                <a:cubicBezTo>
                  <a:pt x="4836679" y="5968879"/>
                  <a:pt x="4838391" y="5969390"/>
                  <a:pt x="4839674" y="5970411"/>
                </a:cubicBezTo>
                <a:cubicBezTo>
                  <a:pt x="4840955" y="5971432"/>
                  <a:pt x="4841675" y="5972805"/>
                  <a:pt x="4841832" y="5974533"/>
                </a:cubicBezTo>
                <a:lnTo>
                  <a:pt x="4852348" y="5974533"/>
                </a:lnTo>
                <a:cubicBezTo>
                  <a:pt x="4852035" y="5970136"/>
                  <a:pt x="4850334" y="5966640"/>
                  <a:pt x="4847247" y="5964048"/>
                </a:cubicBezTo>
                <a:cubicBezTo>
                  <a:pt x="4844160" y="5961456"/>
                  <a:pt x="4840028" y="5960160"/>
                  <a:pt x="4834849" y="5960160"/>
                </a:cubicBezTo>
                <a:close/>
                <a:moveTo>
                  <a:pt x="4691618" y="5960160"/>
                </a:moveTo>
                <a:cubicBezTo>
                  <a:pt x="4687432" y="5960160"/>
                  <a:pt x="4683639" y="5961090"/>
                  <a:pt x="4680239" y="5962948"/>
                </a:cubicBezTo>
                <a:cubicBezTo>
                  <a:pt x="4676837" y="5964806"/>
                  <a:pt x="4674157" y="5967438"/>
                  <a:pt x="4672195" y="5970842"/>
                </a:cubicBezTo>
                <a:cubicBezTo>
                  <a:pt x="4670234" y="5974245"/>
                  <a:pt x="4669252" y="5978172"/>
                  <a:pt x="4669252" y="5982622"/>
                </a:cubicBezTo>
                <a:cubicBezTo>
                  <a:pt x="4669252" y="5987073"/>
                  <a:pt x="4670206" y="5991001"/>
                  <a:pt x="4672117" y="5994404"/>
                </a:cubicBezTo>
                <a:cubicBezTo>
                  <a:pt x="4674026" y="5997808"/>
                  <a:pt x="4676656" y="6000439"/>
                  <a:pt x="4680004" y="6002297"/>
                </a:cubicBezTo>
                <a:cubicBezTo>
                  <a:pt x="4683352" y="6004156"/>
                  <a:pt x="4687118" y="6005086"/>
                  <a:pt x="4691304" y="6005086"/>
                </a:cubicBezTo>
                <a:cubicBezTo>
                  <a:pt x="4695542" y="6005086"/>
                  <a:pt x="4699373" y="6004156"/>
                  <a:pt x="4702801" y="6002297"/>
                </a:cubicBezTo>
                <a:cubicBezTo>
                  <a:pt x="4706227" y="6000439"/>
                  <a:pt x="4708948" y="5997808"/>
                  <a:pt x="4710963" y="5994404"/>
                </a:cubicBezTo>
                <a:cubicBezTo>
                  <a:pt x="4712977" y="5991001"/>
                  <a:pt x="4713984" y="5987073"/>
                  <a:pt x="4713984" y="5982622"/>
                </a:cubicBezTo>
                <a:cubicBezTo>
                  <a:pt x="4713984" y="5978172"/>
                  <a:pt x="4713004" y="5974245"/>
                  <a:pt x="4711041" y="5970842"/>
                </a:cubicBezTo>
                <a:cubicBezTo>
                  <a:pt x="4709079" y="5967438"/>
                  <a:pt x="4706398" y="5964806"/>
                  <a:pt x="4702998" y="5962948"/>
                </a:cubicBezTo>
                <a:cubicBezTo>
                  <a:pt x="4699596" y="5961090"/>
                  <a:pt x="4695804" y="5960160"/>
                  <a:pt x="4691618" y="5960160"/>
                </a:cubicBezTo>
                <a:close/>
                <a:moveTo>
                  <a:pt x="4791135" y="5960158"/>
                </a:moveTo>
                <a:cubicBezTo>
                  <a:pt x="4786845" y="5960158"/>
                  <a:pt x="4783053" y="5961074"/>
                  <a:pt x="4779755" y="5962906"/>
                </a:cubicBezTo>
                <a:cubicBezTo>
                  <a:pt x="4776460" y="5964740"/>
                  <a:pt x="4773896" y="5967358"/>
                  <a:pt x="4772064" y="5970761"/>
                </a:cubicBezTo>
                <a:cubicBezTo>
                  <a:pt x="4770234" y="5974166"/>
                  <a:pt x="4769319" y="5978119"/>
                  <a:pt x="4769319" y="5982621"/>
                </a:cubicBezTo>
                <a:cubicBezTo>
                  <a:pt x="4769319" y="5987072"/>
                  <a:pt x="4770247" y="5990999"/>
                  <a:pt x="4772103" y="5994403"/>
                </a:cubicBezTo>
                <a:cubicBezTo>
                  <a:pt x="4773961" y="5997806"/>
                  <a:pt x="4776551" y="6000438"/>
                  <a:pt x="4779873" y="6002295"/>
                </a:cubicBezTo>
                <a:cubicBezTo>
                  <a:pt x="4783195" y="6004155"/>
                  <a:pt x="4786948" y="6005084"/>
                  <a:pt x="4791135" y="6005084"/>
                </a:cubicBezTo>
                <a:cubicBezTo>
                  <a:pt x="4796313" y="6005084"/>
                  <a:pt x="4800681" y="6003737"/>
                  <a:pt x="4804241" y="6001039"/>
                </a:cubicBezTo>
                <a:cubicBezTo>
                  <a:pt x="4807797" y="5998343"/>
                  <a:pt x="4810205" y="5994900"/>
                  <a:pt x="4811459" y="5990711"/>
                </a:cubicBezTo>
                <a:lnTo>
                  <a:pt x="4799610" y="5990711"/>
                </a:lnTo>
                <a:cubicBezTo>
                  <a:pt x="4797883" y="5994219"/>
                  <a:pt x="4794980" y="5995973"/>
                  <a:pt x="4790899" y="5995973"/>
                </a:cubicBezTo>
                <a:cubicBezTo>
                  <a:pt x="4788075" y="5995973"/>
                  <a:pt x="4785693" y="5995083"/>
                  <a:pt x="4783757" y="5993302"/>
                </a:cubicBezTo>
                <a:cubicBezTo>
                  <a:pt x="4781822" y="5991523"/>
                  <a:pt x="4780723" y="5989061"/>
                  <a:pt x="4780462" y="5985919"/>
                </a:cubicBezTo>
                <a:lnTo>
                  <a:pt x="4812245" y="5985919"/>
                </a:lnTo>
                <a:cubicBezTo>
                  <a:pt x="4812454" y="5984662"/>
                  <a:pt x="4812559" y="5983249"/>
                  <a:pt x="4812559" y="5981678"/>
                </a:cubicBezTo>
                <a:cubicBezTo>
                  <a:pt x="4812559" y="5977437"/>
                  <a:pt x="4811656" y="5973680"/>
                  <a:pt x="4809850" y="5970408"/>
                </a:cubicBezTo>
                <a:cubicBezTo>
                  <a:pt x="4808046" y="5967136"/>
                  <a:pt x="4805508" y="5964609"/>
                  <a:pt x="4802240" y="5962829"/>
                </a:cubicBezTo>
                <a:cubicBezTo>
                  <a:pt x="4798969" y="5961049"/>
                  <a:pt x="4795267" y="5960158"/>
                  <a:pt x="4791135" y="5960158"/>
                </a:cubicBezTo>
                <a:close/>
                <a:moveTo>
                  <a:pt x="4878877" y="5960157"/>
                </a:moveTo>
                <a:cubicBezTo>
                  <a:pt x="4874690" y="5960157"/>
                  <a:pt x="4870977" y="5961087"/>
                  <a:pt x="4867733" y="5962945"/>
                </a:cubicBezTo>
                <a:cubicBezTo>
                  <a:pt x="4864488" y="5964804"/>
                  <a:pt x="4861953" y="5967422"/>
                  <a:pt x="4860120" y="5970800"/>
                </a:cubicBezTo>
                <a:cubicBezTo>
                  <a:pt x="4858290" y="5974177"/>
                  <a:pt x="4857374" y="5978118"/>
                  <a:pt x="4857374" y="5982620"/>
                </a:cubicBezTo>
                <a:cubicBezTo>
                  <a:pt x="4857374" y="5987124"/>
                  <a:pt x="4858290" y="5991064"/>
                  <a:pt x="4860120" y="5994441"/>
                </a:cubicBezTo>
                <a:cubicBezTo>
                  <a:pt x="4861953" y="5997818"/>
                  <a:pt x="4864488" y="6000437"/>
                  <a:pt x="4867733" y="6002295"/>
                </a:cubicBezTo>
                <a:cubicBezTo>
                  <a:pt x="4870977" y="6004154"/>
                  <a:pt x="4874690" y="6005083"/>
                  <a:pt x="4878877" y="6005083"/>
                </a:cubicBezTo>
                <a:cubicBezTo>
                  <a:pt x="4884214" y="6005083"/>
                  <a:pt x="4888659" y="6003697"/>
                  <a:pt x="4892218" y="6000921"/>
                </a:cubicBezTo>
                <a:cubicBezTo>
                  <a:pt x="4895774" y="5998146"/>
                  <a:pt x="4898154" y="5994402"/>
                  <a:pt x="4899359" y="5989689"/>
                </a:cubicBezTo>
                <a:lnTo>
                  <a:pt x="4887509" y="5989689"/>
                </a:lnTo>
                <a:cubicBezTo>
                  <a:pt x="4886148" y="5993669"/>
                  <a:pt x="4883244" y="5995659"/>
                  <a:pt x="4878798" y="5995659"/>
                </a:cubicBezTo>
                <a:cubicBezTo>
                  <a:pt x="4875660" y="5995659"/>
                  <a:pt x="4873174" y="5994519"/>
                  <a:pt x="4871343" y="5992241"/>
                </a:cubicBezTo>
                <a:cubicBezTo>
                  <a:pt x="4869510" y="5989963"/>
                  <a:pt x="4868597" y="5986757"/>
                  <a:pt x="4868597" y="5982620"/>
                </a:cubicBezTo>
                <a:cubicBezTo>
                  <a:pt x="4868597" y="5978431"/>
                  <a:pt x="4869510" y="5975198"/>
                  <a:pt x="4871343" y="5972920"/>
                </a:cubicBezTo>
                <a:cubicBezTo>
                  <a:pt x="4873174" y="5970642"/>
                  <a:pt x="4875660" y="5969504"/>
                  <a:pt x="4878798" y="5969504"/>
                </a:cubicBezTo>
                <a:cubicBezTo>
                  <a:pt x="4880996" y="5969504"/>
                  <a:pt x="4882840" y="5970041"/>
                  <a:pt x="4884330" y="5971114"/>
                </a:cubicBezTo>
                <a:cubicBezTo>
                  <a:pt x="4885821" y="5972188"/>
                  <a:pt x="4886881" y="5973666"/>
                  <a:pt x="4887509" y="5975551"/>
                </a:cubicBezTo>
                <a:lnTo>
                  <a:pt x="4899359" y="5975551"/>
                </a:lnTo>
                <a:cubicBezTo>
                  <a:pt x="4898154" y="5970682"/>
                  <a:pt x="4895789" y="5966900"/>
                  <a:pt x="4892258" y="5964202"/>
                </a:cubicBezTo>
                <a:cubicBezTo>
                  <a:pt x="4888726" y="5961506"/>
                  <a:pt x="4884265" y="5960157"/>
                  <a:pt x="4878877" y="5960157"/>
                </a:cubicBezTo>
                <a:close/>
                <a:moveTo>
                  <a:pt x="4737531" y="5960156"/>
                </a:moveTo>
                <a:cubicBezTo>
                  <a:pt x="4733816" y="5960156"/>
                  <a:pt x="4730455" y="5961073"/>
                  <a:pt x="4727447" y="5962904"/>
                </a:cubicBezTo>
                <a:cubicBezTo>
                  <a:pt x="4724439" y="5964738"/>
                  <a:pt x="4722059" y="5967356"/>
                  <a:pt x="4720307" y="5970758"/>
                </a:cubicBezTo>
                <a:cubicBezTo>
                  <a:pt x="4718553" y="5974163"/>
                  <a:pt x="4717677" y="5978063"/>
                  <a:pt x="4717677" y="5982462"/>
                </a:cubicBezTo>
                <a:cubicBezTo>
                  <a:pt x="4717677" y="5986913"/>
                  <a:pt x="4718553" y="5990853"/>
                  <a:pt x="4720307" y="5994282"/>
                </a:cubicBezTo>
                <a:cubicBezTo>
                  <a:pt x="4722059" y="5997712"/>
                  <a:pt x="4724452" y="6000369"/>
                  <a:pt x="4727486" y="6002254"/>
                </a:cubicBezTo>
                <a:cubicBezTo>
                  <a:pt x="4730521" y="6004139"/>
                  <a:pt x="4733870" y="6005082"/>
                  <a:pt x="4737531" y="6005082"/>
                </a:cubicBezTo>
                <a:cubicBezTo>
                  <a:pt x="4740723" y="6005082"/>
                  <a:pt x="4743560" y="6004400"/>
                  <a:pt x="4746047" y="6003039"/>
                </a:cubicBezTo>
                <a:cubicBezTo>
                  <a:pt x="4748530" y="6001678"/>
                  <a:pt x="4750481" y="5999976"/>
                  <a:pt x="4751893" y="5997934"/>
                </a:cubicBezTo>
                <a:lnTo>
                  <a:pt x="4751893" y="6004689"/>
                </a:lnTo>
                <a:cubicBezTo>
                  <a:pt x="4751893" y="6008564"/>
                  <a:pt x="4750899" y="6011456"/>
                  <a:pt x="4748911" y="6013368"/>
                </a:cubicBezTo>
                <a:cubicBezTo>
                  <a:pt x="4746921" y="6015278"/>
                  <a:pt x="4744333" y="6016234"/>
                  <a:pt x="4741141" y="6016234"/>
                </a:cubicBezTo>
                <a:cubicBezTo>
                  <a:pt x="4738420" y="6016234"/>
                  <a:pt x="4736106" y="6015646"/>
                  <a:pt x="4734196" y="6014467"/>
                </a:cubicBezTo>
                <a:cubicBezTo>
                  <a:pt x="4732286" y="6013290"/>
                  <a:pt x="4731044" y="6011705"/>
                  <a:pt x="4730468" y="6009716"/>
                </a:cubicBezTo>
                <a:lnTo>
                  <a:pt x="4719560" y="6009716"/>
                </a:lnTo>
                <a:cubicBezTo>
                  <a:pt x="4720084" y="6014690"/>
                  <a:pt x="4722320" y="6018616"/>
                  <a:pt x="4726270" y="6021497"/>
                </a:cubicBezTo>
                <a:cubicBezTo>
                  <a:pt x="4730220" y="6024376"/>
                  <a:pt x="4735282" y="6025817"/>
                  <a:pt x="4741456" y="6025817"/>
                </a:cubicBezTo>
                <a:cubicBezTo>
                  <a:pt x="4746058" y="6025817"/>
                  <a:pt x="4749982" y="6024886"/>
                  <a:pt x="4753226" y="6023028"/>
                </a:cubicBezTo>
                <a:cubicBezTo>
                  <a:pt x="4756471" y="6021170"/>
                  <a:pt x="4758904" y="6018656"/>
                  <a:pt x="4760525" y="6015488"/>
                </a:cubicBezTo>
                <a:cubicBezTo>
                  <a:pt x="4762146" y="6012320"/>
                  <a:pt x="4762958" y="6008720"/>
                  <a:pt x="4762958" y="6004689"/>
                </a:cubicBezTo>
                <a:lnTo>
                  <a:pt x="4762958" y="5960863"/>
                </a:lnTo>
                <a:lnTo>
                  <a:pt x="4751893" y="5960863"/>
                </a:lnTo>
                <a:lnTo>
                  <a:pt x="4751893" y="5967067"/>
                </a:lnTo>
                <a:cubicBezTo>
                  <a:pt x="4750481" y="5965025"/>
                  <a:pt x="4748544" y="5963364"/>
                  <a:pt x="4746087" y="5962081"/>
                </a:cubicBezTo>
                <a:cubicBezTo>
                  <a:pt x="4743626" y="5960797"/>
                  <a:pt x="4740775" y="5960156"/>
                  <a:pt x="4737531" y="5960156"/>
                </a:cubicBezTo>
                <a:close/>
                <a:moveTo>
                  <a:pt x="5053100" y="5946290"/>
                </a:moveTo>
                <a:lnTo>
                  <a:pt x="5053100" y="6004411"/>
                </a:lnTo>
                <a:lnTo>
                  <a:pt x="5064086" y="6004411"/>
                </a:lnTo>
                <a:lnTo>
                  <a:pt x="5064086" y="5946290"/>
                </a:lnTo>
                <a:close/>
                <a:moveTo>
                  <a:pt x="4905880" y="5946256"/>
                </a:moveTo>
                <a:lnTo>
                  <a:pt x="4905880" y="6004377"/>
                </a:lnTo>
                <a:lnTo>
                  <a:pt x="4916866" y="6004377"/>
                </a:lnTo>
                <a:lnTo>
                  <a:pt x="4916866" y="5980343"/>
                </a:lnTo>
                <a:cubicBezTo>
                  <a:pt x="4916866" y="5976887"/>
                  <a:pt x="4917742" y="5974231"/>
                  <a:pt x="4919495" y="5972371"/>
                </a:cubicBezTo>
                <a:cubicBezTo>
                  <a:pt x="4921249" y="5970513"/>
                  <a:pt x="4923642" y="5969583"/>
                  <a:pt x="4926676" y="5969583"/>
                </a:cubicBezTo>
                <a:cubicBezTo>
                  <a:pt x="4929659" y="5969583"/>
                  <a:pt x="4932012" y="5970513"/>
                  <a:pt x="4933739" y="5972371"/>
                </a:cubicBezTo>
                <a:cubicBezTo>
                  <a:pt x="4935466" y="5974231"/>
                  <a:pt x="4936329" y="5976887"/>
                  <a:pt x="4936329" y="5980343"/>
                </a:cubicBezTo>
                <a:lnTo>
                  <a:pt x="4936329" y="6004377"/>
                </a:lnTo>
                <a:lnTo>
                  <a:pt x="4947315" y="6004377"/>
                </a:lnTo>
                <a:lnTo>
                  <a:pt x="4947315" y="5978850"/>
                </a:lnTo>
                <a:cubicBezTo>
                  <a:pt x="4947315" y="5974924"/>
                  <a:pt x="4946596" y="5971560"/>
                  <a:pt x="4945156" y="5968758"/>
                </a:cubicBezTo>
                <a:cubicBezTo>
                  <a:pt x="4943718" y="5965957"/>
                  <a:pt x="4941717" y="5963837"/>
                  <a:pt x="4939154" y="5962396"/>
                </a:cubicBezTo>
                <a:cubicBezTo>
                  <a:pt x="4936590" y="5960957"/>
                  <a:pt x="4933660" y="5960236"/>
                  <a:pt x="4930365" y="5960236"/>
                </a:cubicBezTo>
                <a:cubicBezTo>
                  <a:pt x="4927487" y="5960236"/>
                  <a:pt x="4924872" y="5960774"/>
                  <a:pt x="4922516" y="5961847"/>
                </a:cubicBezTo>
                <a:cubicBezTo>
                  <a:pt x="4920163" y="5962920"/>
                  <a:pt x="4918280" y="5964399"/>
                  <a:pt x="4916866" y="5966284"/>
                </a:cubicBezTo>
                <a:lnTo>
                  <a:pt x="4916866" y="5946256"/>
                </a:lnTo>
                <a:close/>
                <a:moveTo>
                  <a:pt x="4621692" y="5946256"/>
                </a:moveTo>
                <a:lnTo>
                  <a:pt x="4621692" y="6004377"/>
                </a:lnTo>
                <a:lnTo>
                  <a:pt x="4632678" y="6004377"/>
                </a:lnTo>
                <a:lnTo>
                  <a:pt x="4632678" y="5980343"/>
                </a:lnTo>
                <a:cubicBezTo>
                  <a:pt x="4632678" y="5976887"/>
                  <a:pt x="4633553" y="5974231"/>
                  <a:pt x="4635307" y="5972371"/>
                </a:cubicBezTo>
                <a:cubicBezTo>
                  <a:pt x="4637059" y="5970513"/>
                  <a:pt x="4639453" y="5969583"/>
                  <a:pt x="4642487" y="5969583"/>
                </a:cubicBezTo>
                <a:cubicBezTo>
                  <a:pt x="4645470" y="5969583"/>
                  <a:pt x="4647824" y="5970513"/>
                  <a:pt x="4649550" y="5972371"/>
                </a:cubicBezTo>
                <a:cubicBezTo>
                  <a:pt x="4651277" y="5974231"/>
                  <a:pt x="4652140" y="5976887"/>
                  <a:pt x="4652140" y="5980343"/>
                </a:cubicBezTo>
                <a:lnTo>
                  <a:pt x="4652140" y="6004377"/>
                </a:lnTo>
                <a:lnTo>
                  <a:pt x="4663126" y="6004377"/>
                </a:lnTo>
                <a:lnTo>
                  <a:pt x="4663126" y="5978850"/>
                </a:lnTo>
                <a:cubicBezTo>
                  <a:pt x="4663126" y="5974924"/>
                  <a:pt x="4662407" y="5971560"/>
                  <a:pt x="4660968" y="5968758"/>
                </a:cubicBezTo>
                <a:cubicBezTo>
                  <a:pt x="4659528" y="5965957"/>
                  <a:pt x="4657527" y="5963837"/>
                  <a:pt x="4654965" y="5962396"/>
                </a:cubicBezTo>
                <a:cubicBezTo>
                  <a:pt x="4652401" y="5960957"/>
                  <a:pt x="4649471" y="5960236"/>
                  <a:pt x="4646175" y="5960236"/>
                </a:cubicBezTo>
                <a:cubicBezTo>
                  <a:pt x="4643298" y="5960236"/>
                  <a:pt x="4640682" y="5960774"/>
                  <a:pt x="4638328" y="5961847"/>
                </a:cubicBezTo>
                <a:cubicBezTo>
                  <a:pt x="4635974" y="5962920"/>
                  <a:pt x="4634090" y="5964399"/>
                  <a:pt x="4632678" y="5966284"/>
                </a:cubicBezTo>
                <a:lnTo>
                  <a:pt x="4632678" y="5946256"/>
                </a:lnTo>
                <a:close/>
                <a:moveTo>
                  <a:pt x="4394699" y="5937416"/>
                </a:moveTo>
                <a:cubicBezTo>
                  <a:pt x="4394699" y="5986784"/>
                  <a:pt x="4434686" y="6026805"/>
                  <a:pt x="4484013" y="6026805"/>
                </a:cubicBezTo>
                <a:cubicBezTo>
                  <a:pt x="4533340" y="6026805"/>
                  <a:pt x="4573328" y="5986784"/>
                  <a:pt x="4573328" y="5937416"/>
                </a:cubicBezTo>
                <a:lnTo>
                  <a:pt x="4529914" y="5937416"/>
                </a:lnTo>
                <a:cubicBezTo>
                  <a:pt x="4529914" y="5962788"/>
                  <a:pt x="4509363" y="5983355"/>
                  <a:pt x="4484013" y="5983355"/>
                </a:cubicBezTo>
                <a:cubicBezTo>
                  <a:pt x="4458662" y="5983355"/>
                  <a:pt x="4438112" y="5962788"/>
                  <a:pt x="4438112" y="5937416"/>
                </a:cubicBezTo>
                <a:close/>
                <a:moveTo>
                  <a:pt x="5278926" y="3706427"/>
                </a:moveTo>
                <a:lnTo>
                  <a:pt x="5064087" y="3921266"/>
                </a:lnTo>
                <a:lnTo>
                  <a:pt x="5064087" y="3928886"/>
                </a:lnTo>
                <a:lnTo>
                  <a:pt x="5282736" y="3710237"/>
                </a:lnTo>
                <a:close/>
                <a:moveTo>
                  <a:pt x="5240826" y="3706427"/>
                </a:moveTo>
                <a:lnTo>
                  <a:pt x="5064087" y="3883166"/>
                </a:lnTo>
                <a:lnTo>
                  <a:pt x="5064087" y="3890786"/>
                </a:lnTo>
                <a:lnTo>
                  <a:pt x="5244636" y="3710237"/>
                </a:lnTo>
                <a:close/>
                <a:moveTo>
                  <a:pt x="5202726" y="3706427"/>
                </a:moveTo>
                <a:lnTo>
                  <a:pt x="5064087" y="3845066"/>
                </a:lnTo>
                <a:lnTo>
                  <a:pt x="5064087" y="3852686"/>
                </a:lnTo>
                <a:lnTo>
                  <a:pt x="5206536" y="3710237"/>
                </a:lnTo>
                <a:close/>
                <a:moveTo>
                  <a:pt x="5164626" y="3706427"/>
                </a:moveTo>
                <a:lnTo>
                  <a:pt x="5064087" y="3806966"/>
                </a:lnTo>
                <a:lnTo>
                  <a:pt x="5064087" y="3814586"/>
                </a:lnTo>
                <a:lnTo>
                  <a:pt x="5168436" y="3710237"/>
                </a:lnTo>
                <a:close/>
                <a:moveTo>
                  <a:pt x="5126526" y="3706427"/>
                </a:moveTo>
                <a:lnTo>
                  <a:pt x="5064087" y="3768866"/>
                </a:lnTo>
                <a:lnTo>
                  <a:pt x="5064087" y="3776486"/>
                </a:lnTo>
                <a:lnTo>
                  <a:pt x="5130336" y="3710237"/>
                </a:lnTo>
                <a:close/>
                <a:moveTo>
                  <a:pt x="5088426" y="3706427"/>
                </a:moveTo>
                <a:lnTo>
                  <a:pt x="5064087" y="3730766"/>
                </a:lnTo>
                <a:lnTo>
                  <a:pt x="5064087" y="3738386"/>
                </a:lnTo>
                <a:lnTo>
                  <a:pt x="5092236" y="3710237"/>
                </a:lnTo>
                <a:close/>
                <a:moveTo>
                  <a:pt x="0" y="0"/>
                </a:moveTo>
                <a:lnTo>
                  <a:pt x="5309507" y="0"/>
                </a:lnTo>
                <a:lnTo>
                  <a:pt x="5309507" y="3713946"/>
                </a:lnTo>
                <a:lnTo>
                  <a:pt x="5064087" y="3959366"/>
                </a:lnTo>
                <a:lnTo>
                  <a:pt x="5064087" y="3966986"/>
                </a:lnTo>
                <a:lnTo>
                  <a:pt x="5309507" y="3721566"/>
                </a:lnTo>
                <a:lnTo>
                  <a:pt x="5309507" y="3752046"/>
                </a:lnTo>
                <a:lnTo>
                  <a:pt x="5064087" y="3997466"/>
                </a:lnTo>
                <a:lnTo>
                  <a:pt x="5064087" y="4005086"/>
                </a:lnTo>
                <a:lnTo>
                  <a:pt x="5309507" y="3759666"/>
                </a:lnTo>
                <a:lnTo>
                  <a:pt x="5309507" y="3790146"/>
                </a:lnTo>
                <a:lnTo>
                  <a:pt x="5064087" y="4035566"/>
                </a:lnTo>
                <a:lnTo>
                  <a:pt x="5064087" y="4043187"/>
                </a:lnTo>
                <a:lnTo>
                  <a:pt x="5309507" y="3797767"/>
                </a:lnTo>
                <a:lnTo>
                  <a:pt x="5309507" y="3828247"/>
                </a:lnTo>
                <a:lnTo>
                  <a:pt x="5064087" y="4073667"/>
                </a:lnTo>
                <a:lnTo>
                  <a:pt x="5064087" y="4081286"/>
                </a:lnTo>
                <a:lnTo>
                  <a:pt x="5309507" y="3835866"/>
                </a:lnTo>
                <a:lnTo>
                  <a:pt x="5309507" y="3866347"/>
                </a:lnTo>
                <a:lnTo>
                  <a:pt x="5064087" y="4111767"/>
                </a:lnTo>
                <a:lnTo>
                  <a:pt x="5064087" y="4119386"/>
                </a:lnTo>
                <a:lnTo>
                  <a:pt x="5309507" y="3873966"/>
                </a:lnTo>
                <a:lnTo>
                  <a:pt x="5309507" y="3904446"/>
                </a:lnTo>
                <a:lnTo>
                  <a:pt x="5064087" y="4149866"/>
                </a:lnTo>
                <a:lnTo>
                  <a:pt x="5064087" y="4157486"/>
                </a:lnTo>
                <a:lnTo>
                  <a:pt x="5309507" y="3912066"/>
                </a:lnTo>
                <a:lnTo>
                  <a:pt x="5309507" y="3942546"/>
                </a:lnTo>
                <a:lnTo>
                  <a:pt x="5064087" y="4187966"/>
                </a:lnTo>
                <a:lnTo>
                  <a:pt x="5064087" y="4195586"/>
                </a:lnTo>
                <a:lnTo>
                  <a:pt x="5309507" y="3950166"/>
                </a:lnTo>
                <a:lnTo>
                  <a:pt x="5309507" y="3980646"/>
                </a:lnTo>
                <a:lnTo>
                  <a:pt x="5064087" y="4226066"/>
                </a:lnTo>
                <a:lnTo>
                  <a:pt x="5064087" y="4233687"/>
                </a:lnTo>
                <a:lnTo>
                  <a:pt x="5309507" y="3988267"/>
                </a:lnTo>
                <a:lnTo>
                  <a:pt x="5309507" y="4018746"/>
                </a:lnTo>
                <a:lnTo>
                  <a:pt x="5064087" y="4264166"/>
                </a:lnTo>
                <a:lnTo>
                  <a:pt x="5064087" y="4271787"/>
                </a:lnTo>
                <a:lnTo>
                  <a:pt x="5309507" y="4026367"/>
                </a:lnTo>
                <a:lnTo>
                  <a:pt x="5309507" y="4056847"/>
                </a:lnTo>
                <a:lnTo>
                  <a:pt x="5064087" y="4302267"/>
                </a:lnTo>
                <a:lnTo>
                  <a:pt x="5064087" y="4309886"/>
                </a:lnTo>
                <a:lnTo>
                  <a:pt x="5309507" y="4064466"/>
                </a:lnTo>
                <a:lnTo>
                  <a:pt x="5309507" y="4094947"/>
                </a:lnTo>
                <a:lnTo>
                  <a:pt x="5064087" y="4340367"/>
                </a:lnTo>
                <a:lnTo>
                  <a:pt x="5064087" y="4347986"/>
                </a:lnTo>
                <a:lnTo>
                  <a:pt x="5309507" y="4102566"/>
                </a:lnTo>
                <a:lnTo>
                  <a:pt x="5309507" y="4133046"/>
                </a:lnTo>
                <a:lnTo>
                  <a:pt x="5064087" y="4378466"/>
                </a:lnTo>
                <a:lnTo>
                  <a:pt x="5064087" y="4386086"/>
                </a:lnTo>
                <a:lnTo>
                  <a:pt x="5309507" y="4140666"/>
                </a:lnTo>
                <a:lnTo>
                  <a:pt x="5309507" y="4171146"/>
                </a:lnTo>
                <a:lnTo>
                  <a:pt x="5064087" y="4416566"/>
                </a:lnTo>
                <a:lnTo>
                  <a:pt x="5064087" y="4424186"/>
                </a:lnTo>
                <a:lnTo>
                  <a:pt x="5309507" y="4178766"/>
                </a:lnTo>
                <a:lnTo>
                  <a:pt x="5309507" y="4209246"/>
                </a:lnTo>
                <a:lnTo>
                  <a:pt x="5064087" y="4454666"/>
                </a:lnTo>
                <a:lnTo>
                  <a:pt x="5064087" y="4462286"/>
                </a:lnTo>
                <a:lnTo>
                  <a:pt x="5309507" y="4216866"/>
                </a:lnTo>
                <a:lnTo>
                  <a:pt x="5309507" y="4247346"/>
                </a:lnTo>
                <a:lnTo>
                  <a:pt x="5064087" y="4492766"/>
                </a:lnTo>
                <a:lnTo>
                  <a:pt x="5064087" y="4500387"/>
                </a:lnTo>
                <a:lnTo>
                  <a:pt x="5309507" y="4254967"/>
                </a:lnTo>
                <a:lnTo>
                  <a:pt x="5309507" y="4285446"/>
                </a:lnTo>
                <a:lnTo>
                  <a:pt x="5064087" y="4530866"/>
                </a:lnTo>
                <a:lnTo>
                  <a:pt x="5064087" y="4538486"/>
                </a:lnTo>
                <a:lnTo>
                  <a:pt x="5309507" y="4293066"/>
                </a:lnTo>
                <a:lnTo>
                  <a:pt x="5309507" y="4323547"/>
                </a:lnTo>
                <a:lnTo>
                  <a:pt x="5064087" y="4568967"/>
                </a:lnTo>
                <a:lnTo>
                  <a:pt x="5064087" y="4576586"/>
                </a:lnTo>
                <a:lnTo>
                  <a:pt x="5309507" y="4331166"/>
                </a:lnTo>
                <a:lnTo>
                  <a:pt x="5309507" y="4361646"/>
                </a:lnTo>
                <a:lnTo>
                  <a:pt x="5064087" y="4607066"/>
                </a:lnTo>
                <a:lnTo>
                  <a:pt x="5064087" y="4614686"/>
                </a:lnTo>
                <a:lnTo>
                  <a:pt x="5309507" y="4369266"/>
                </a:lnTo>
                <a:lnTo>
                  <a:pt x="5309507" y="4399746"/>
                </a:lnTo>
                <a:lnTo>
                  <a:pt x="5064087" y="4645166"/>
                </a:lnTo>
                <a:lnTo>
                  <a:pt x="5064087" y="4652786"/>
                </a:lnTo>
                <a:lnTo>
                  <a:pt x="5309507" y="4407366"/>
                </a:lnTo>
                <a:lnTo>
                  <a:pt x="5309507" y="4437846"/>
                </a:lnTo>
                <a:lnTo>
                  <a:pt x="5064087" y="4683266"/>
                </a:lnTo>
                <a:lnTo>
                  <a:pt x="5064087" y="4690886"/>
                </a:lnTo>
                <a:lnTo>
                  <a:pt x="5309507" y="4445466"/>
                </a:lnTo>
                <a:lnTo>
                  <a:pt x="5309507" y="4475946"/>
                </a:lnTo>
                <a:lnTo>
                  <a:pt x="5064087" y="4721366"/>
                </a:lnTo>
                <a:lnTo>
                  <a:pt x="5064087" y="4728987"/>
                </a:lnTo>
                <a:lnTo>
                  <a:pt x="5309507" y="4483567"/>
                </a:lnTo>
                <a:lnTo>
                  <a:pt x="5309507" y="4514046"/>
                </a:lnTo>
                <a:lnTo>
                  <a:pt x="5064087" y="4759466"/>
                </a:lnTo>
                <a:lnTo>
                  <a:pt x="5064087" y="4767087"/>
                </a:lnTo>
                <a:lnTo>
                  <a:pt x="5309507" y="4521667"/>
                </a:lnTo>
                <a:lnTo>
                  <a:pt x="5309507" y="4552147"/>
                </a:lnTo>
                <a:lnTo>
                  <a:pt x="5064087" y="4797567"/>
                </a:lnTo>
                <a:lnTo>
                  <a:pt x="5064087" y="4805186"/>
                </a:lnTo>
                <a:lnTo>
                  <a:pt x="5309507" y="4559766"/>
                </a:lnTo>
                <a:lnTo>
                  <a:pt x="5309507" y="4590247"/>
                </a:lnTo>
                <a:lnTo>
                  <a:pt x="5064087" y="4835667"/>
                </a:lnTo>
                <a:lnTo>
                  <a:pt x="5064087" y="4843286"/>
                </a:lnTo>
                <a:lnTo>
                  <a:pt x="5309507" y="4597866"/>
                </a:lnTo>
                <a:lnTo>
                  <a:pt x="5309507" y="4628346"/>
                </a:lnTo>
                <a:lnTo>
                  <a:pt x="5064087" y="4873766"/>
                </a:lnTo>
                <a:lnTo>
                  <a:pt x="5064087" y="4881386"/>
                </a:lnTo>
                <a:lnTo>
                  <a:pt x="5309507" y="4635966"/>
                </a:lnTo>
                <a:lnTo>
                  <a:pt x="5309507" y="4666446"/>
                </a:lnTo>
                <a:lnTo>
                  <a:pt x="5064087" y="4911866"/>
                </a:lnTo>
                <a:lnTo>
                  <a:pt x="5064087" y="4919486"/>
                </a:lnTo>
                <a:lnTo>
                  <a:pt x="5309507" y="4674066"/>
                </a:lnTo>
                <a:lnTo>
                  <a:pt x="5309507" y="4704546"/>
                </a:lnTo>
                <a:lnTo>
                  <a:pt x="5064087" y="4949966"/>
                </a:lnTo>
                <a:lnTo>
                  <a:pt x="5064087" y="4957587"/>
                </a:lnTo>
                <a:lnTo>
                  <a:pt x="5309507" y="4712167"/>
                </a:lnTo>
                <a:lnTo>
                  <a:pt x="5309507" y="4742646"/>
                </a:lnTo>
                <a:lnTo>
                  <a:pt x="5064087" y="4988066"/>
                </a:lnTo>
                <a:lnTo>
                  <a:pt x="5064087" y="4995687"/>
                </a:lnTo>
                <a:lnTo>
                  <a:pt x="5309507" y="4750267"/>
                </a:lnTo>
                <a:lnTo>
                  <a:pt x="5309507" y="4780747"/>
                </a:lnTo>
                <a:lnTo>
                  <a:pt x="5064087" y="5026167"/>
                </a:lnTo>
                <a:lnTo>
                  <a:pt x="5064087" y="5033786"/>
                </a:lnTo>
                <a:lnTo>
                  <a:pt x="5309507" y="4788366"/>
                </a:lnTo>
                <a:lnTo>
                  <a:pt x="5309507" y="4818847"/>
                </a:lnTo>
                <a:lnTo>
                  <a:pt x="5064087" y="5064267"/>
                </a:lnTo>
                <a:lnTo>
                  <a:pt x="5064087" y="5071886"/>
                </a:lnTo>
                <a:lnTo>
                  <a:pt x="5309507" y="4826466"/>
                </a:lnTo>
                <a:lnTo>
                  <a:pt x="5309507" y="4856946"/>
                </a:lnTo>
                <a:lnTo>
                  <a:pt x="5064087" y="5102366"/>
                </a:lnTo>
                <a:lnTo>
                  <a:pt x="5064087" y="5109986"/>
                </a:lnTo>
                <a:lnTo>
                  <a:pt x="5309507" y="4864566"/>
                </a:lnTo>
                <a:lnTo>
                  <a:pt x="5309507" y="4895046"/>
                </a:lnTo>
                <a:lnTo>
                  <a:pt x="5064087" y="5140466"/>
                </a:lnTo>
                <a:lnTo>
                  <a:pt x="5064087" y="5148086"/>
                </a:lnTo>
                <a:lnTo>
                  <a:pt x="5309507" y="4902666"/>
                </a:lnTo>
                <a:lnTo>
                  <a:pt x="5309507" y="4933146"/>
                </a:lnTo>
                <a:lnTo>
                  <a:pt x="5064087" y="5178566"/>
                </a:lnTo>
                <a:lnTo>
                  <a:pt x="5064087" y="5186186"/>
                </a:lnTo>
                <a:lnTo>
                  <a:pt x="5309507" y="4940766"/>
                </a:lnTo>
                <a:lnTo>
                  <a:pt x="5309507" y="4971246"/>
                </a:lnTo>
                <a:lnTo>
                  <a:pt x="5064087" y="5216666"/>
                </a:lnTo>
                <a:lnTo>
                  <a:pt x="5064087" y="5224287"/>
                </a:lnTo>
                <a:lnTo>
                  <a:pt x="5309507" y="4978867"/>
                </a:lnTo>
                <a:lnTo>
                  <a:pt x="5309507" y="5009346"/>
                </a:lnTo>
                <a:lnTo>
                  <a:pt x="5064087" y="5254766"/>
                </a:lnTo>
                <a:lnTo>
                  <a:pt x="5064087" y="5262386"/>
                </a:lnTo>
                <a:lnTo>
                  <a:pt x="5309507" y="5016966"/>
                </a:lnTo>
                <a:lnTo>
                  <a:pt x="5309507" y="5047447"/>
                </a:lnTo>
                <a:lnTo>
                  <a:pt x="5064087" y="5292867"/>
                </a:lnTo>
                <a:lnTo>
                  <a:pt x="5064087" y="5300486"/>
                </a:lnTo>
                <a:lnTo>
                  <a:pt x="5309507" y="5055066"/>
                </a:lnTo>
                <a:lnTo>
                  <a:pt x="5309507" y="5085546"/>
                </a:lnTo>
                <a:lnTo>
                  <a:pt x="5064087" y="5330966"/>
                </a:lnTo>
                <a:lnTo>
                  <a:pt x="5064087" y="5338586"/>
                </a:lnTo>
                <a:lnTo>
                  <a:pt x="5309507" y="5093166"/>
                </a:lnTo>
                <a:lnTo>
                  <a:pt x="5309507" y="5123646"/>
                </a:lnTo>
                <a:lnTo>
                  <a:pt x="5064087" y="5369066"/>
                </a:lnTo>
                <a:lnTo>
                  <a:pt x="5064087" y="5376686"/>
                </a:lnTo>
                <a:lnTo>
                  <a:pt x="5309507" y="5131266"/>
                </a:lnTo>
                <a:lnTo>
                  <a:pt x="5309507" y="5162699"/>
                </a:lnTo>
                <a:lnTo>
                  <a:pt x="5064087" y="5408119"/>
                </a:lnTo>
                <a:lnTo>
                  <a:pt x="5064087" y="5415739"/>
                </a:lnTo>
                <a:lnTo>
                  <a:pt x="5309507" y="5170319"/>
                </a:lnTo>
                <a:lnTo>
                  <a:pt x="5309507" y="5200798"/>
                </a:lnTo>
                <a:lnTo>
                  <a:pt x="5064087" y="5446218"/>
                </a:lnTo>
                <a:lnTo>
                  <a:pt x="5064087" y="5453838"/>
                </a:lnTo>
                <a:lnTo>
                  <a:pt x="5309507" y="5208418"/>
                </a:lnTo>
                <a:lnTo>
                  <a:pt x="5309507" y="5238899"/>
                </a:lnTo>
                <a:lnTo>
                  <a:pt x="5064087" y="5484319"/>
                </a:lnTo>
                <a:lnTo>
                  <a:pt x="5064087" y="5491938"/>
                </a:lnTo>
                <a:lnTo>
                  <a:pt x="5309507" y="5246518"/>
                </a:lnTo>
                <a:lnTo>
                  <a:pt x="5309507" y="5276998"/>
                </a:lnTo>
                <a:lnTo>
                  <a:pt x="5064087" y="5522418"/>
                </a:lnTo>
                <a:lnTo>
                  <a:pt x="5064087" y="5530038"/>
                </a:lnTo>
                <a:lnTo>
                  <a:pt x="5309507" y="5284618"/>
                </a:lnTo>
                <a:lnTo>
                  <a:pt x="5309507" y="5315098"/>
                </a:lnTo>
                <a:lnTo>
                  <a:pt x="5064087" y="5560518"/>
                </a:lnTo>
                <a:lnTo>
                  <a:pt x="5064087" y="5568138"/>
                </a:lnTo>
                <a:lnTo>
                  <a:pt x="5309507" y="5322718"/>
                </a:lnTo>
                <a:lnTo>
                  <a:pt x="5309507" y="5353198"/>
                </a:lnTo>
                <a:lnTo>
                  <a:pt x="5064087" y="5598618"/>
                </a:lnTo>
                <a:lnTo>
                  <a:pt x="5064087" y="5606238"/>
                </a:lnTo>
                <a:lnTo>
                  <a:pt x="5309507" y="5360818"/>
                </a:lnTo>
                <a:lnTo>
                  <a:pt x="5309507" y="5391298"/>
                </a:lnTo>
                <a:lnTo>
                  <a:pt x="5064087" y="5636718"/>
                </a:lnTo>
                <a:lnTo>
                  <a:pt x="5064087" y="5644339"/>
                </a:lnTo>
                <a:lnTo>
                  <a:pt x="5309507" y="5398919"/>
                </a:lnTo>
                <a:lnTo>
                  <a:pt x="5309507" y="5429398"/>
                </a:lnTo>
                <a:lnTo>
                  <a:pt x="5064087" y="5674818"/>
                </a:lnTo>
                <a:lnTo>
                  <a:pt x="5064087" y="5682439"/>
                </a:lnTo>
                <a:lnTo>
                  <a:pt x="5309507" y="5437019"/>
                </a:lnTo>
                <a:lnTo>
                  <a:pt x="5309507" y="5467499"/>
                </a:lnTo>
                <a:lnTo>
                  <a:pt x="5087824" y="5689182"/>
                </a:lnTo>
                <a:lnTo>
                  <a:pt x="5095443" y="5689182"/>
                </a:lnTo>
                <a:lnTo>
                  <a:pt x="5309507" y="5475118"/>
                </a:lnTo>
                <a:lnTo>
                  <a:pt x="5309507" y="5505599"/>
                </a:lnTo>
                <a:lnTo>
                  <a:pt x="5125924" y="5689182"/>
                </a:lnTo>
                <a:lnTo>
                  <a:pt x="5133543" y="5689182"/>
                </a:lnTo>
                <a:lnTo>
                  <a:pt x="5309507" y="5513218"/>
                </a:lnTo>
                <a:lnTo>
                  <a:pt x="5309507" y="5543698"/>
                </a:lnTo>
                <a:lnTo>
                  <a:pt x="5164023" y="5689182"/>
                </a:lnTo>
                <a:lnTo>
                  <a:pt x="5171643" y="5689182"/>
                </a:lnTo>
                <a:lnTo>
                  <a:pt x="5309507" y="5551318"/>
                </a:lnTo>
                <a:lnTo>
                  <a:pt x="5309507" y="5581798"/>
                </a:lnTo>
                <a:lnTo>
                  <a:pt x="5202123" y="5689182"/>
                </a:lnTo>
                <a:lnTo>
                  <a:pt x="5209743" y="5689182"/>
                </a:lnTo>
                <a:lnTo>
                  <a:pt x="5309507" y="5589418"/>
                </a:lnTo>
                <a:lnTo>
                  <a:pt x="5309507" y="5619898"/>
                </a:lnTo>
                <a:lnTo>
                  <a:pt x="5240223" y="5689182"/>
                </a:lnTo>
                <a:lnTo>
                  <a:pt x="5247844" y="5689182"/>
                </a:lnTo>
                <a:lnTo>
                  <a:pt x="5309507" y="5627519"/>
                </a:lnTo>
                <a:lnTo>
                  <a:pt x="5309507" y="5657998"/>
                </a:lnTo>
                <a:lnTo>
                  <a:pt x="5278323" y="5689182"/>
                </a:lnTo>
                <a:lnTo>
                  <a:pt x="5285944" y="5689182"/>
                </a:lnTo>
                <a:lnTo>
                  <a:pt x="5309507" y="5665619"/>
                </a:lnTo>
                <a:lnTo>
                  <a:pt x="5309507" y="6482443"/>
                </a:lnTo>
                <a:lnTo>
                  <a:pt x="0" y="6482443"/>
                </a:lnTo>
                <a:close/>
              </a:path>
            </a:pathLst>
          </a:custGeom>
          <a:solidFill>
            <a:schemeClr val="bg2">
              <a:lumMod val="60000"/>
              <a:lumOff val="40000"/>
            </a:schemeClr>
          </a:solidFill>
        </p:spPr>
        <p:txBody>
          <a:bodyPr wrap="square">
            <a:noAutofit/>
          </a:bodyPr>
          <a:lstStyle/>
          <a:p>
            <a:endParaRPr lang="en-GB"/>
          </a:p>
        </p:txBody>
      </p:sp>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4550748"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4550748"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4995920" cy="3694195"/>
          </a:xfrm>
          <a:prstGeom prst="rect">
            <a:avLst/>
          </a:prstGeo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129" name="Graphic 2">
            <a:extLst>
              <a:ext uri="{FF2B5EF4-FFF2-40B4-BE49-F238E27FC236}">
                <a16:creationId xmlns:a16="http://schemas.microsoft.com/office/drawing/2014/main" id="{88E73C99-6D73-1E45-9117-4D62C4FE6F09}"/>
              </a:ext>
            </a:extLst>
          </p:cNvPr>
          <p:cNvGrpSpPr>
            <a:grpSpLocks noChangeAspect="1"/>
          </p:cNvGrpSpPr>
          <p:nvPr userDrawn="1"/>
        </p:nvGrpSpPr>
        <p:grpSpPr>
          <a:xfrm>
            <a:off x="11131645" y="6312991"/>
            <a:ext cx="814935" cy="291600"/>
            <a:chOff x="-1597345" y="233060"/>
            <a:chExt cx="9980364" cy="3571175"/>
          </a:xfrm>
          <a:solidFill>
            <a:schemeClr val="bg1"/>
          </a:solidFill>
        </p:grpSpPr>
        <p:sp>
          <p:nvSpPr>
            <p:cNvPr id="130" name="Vrije vorm 129">
              <a:extLst>
                <a:ext uri="{FF2B5EF4-FFF2-40B4-BE49-F238E27FC236}">
                  <a16:creationId xmlns:a16="http://schemas.microsoft.com/office/drawing/2014/main" id="{AB59EDD5-4DC5-994A-B079-9E9C9FEC8E70}"/>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grpFill/>
            <a:ln w="10118" cap="flat">
              <a:noFill/>
              <a:prstDash val="solid"/>
              <a:miter/>
            </a:ln>
          </p:spPr>
          <p:txBody>
            <a:bodyPr rtlCol="0" anchor="ctr"/>
            <a:lstStyle/>
            <a:p>
              <a:endParaRPr lang="nl-NL"/>
            </a:p>
          </p:txBody>
        </p:sp>
        <p:sp>
          <p:nvSpPr>
            <p:cNvPr id="131" name="Vrije vorm 130">
              <a:extLst>
                <a:ext uri="{FF2B5EF4-FFF2-40B4-BE49-F238E27FC236}">
                  <a16:creationId xmlns:a16="http://schemas.microsoft.com/office/drawing/2014/main" id="{399323C4-7220-A643-A160-91F59D779FCC}"/>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grpFill/>
            <a:ln w="10118" cap="flat">
              <a:noFill/>
              <a:prstDash val="solid"/>
              <a:miter/>
            </a:ln>
          </p:spPr>
          <p:txBody>
            <a:bodyPr rtlCol="0" anchor="ctr"/>
            <a:lstStyle/>
            <a:p>
              <a:endParaRPr lang="nl-NL"/>
            </a:p>
          </p:txBody>
        </p:sp>
        <p:sp>
          <p:nvSpPr>
            <p:cNvPr id="132" name="Vrije vorm 131">
              <a:extLst>
                <a:ext uri="{FF2B5EF4-FFF2-40B4-BE49-F238E27FC236}">
                  <a16:creationId xmlns:a16="http://schemas.microsoft.com/office/drawing/2014/main" id="{0A88D3AD-0C1B-F248-BAAF-464D74B98E5D}"/>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grpFill/>
            <a:ln w="10118" cap="flat">
              <a:noFill/>
              <a:prstDash val="solid"/>
              <a:miter/>
            </a:ln>
          </p:spPr>
          <p:txBody>
            <a:bodyPr rtlCol="0" anchor="ctr"/>
            <a:lstStyle/>
            <a:p>
              <a:endParaRPr lang="nl-NL"/>
            </a:p>
          </p:txBody>
        </p:sp>
        <p:grpSp>
          <p:nvGrpSpPr>
            <p:cNvPr id="133" name="Graphic 2">
              <a:extLst>
                <a:ext uri="{FF2B5EF4-FFF2-40B4-BE49-F238E27FC236}">
                  <a16:creationId xmlns:a16="http://schemas.microsoft.com/office/drawing/2014/main" id="{2A0C2CC7-588C-554D-AE8D-5C4F27474DBF}"/>
                </a:ext>
              </a:extLst>
            </p:cNvPr>
            <p:cNvGrpSpPr/>
            <p:nvPr/>
          </p:nvGrpSpPr>
          <p:grpSpPr>
            <a:xfrm>
              <a:off x="184698" y="233060"/>
              <a:ext cx="8198320" cy="3571175"/>
              <a:chOff x="184698" y="233060"/>
              <a:chExt cx="8198320" cy="3571175"/>
            </a:xfrm>
            <a:grpFill/>
          </p:grpSpPr>
          <p:sp>
            <p:nvSpPr>
              <p:cNvPr id="134" name="Vrije vorm 133">
                <a:extLst>
                  <a:ext uri="{FF2B5EF4-FFF2-40B4-BE49-F238E27FC236}">
                    <a16:creationId xmlns:a16="http://schemas.microsoft.com/office/drawing/2014/main" id="{1BC6DF54-1569-5241-A331-CB143EB9B9FA}"/>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grpFill/>
              <a:ln w="10118" cap="flat">
                <a:noFill/>
                <a:prstDash val="solid"/>
                <a:miter/>
              </a:ln>
            </p:spPr>
            <p:txBody>
              <a:bodyPr rtlCol="0" anchor="ctr"/>
              <a:lstStyle/>
              <a:p>
                <a:endParaRPr lang="nl-NL"/>
              </a:p>
            </p:txBody>
          </p:sp>
          <p:sp>
            <p:nvSpPr>
              <p:cNvPr id="135" name="Vrije vorm 134">
                <a:extLst>
                  <a:ext uri="{FF2B5EF4-FFF2-40B4-BE49-F238E27FC236}">
                    <a16:creationId xmlns:a16="http://schemas.microsoft.com/office/drawing/2014/main" id="{FE55CE11-328E-E642-970E-1B273699F1B7}"/>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grpFill/>
              <a:ln w="10118" cap="flat">
                <a:noFill/>
                <a:prstDash val="solid"/>
                <a:miter/>
              </a:ln>
            </p:spPr>
            <p:txBody>
              <a:bodyPr rtlCol="0" anchor="ctr"/>
              <a:lstStyle/>
              <a:p>
                <a:endParaRPr lang="nl-NL"/>
              </a:p>
            </p:txBody>
          </p:sp>
          <p:sp>
            <p:nvSpPr>
              <p:cNvPr id="136" name="Vrije vorm 135">
                <a:extLst>
                  <a:ext uri="{FF2B5EF4-FFF2-40B4-BE49-F238E27FC236}">
                    <a16:creationId xmlns:a16="http://schemas.microsoft.com/office/drawing/2014/main" id="{7E3C7FD1-9AFA-5E45-B19F-34A6ED85CF6D}"/>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grpFill/>
              <a:ln w="10118" cap="flat">
                <a:noFill/>
                <a:prstDash val="solid"/>
                <a:miter/>
              </a:ln>
            </p:spPr>
            <p:txBody>
              <a:bodyPr rtlCol="0" anchor="ctr"/>
              <a:lstStyle/>
              <a:p>
                <a:endParaRPr lang="nl-NL"/>
              </a:p>
            </p:txBody>
          </p:sp>
          <p:sp>
            <p:nvSpPr>
              <p:cNvPr id="137" name="Vrije vorm 136">
                <a:extLst>
                  <a:ext uri="{FF2B5EF4-FFF2-40B4-BE49-F238E27FC236}">
                    <a16:creationId xmlns:a16="http://schemas.microsoft.com/office/drawing/2014/main" id="{0A4095C0-E3E4-154A-9027-6CBADD2993BA}"/>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grpFill/>
              <a:ln w="10118" cap="flat">
                <a:noFill/>
                <a:prstDash val="solid"/>
                <a:miter/>
              </a:ln>
            </p:spPr>
            <p:txBody>
              <a:bodyPr rtlCol="0" anchor="ctr"/>
              <a:lstStyle/>
              <a:p>
                <a:endParaRPr lang="nl-NL"/>
              </a:p>
            </p:txBody>
          </p:sp>
          <p:sp>
            <p:nvSpPr>
              <p:cNvPr id="138" name="Vrije vorm 137">
                <a:extLst>
                  <a:ext uri="{FF2B5EF4-FFF2-40B4-BE49-F238E27FC236}">
                    <a16:creationId xmlns:a16="http://schemas.microsoft.com/office/drawing/2014/main" id="{1085B1E7-8B7E-0A4F-90A4-04C48D4156D9}"/>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grpFill/>
              <a:ln w="10118" cap="flat">
                <a:noFill/>
                <a:prstDash val="solid"/>
                <a:miter/>
              </a:ln>
            </p:spPr>
            <p:txBody>
              <a:bodyPr rtlCol="0" anchor="ctr"/>
              <a:lstStyle/>
              <a:p>
                <a:endParaRPr lang="nl-NL"/>
              </a:p>
            </p:txBody>
          </p:sp>
          <p:sp>
            <p:nvSpPr>
              <p:cNvPr id="139" name="Vrije vorm 138">
                <a:extLst>
                  <a:ext uri="{FF2B5EF4-FFF2-40B4-BE49-F238E27FC236}">
                    <a16:creationId xmlns:a16="http://schemas.microsoft.com/office/drawing/2014/main" id="{C3B0C151-D58C-7941-AF09-172C1754F9A7}"/>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grpFill/>
              <a:ln w="10118" cap="flat">
                <a:noFill/>
                <a:prstDash val="solid"/>
                <a:miter/>
              </a:ln>
            </p:spPr>
            <p:txBody>
              <a:bodyPr rtlCol="0" anchor="ctr"/>
              <a:lstStyle/>
              <a:p>
                <a:endParaRPr lang="nl-NL"/>
              </a:p>
            </p:txBody>
          </p:sp>
          <p:sp>
            <p:nvSpPr>
              <p:cNvPr id="140" name="Vrije vorm 139">
                <a:extLst>
                  <a:ext uri="{FF2B5EF4-FFF2-40B4-BE49-F238E27FC236}">
                    <a16:creationId xmlns:a16="http://schemas.microsoft.com/office/drawing/2014/main" id="{8EED6B49-679D-8040-8BA4-6125C807ED16}"/>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grpFill/>
              <a:ln w="10118" cap="flat">
                <a:noFill/>
                <a:prstDash val="solid"/>
                <a:miter/>
              </a:ln>
            </p:spPr>
            <p:txBody>
              <a:bodyPr rtlCol="0" anchor="ctr"/>
              <a:lstStyle/>
              <a:p>
                <a:endParaRPr lang="nl-NL"/>
              </a:p>
            </p:txBody>
          </p:sp>
          <p:sp>
            <p:nvSpPr>
              <p:cNvPr id="141" name="Vrije vorm 140">
                <a:extLst>
                  <a:ext uri="{FF2B5EF4-FFF2-40B4-BE49-F238E27FC236}">
                    <a16:creationId xmlns:a16="http://schemas.microsoft.com/office/drawing/2014/main" id="{30962F1B-8D8B-0B44-8D1C-4C78EB58D524}"/>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grpFill/>
              <a:ln w="10118" cap="flat">
                <a:noFill/>
                <a:prstDash val="solid"/>
                <a:miter/>
              </a:ln>
            </p:spPr>
            <p:txBody>
              <a:bodyPr rtlCol="0" anchor="ctr"/>
              <a:lstStyle/>
              <a:p>
                <a:endParaRPr lang="nl-NL"/>
              </a:p>
            </p:txBody>
          </p:sp>
          <p:sp>
            <p:nvSpPr>
              <p:cNvPr id="142" name="Vrije vorm 141">
                <a:extLst>
                  <a:ext uri="{FF2B5EF4-FFF2-40B4-BE49-F238E27FC236}">
                    <a16:creationId xmlns:a16="http://schemas.microsoft.com/office/drawing/2014/main" id="{31E5DE48-37CF-7C4C-84C9-3A204C3FAD95}"/>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grpFill/>
              <a:ln w="10118" cap="flat">
                <a:noFill/>
                <a:prstDash val="solid"/>
                <a:miter/>
              </a:ln>
            </p:spPr>
            <p:txBody>
              <a:bodyPr rtlCol="0" anchor="ctr"/>
              <a:lstStyle/>
              <a:p>
                <a:endParaRPr lang="nl-NL"/>
              </a:p>
            </p:txBody>
          </p:sp>
          <p:sp>
            <p:nvSpPr>
              <p:cNvPr id="143" name="Vrije vorm 142">
                <a:extLst>
                  <a:ext uri="{FF2B5EF4-FFF2-40B4-BE49-F238E27FC236}">
                    <a16:creationId xmlns:a16="http://schemas.microsoft.com/office/drawing/2014/main" id="{EEF16552-A367-B448-93ED-3319A8AA6192}"/>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grpFill/>
              <a:ln w="10118" cap="flat">
                <a:noFill/>
                <a:prstDash val="solid"/>
                <a:miter/>
              </a:ln>
            </p:spPr>
            <p:txBody>
              <a:bodyPr rtlCol="0" anchor="ctr"/>
              <a:lstStyle/>
              <a:p>
                <a:endParaRPr lang="nl-NL"/>
              </a:p>
            </p:txBody>
          </p:sp>
          <p:sp>
            <p:nvSpPr>
              <p:cNvPr id="144" name="Vrije vorm 143">
                <a:extLst>
                  <a:ext uri="{FF2B5EF4-FFF2-40B4-BE49-F238E27FC236}">
                    <a16:creationId xmlns:a16="http://schemas.microsoft.com/office/drawing/2014/main" id="{BF930DD7-4280-704B-958D-E5C965BB6E2C}"/>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grpFill/>
              <a:ln w="10118" cap="flat">
                <a:noFill/>
                <a:prstDash val="solid"/>
                <a:miter/>
              </a:ln>
            </p:spPr>
            <p:txBody>
              <a:bodyPr rtlCol="0" anchor="ctr"/>
              <a:lstStyle/>
              <a:p>
                <a:endParaRPr lang="nl-NL"/>
              </a:p>
            </p:txBody>
          </p:sp>
          <p:sp>
            <p:nvSpPr>
              <p:cNvPr id="145" name="Vrije vorm 144">
                <a:extLst>
                  <a:ext uri="{FF2B5EF4-FFF2-40B4-BE49-F238E27FC236}">
                    <a16:creationId xmlns:a16="http://schemas.microsoft.com/office/drawing/2014/main" id="{E6156CDF-C23B-A442-8A84-75E51587FA65}"/>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grpFill/>
              <a:ln w="10118" cap="flat">
                <a:noFill/>
                <a:prstDash val="solid"/>
                <a:miter/>
              </a:ln>
            </p:spPr>
            <p:txBody>
              <a:bodyPr rtlCol="0" anchor="ctr"/>
              <a:lstStyle/>
              <a:p>
                <a:endParaRPr lang="nl-NL"/>
              </a:p>
            </p:txBody>
          </p:sp>
          <p:sp>
            <p:nvSpPr>
              <p:cNvPr id="146" name="Vrije vorm 145">
                <a:extLst>
                  <a:ext uri="{FF2B5EF4-FFF2-40B4-BE49-F238E27FC236}">
                    <a16:creationId xmlns:a16="http://schemas.microsoft.com/office/drawing/2014/main" id="{FCF3C313-9AC9-9C44-A91B-3CE7F745E3C2}"/>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grp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2014891268"/>
      </p:ext>
    </p:extLst>
  </p:cSld>
  <p:clrMapOvr>
    <a:masterClrMapping/>
  </p:clrMapOvr>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Verticale voorstellin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3B4717A1-461A-A14C-916B-E93F0D646F0F}"/>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t="29213" r="24732" b="7787"/>
          <a:stretch/>
        </p:blipFill>
        <p:spPr>
          <a:xfrm>
            <a:off x="0" y="3617553"/>
            <a:ext cx="6882493" cy="3240447"/>
          </a:xfrm>
          <a:prstGeom prst="rect">
            <a:avLst/>
          </a:prstGeom>
        </p:spPr>
      </p:pic>
      <p:sp>
        <p:nvSpPr>
          <p:cNvPr id="79" name="Tijdelijke aanduiding voor afbeelding 78">
            <a:extLst>
              <a:ext uri="{FF2B5EF4-FFF2-40B4-BE49-F238E27FC236}">
                <a16:creationId xmlns:a16="http://schemas.microsoft.com/office/drawing/2014/main" id="{7F0C49A2-5F83-3142-B76F-7F8A2D4BA473}"/>
              </a:ext>
            </a:extLst>
          </p:cNvPr>
          <p:cNvSpPr>
            <a:spLocks noGrp="1"/>
          </p:cNvSpPr>
          <p:nvPr>
            <p:ph type="pic" sz="quarter" idx="14"/>
          </p:nvPr>
        </p:nvSpPr>
        <p:spPr>
          <a:xfrm>
            <a:off x="6882493" y="375557"/>
            <a:ext cx="5309507" cy="6482443"/>
          </a:xfrm>
          <a:custGeom>
            <a:avLst/>
            <a:gdLst>
              <a:gd name="connsiteX0" fmla="*/ 4810629 w 5309507"/>
              <a:gd name="connsiteY0" fmla="*/ 6091081 h 6482443"/>
              <a:gd name="connsiteX1" fmla="*/ 4834606 w 5309507"/>
              <a:gd name="connsiteY1" fmla="*/ 6099287 h 6482443"/>
              <a:gd name="connsiteX2" fmla="*/ 4844199 w 5309507"/>
              <a:gd name="connsiteY2" fmla="*/ 6121380 h 6482443"/>
              <a:gd name="connsiteX3" fmla="*/ 4775781 w 5309507"/>
              <a:gd name="connsiteY3" fmla="*/ 6121380 h 6482443"/>
              <a:gd name="connsiteX4" fmla="*/ 4787450 w 5309507"/>
              <a:gd name="connsiteY4" fmla="*/ 6098970 h 6482443"/>
              <a:gd name="connsiteX5" fmla="*/ 4810629 w 5309507"/>
              <a:gd name="connsiteY5" fmla="*/ 6091081 h 6482443"/>
              <a:gd name="connsiteX6" fmla="*/ 4456641 w 5309507"/>
              <a:gd name="connsiteY6" fmla="*/ 6050384 h 6482443"/>
              <a:gd name="connsiteX7" fmla="*/ 4456641 w 5309507"/>
              <a:gd name="connsiteY7" fmla="*/ 6226500 h 6482443"/>
              <a:gd name="connsiteX8" fmla="*/ 4511311 w 5309507"/>
              <a:gd name="connsiteY8" fmla="*/ 6226500 h 6482443"/>
              <a:gd name="connsiteX9" fmla="*/ 4511311 w 5309507"/>
              <a:gd name="connsiteY9" fmla="*/ 6050384 h 6482443"/>
              <a:gd name="connsiteX10" fmla="*/ 4524464 w 5309507"/>
              <a:gd name="connsiteY10" fmla="*/ 6050370 h 6482443"/>
              <a:gd name="connsiteX11" fmla="*/ 4587767 w 5309507"/>
              <a:gd name="connsiteY11" fmla="*/ 6226486 h 6482443"/>
              <a:gd name="connsiteX12" fmla="*/ 4655225 w 5309507"/>
              <a:gd name="connsiteY12" fmla="*/ 6226486 h 6482443"/>
              <a:gd name="connsiteX13" fmla="*/ 4718528 w 5309507"/>
              <a:gd name="connsiteY13" fmla="*/ 6050370 h 6482443"/>
              <a:gd name="connsiteX14" fmla="*/ 4660341 w 5309507"/>
              <a:gd name="connsiteY14" fmla="*/ 6050370 h 6482443"/>
              <a:gd name="connsiteX15" fmla="*/ 4621656 w 5309507"/>
              <a:gd name="connsiteY15" fmla="*/ 6175987 h 6482443"/>
              <a:gd name="connsiteX16" fmla="*/ 4582971 w 5309507"/>
              <a:gd name="connsiteY16" fmla="*/ 6050370 h 6482443"/>
              <a:gd name="connsiteX17" fmla="*/ 4249173 w 5309507"/>
              <a:gd name="connsiteY17" fmla="*/ 6050357 h 6482443"/>
              <a:gd name="connsiteX18" fmla="*/ 4312477 w 5309507"/>
              <a:gd name="connsiteY18" fmla="*/ 6226471 h 6482443"/>
              <a:gd name="connsiteX19" fmla="*/ 4379935 w 5309507"/>
              <a:gd name="connsiteY19" fmla="*/ 6226472 h 6482443"/>
              <a:gd name="connsiteX20" fmla="*/ 4443237 w 5309507"/>
              <a:gd name="connsiteY20" fmla="*/ 6050357 h 6482443"/>
              <a:gd name="connsiteX21" fmla="*/ 4385050 w 5309507"/>
              <a:gd name="connsiteY21" fmla="*/ 6050357 h 6482443"/>
              <a:gd name="connsiteX22" fmla="*/ 4346365 w 5309507"/>
              <a:gd name="connsiteY22" fmla="*/ 6175973 h 6482443"/>
              <a:gd name="connsiteX23" fmla="*/ 4307680 w 5309507"/>
              <a:gd name="connsiteY23" fmla="*/ 6050357 h 6482443"/>
              <a:gd name="connsiteX24" fmla="*/ 4988072 w 5309507"/>
              <a:gd name="connsiteY24" fmla="*/ 6047848 h 6482443"/>
              <a:gd name="connsiteX25" fmla="*/ 4948908 w 5309507"/>
              <a:gd name="connsiteY25" fmla="*/ 6055108 h 6482443"/>
              <a:gd name="connsiteX26" fmla="*/ 4923973 w 5309507"/>
              <a:gd name="connsiteY26" fmla="*/ 6074833 h 6482443"/>
              <a:gd name="connsiteX27" fmla="*/ 4915499 w 5309507"/>
              <a:gd name="connsiteY27" fmla="*/ 6102451 h 6482443"/>
              <a:gd name="connsiteX28" fmla="*/ 4924770 w 5309507"/>
              <a:gd name="connsiteY28" fmla="*/ 6131013 h 6482443"/>
              <a:gd name="connsiteX29" fmla="*/ 4946829 w 5309507"/>
              <a:gd name="connsiteY29" fmla="*/ 6146479 h 6482443"/>
              <a:gd name="connsiteX30" fmla="*/ 4978801 w 5309507"/>
              <a:gd name="connsiteY30" fmla="*/ 6155789 h 6482443"/>
              <a:gd name="connsiteX31" fmla="*/ 5004698 w 5309507"/>
              <a:gd name="connsiteY31" fmla="*/ 6163838 h 6482443"/>
              <a:gd name="connsiteX32" fmla="*/ 5012689 w 5309507"/>
              <a:gd name="connsiteY32" fmla="*/ 6175041 h 6482443"/>
              <a:gd name="connsiteX33" fmla="*/ 5007096 w 5309507"/>
              <a:gd name="connsiteY33" fmla="*/ 6185299 h 6482443"/>
              <a:gd name="connsiteX34" fmla="*/ 4991271 w 5309507"/>
              <a:gd name="connsiteY34" fmla="*/ 6189246 h 6482443"/>
              <a:gd name="connsiteX35" fmla="*/ 4972407 w 5309507"/>
              <a:gd name="connsiteY35" fmla="*/ 6183564 h 6482443"/>
              <a:gd name="connsiteX36" fmla="*/ 4963774 w 5309507"/>
              <a:gd name="connsiteY36" fmla="*/ 6168730 h 6482443"/>
              <a:gd name="connsiteX37" fmla="*/ 4909745 w 5309507"/>
              <a:gd name="connsiteY37" fmla="*/ 6168730 h 6482443"/>
              <a:gd name="connsiteX38" fmla="*/ 4921573 w 5309507"/>
              <a:gd name="connsiteY38" fmla="*/ 6199503 h 6482443"/>
              <a:gd name="connsiteX39" fmla="*/ 4950347 w 5309507"/>
              <a:gd name="connsiteY39" fmla="*/ 6221123 h 6482443"/>
              <a:gd name="connsiteX40" fmla="*/ 4991908 w 5309507"/>
              <a:gd name="connsiteY40" fmla="*/ 6229013 h 6482443"/>
              <a:gd name="connsiteX41" fmla="*/ 5030116 w 5309507"/>
              <a:gd name="connsiteY41" fmla="*/ 6222070 h 6482443"/>
              <a:gd name="connsiteX42" fmla="*/ 5055370 w 5309507"/>
              <a:gd name="connsiteY42" fmla="*/ 6202974 h 6482443"/>
              <a:gd name="connsiteX43" fmla="*/ 5064163 w 5309507"/>
              <a:gd name="connsiteY43" fmla="*/ 6175359 h 6482443"/>
              <a:gd name="connsiteX44" fmla="*/ 5054414 w 5309507"/>
              <a:gd name="connsiteY44" fmla="*/ 6146163 h 6482443"/>
              <a:gd name="connsiteX45" fmla="*/ 5032513 w 5309507"/>
              <a:gd name="connsiteY45" fmla="*/ 6130382 h 6482443"/>
              <a:gd name="connsiteX46" fmla="*/ 5000223 w 5309507"/>
              <a:gd name="connsiteY46" fmla="*/ 6120440 h 6482443"/>
              <a:gd name="connsiteX47" fmla="*/ 4974805 w 5309507"/>
              <a:gd name="connsiteY47" fmla="*/ 6112865 h 6482443"/>
              <a:gd name="connsiteX48" fmla="*/ 4966654 w 5309507"/>
              <a:gd name="connsiteY48" fmla="*/ 6101502 h 6482443"/>
              <a:gd name="connsiteX49" fmla="*/ 4971768 w 5309507"/>
              <a:gd name="connsiteY49" fmla="*/ 6091561 h 6482443"/>
              <a:gd name="connsiteX50" fmla="*/ 4986475 w 5309507"/>
              <a:gd name="connsiteY50" fmla="*/ 6087932 h 6482443"/>
              <a:gd name="connsiteX51" fmla="*/ 5004538 w 5309507"/>
              <a:gd name="connsiteY51" fmla="*/ 6093296 h 6482443"/>
              <a:gd name="connsiteX52" fmla="*/ 5012689 w 5309507"/>
              <a:gd name="connsiteY52" fmla="*/ 6107815 h 6482443"/>
              <a:gd name="connsiteX53" fmla="*/ 5063203 w 5309507"/>
              <a:gd name="connsiteY53" fmla="*/ 6107815 h 6482443"/>
              <a:gd name="connsiteX54" fmla="*/ 5040984 w 5309507"/>
              <a:gd name="connsiteY54" fmla="*/ 6064261 h 6482443"/>
              <a:gd name="connsiteX55" fmla="*/ 4988072 w 5309507"/>
              <a:gd name="connsiteY55" fmla="*/ 6047848 h 6482443"/>
              <a:gd name="connsiteX56" fmla="*/ 4811267 w 5309507"/>
              <a:gd name="connsiteY56" fmla="*/ 6047841 h 6482443"/>
              <a:gd name="connsiteX57" fmla="*/ 4764271 w 5309507"/>
              <a:gd name="connsiteY57" fmla="*/ 6058887 h 6482443"/>
              <a:gd name="connsiteX58" fmla="*/ 4732459 w 5309507"/>
              <a:gd name="connsiteY58" fmla="*/ 6090449 h 6482443"/>
              <a:gd name="connsiteX59" fmla="*/ 4721111 w 5309507"/>
              <a:gd name="connsiteY59" fmla="*/ 6138423 h 6482443"/>
              <a:gd name="connsiteX60" fmla="*/ 4732621 w 5309507"/>
              <a:gd name="connsiteY60" fmla="*/ 6186398 h 6482443"/>
              <a:gd name="connsiteX61" fmla="*/ 4764590 w 5309507"/>
              <a:gd name="connsiteY61" fmla="*/ 6217960 h 6482443"/>
              <a:gd name="connsiteX62" fmla="*/ 4811267 w 5309507"/>
              <a:gd name="connsiteY62" fmla="*/ 6229007 h 6482443"/>
              <a:gd name="connsiteX63" fmla="*/ 4850594 w 5309507"/>
              <a:gd name="connsiteY63" fmla="*/ 6221117 h 6482443"/>
              <a:gd name="connsiteX64" fmla="*/ 4879845 w 5309507"/>
              <a:gd name="connsiteY64" fmla="*/ 6199337 h 6482443"/>
              <a:gd name="connsiteX65" fmla="*/ 4895992 w 5309507"/>
              <a:gd name="connsiteY65" fmla="*/ 6168092 h 6482443"/>
              <a:gd name="connsiteX66" fmla="*/ 4837805 w 5309507"/>
              <a:gd name="connsiteY66" fmla="*/ 6168092 h 6482443"/>
              <a:gd name="connsiteX67" fmla="*/ 4809350 w 5309507"/>
              <a:gd name="connsiteY67" fmla="*/ 6185134 h 6482443"/>
              <a:gd name="connsiteX68" fmla="*/ 4786171 w 5309507"/>
              <a:gd name="connsiteY68" fmla="*/ 6176456 h 6482443"/>
              <a:gd name="connsiteX69" fmla="*/ 4775461 w 5309507"/>
              <a:gd name="connsiteY69" fmla="*/ 6151363 h 6482443"/>
              <a:gd name="connsiteX70" fmla="*/ 4899188 w 5309507"/>
              <a:gd name="connsiteY70" fmla="*/ 6151363 h 6482443"/>
              <a:gd name="connsiteX71" fmla="*/ 4900147 w 5309507"/>
              <a:gd name="connsiteY71" fmla="*/ 6135584 h 6482443"/>
              <a:gd name="connsiteX72" fmla="*/ 4888797 w 5309507"/>
              <a:gd name="connsiteY72" fmla="*/ 6089187 h 6482443"/>
              <a:gd name="connsiteX73" fmla="*/ 4857307 w 5309507"/>
              <a:gd name="connsiteY73" fmla="*/ 6058572 h 6482443"/>
              <a:gd name="connsiteX74" fmla="*/ 4811267 w 5309507"/>
              <a:gd name="connsiteY74" fmla="*/ 6047841 h 6482443"/>
              <a:gd name="connsiteX75" fmla="*/ 4740357 w 5309507"/>
              <a:gd name="connsiteY75" fmla="*/ 5969817 h 6482443"/>
              <a:gd name="connsiteX76" fmla="*/ 4746087 w 5309507"/>
              <a:gd name="connsiteY76" fmla="*/ 5971348 h 6482443"/>
              <a:gd name="connsiteX77" fmla="*/ 4750323 w 5309507"/>
              <a:gd name="connsiteY77" fmla="*/ 5975746 h 6482443"/>
              <a:gd name="connsiteX78" fmla="*/ 4751893 w 5309507"/>
              <a:gd name="connsiteY78" fmla="*/ 5982619 h 6482443"/>
              <a:gd name="connsiteX79" fmla="*/ 4750323 w 5309507"/>
              <a:gd name="connsiteY79" fmla="*/ 5989491 h 6482443"/>
              <a:gd name="connsiteX80" fmla="*/ 4746087 w 5309507"/>
              <a:gd name="connsiteY80" fmla="*/ 5993889 h 6482443"/>
              <a:gd name="connsiteX81" fmla="*/ 4740357 w 5309507"/>
              <a:gd name="connsiteY81" fmla="*/ 5995421 h 6482443"/>
              <a:gd name="connsiteX82" fmla="*/ 4734746 w 5309507"/>
              <a:gd name="connsiteY82" fmla="*/ 5993851 h 6482443"/>
              <a:gd name="connsiteX83" fmla="*/ 4730508 w 5309507"/>
              <a:gd name="connsiteY83" fmla="*/ 5989334 h 6482443"/>
              <a:gd name="connsiteX84" fmla="*/ 4728900 w 5309507"/>
              <a:gd name="connsiteY84" fmla="*/ 5982462 h 6482443"/>
              <a:gd name="connsiteX85" fmla="*/ 4730508 w 5309507"/>
              <a:gd name="connsiteY85" fmla="*/ 5975668 h 6482443"/>
              <a:gd name="connsiteX86" fmla="*/ 4734706 w 5309507"/>
              <a:gd name="connsiteY86" fmla="*/ 5971309 h 6482443"/>
              <a:gd name="connsiteX87" fmla="*/ 4740357 w 5309507"/>
              <a:gd name="connsiteY87" fmla="*/ 5969817 h 6482443"/>
              <a:gd name="connsiteX88" fmla="*/ 5024152 w 5309507"/>
              <a:gd name="connsiteY88" fmla="*/ 5969741 h 6482443"/>
              <a:gd name="connsiteX89" fmla="*/ 5032117 w 5309507"/>
              <a:gd name="connsiteY89" fmla="*/ 5973080 h 6482443"/>
              <a:gd name="connsiteX90" fmla="*/ 5035373 w 5309507"/>
              <a:gd name="connsiteY90" fmla="*/ 5982622 h 6482443"/>
              <a:gd name="connsiteX91" fmla="*/ 5033805 w 5309507"/>
              <a:gd name="connsiteY91" fmla="*/ 5989691 h 6482443"/>
              <a:gd name="connsiteX92" fmla="*/ 5029606 w 5309507"/>
              <a:gd name="connsiteY92" fmla="*/ 5994050 h 6482443"/>
              <a:gd name="connsiteX93" fmla="*/ 5023994 w 5309507"/>
              <a:gd name="connsiteY93" fmla="*/ 5995503 h 6482443"/>
              <a:gd name="connsiteX94" fmla="*/ 5016185 w 5309507"/>
              <a:gd name="connsiteY94" fmla="*/ 5992165 h 6482443"/>
              <a:gd name="connsiteX95" fmla="*/ 5013086 w 5309507"/>
              <a:gd name="connsiteY95" fmla="*/ 5982622 h 6482443"/>
              <a:gd name="connsiteX96" fmla="*/ 5016264 w 5309507"/>
              <a:gd name="connsiteY96" fmla="*/ 5973080 h 6482443"/>
              <a:gd name="connsiteX97" fmla="*/ 5024152 w 5309507"/>
              <a:gd name="connsiteY97" fmla="*/ 5969741 h 6482443"/>
              <a:gd name="connsiteX98" fmla="*/ 4975650 w 5309507"/>
              <a:gd name="connsiteY98" fmla="*/ 5969741 h 6482443"/>
              <a:gd name="connsiteX99" fmla="*/ 4983615 w 5309507"/>
              <a:gd name="connsiteY99" fmla="*/ 5973080 h 6482443"/>
              <a:gd name="connsiteX100" fmla="*/ 4986871 w 5309507"/>
              <a:gd name="connsiteY100" fmla="*/ 5982622 h 6482443"/>
              <a:gd name="connsiteX101" fmla="*/ 4985303 w 5309507"/>
              <a:gd name="connsiteY101" fmla="*/ 5989691 h 6482443"/>
              <a:gd name="connsiteX102" fmla="*/ 4981104 w 5309507"/>
              <a:gd name="connsiteY102" fmla="*/ 5994050 h 6482443"/>
              <a:gd name="connsiteX103" fmla="*/ 4975492 w 5309507"/>
              <a:gd name="connsiteY103" fmla="*/ 5995503 h 6482443"/>
              <a:gd name="connsiteX104" fmla="*/ 4967683 w 5309507"/>
              <a:gd name="connsiteY104" fmla="*/ 5992165 h 6482443"/>
              <a:gd name="connsiteX105" fmla="*/ 4964584 w 5309507"/>
              <a:gd name="connsiteY105" fmla="*/ 5982622 h 6482443"/>
              <a:gd name="connsiteX106" fmla="*/ 4967762 w 5309507"/>
              <a:gd name="connsiteY106" fmla="*/ 5973080 h 6482443"/>
              <a:gd name="connsiteX107" fmla="*/ 4975650 w 5309507"/>
              <a:gd name="connsiteY107" fmla="*/ 5969741 h 6482443"/>
              <a:gd name="connsiteX108" fmla="*/ 4691461 w 5309507"/>
              <a:gd name="connsiteY108" fmla="*/ 5969741 h 6482443"/>
              <a:gd name="connsiteX109" fmla="*/ 4699427 w 5309507"/>
              <a:gd name="connsiteY109" fmla="*/ 5973080 h 6482443"/>
              <a:gd name="connsiteX110" fmla="*/ 4702684 w 5309507"/>
              <a:gd name="connsiteY110" fmla="*/ 5982622 h 6482443"/>
              <a:gd name="connsiteX111" fmla="*/ 4701114 w 5309507"/>
              <a:gd name="connsiteY111" fmla="*/ 5989691 h 6482443"/>
              <a:gd name="connsiteX112" fmla="*/ 4696916 w 5309507"/>
              <a:gd name="connsiteY112" fmla="*/ 5994050 h 6482443"/>
              <a:gd name="connsiteX113" fmla="*/ 4691304 w 5309507"/>
              <a:gd name="connsiteY113" fmla="*/ 5995503 h 6482443"/>
              <a:gd name="connsiteX114" fmla="*/ 4683496 w 5309507"/>
              <a:gd name="connsiteY114" fmla="*/ 5992165 h 6482443"/>
              <a:gd name="connsiteX115" fmla="*/ 4680396 w 5309507"/>
              <a:gd name="connsiteY115" fmla="*/ 5982622 h 6482443"/>
              <a:gd name="connsiteX116" fmla="*/ 4683575 w 5309507"/>
              <a:gd name="connsiteY116" fmla="*/ 5973080 h 6482443"/>
              <a:gd name="connsiteX117" fmla="*/ 4691461 w 5309507"/>
              <a:gd name="connsiteY117" fmla="*/ 5969741 h 6482443"/>
              <a:gd name="connsiteX118" fmla="*/ 4790820 w 5309507"/>
              <a:gd name="connsiteY118" fmla="*/ 5969190 h 6482443"/>
              <a:gd name="connsiteX119" fmla="*/ 4798119 w 5309507"/>
              <a:gd name="connsiteY119" fmla="*/ 5971742 h 6482443"/>
              <a:gd name="connsiteX120" fmla="*/ 4801180 w 5309507"/>
              <a:gd name="connsiteY120" fmla="*/ 5978536 h 6482443"/>
              <a:gd name="connsiteX121" fmla="*/ 4780541 w 5309507"/>
              <a:gd name="connsiteY121" fmla="*/ 5978536 h 6482443"/>
              <a:gd name="connsiteX122" fmla="*/ 4783954 w 5309507"/>
              <a:gd name="connsiteY122" fmla="*/ 5971664 h 6482443"/>
              <a:gd name="connsiteX123" fmla="*/ 4790820 w 5309507"/>
              <a:gd name="connsiteY123" fmla="*/ 5969190 h 6482443"/>
              <a:gd name="connsiteX124" fmla="*/ 5024307 w 5309507"/>
              <a:gd name="connsiteY124" fmla="*/ 5960160 h 6482443"/>
              <a:gd name="connsiteX125" fmla="*/ 5012929 w 5309507"/>
              <a:gd name="connsiteY125" fmla="*/ 5962948 h 6482443"/>
              <a:gd name="connsiteX126" fmla="*/ 5004885 w 5309507"/>
              <a:gd name="connsiteY126" fmla="*/ 5970842 h 6482443"/>
              <a:gd name="connsiteX127" fmla="*/ 5001943 w 5309507"/>
              <a:gd name="connsiteY127" fmla="*/ 5982622 h 6482443"/>
              <a:gd name="connsiteX128" fmla="*/ 5004807 w 5309507"/>
              <a:gd name="connsiteY128" fmla="*/ 5994404 h 6482443"/>
              <a:gd name="connsiteX129" fmla="*/ 5012693 w 5309507"/>
              <a:gd name="connsiteY129" fmla="*/ 6002297 h 6482443"/>
              <a:gd name="connsiteX130" fmla="*/ 5023994 w 5309507"/>
              <a:gd name="connsiteY130" fmla="*/ 6005086 h 6482443"/>
              <a:gd name="connsiteX131" fmla="*/ 5035491 w 5309507"/>
              <a:gd name="connsiteY131" fmla="*/ 6002297 h 6482443"/>
              <a:gd name="connsiteX132" fmla="*/ 5043653 w 5309507"/>
              <a:gd name="connsiteY132" fmla="*/ 5994404 h 6482443"/>
              <a:gd name="connsiteX133" fmla="*/ 5046674 w 5309507"/>
              <a:gd name="connsiteY133" fmla="*/ 5982622 h 6482443"/>
              <a:gd name="connsiteX134" fmla="*/ 5043731 w 5309507"/>
              <a:gd name="connsiteY134" fmla="*/ 5970842 h 6482443"/>
              <a:gd name="connsiteX135" fmla="*/ 5035688 w 5309507"/>
              <a:gd name="connsiteY135" fmla="*/ 5962948 h 6482443"/>
              <a:gd name="connsiteX136" fmla="*/ 5024307 w 5309507"/>
              <a:gd name="connsiteY136" fmla="*/ 5960160 h 6482443"/>
              <a:gd name="connsiteX137" fmla="*/ 4975806 w 5309507"/>
              <a:gd name="connsiteY137" fmla="*/ 5960160 h 6482443"/>
              <a:gd name="connsiteX138" fmla="*/ 4964428 w 5309507"/>
              <a:gd name="connsiteY138" fmla="*/ 5962948 h 6482443"/>
              <a:gd name="connsiteX139" fmla="*/ 4956383 w 5309507"/>
              <a:gd name="connsiteY139" fmla="*/ 5970842 h 6482443"/>
              <a:gd name="connsiteX140" fmla="*/ 4953440 w 5309507"/>
              <a:gd name="connsiteY140" fmla="*/ 5982622 h 6482443"/>
              <a:gd name="connsiteX141" fmla="*/ 4956305 w 5309507"/>
              <a:gd name="connsiteY141" fmla="*/ 5994404 h 6482443"/>
              <a:gd name="connsiteX142" fmla="*/ 4964191 w 5309507"/>
              <a:gd name="connsiteY142" fmla="*/ 6002297 h 6482443"/>
              <a:gd name="connsiteX143" fmla="*/ 4975492 w 5309507"/>
              <a:gd name="connsiteY143" fmla="*/ 6005086 h 6482443"/>
              <a:gd name="connsiteX144" fmla="*/ 4986989 w 5309507"/>
              <a:gd name="connsiteY144" fmla="*/ 6002297 h 6482443"/>
              <a:gd name="connsiteX145" fmla="*/ 4995151 w 5309507"/>
              <a:gd name="connsiteY145" fmla="*/ 5994404 h 6482443"/>
              <a:gd name="connsiteX146" fmla="*/ 4998172 w 5309507"/>
              <a:gd name="connsiteY146" fmla="*/ 5982622 h 6482443"/>
              <a:gd name="connsiteX147" fmla="*/ 4995229 w 5309507"/>
              <a:gd name="connsiteY147" fmla="*/ 5970842 h 6482443"/>
              <a:gd name="connsiteX148" fmla="*/ 4987186 w 5309507"/>
              <a:gd name="connsiteY148" fmla="*/ 5962948 h 6482443"/>
              <a:gd name="connsiteX149" fmla="*/ 4975806 w 5309507"/>
              <a:gd name="connsiteY149" fmla="*/ 5960160 h 6482443"/>
              <a:gd name="connsiteX150" fmla="*/ 4834849 w 5309507"/>
              <a:gd name="connsiteY150" fmla="*/ 5960160 h 6482443"/>
              <a:gd name="connsiteX151" fmla="*/ 4825706 w 5309507"/>
              <a:gd name="connsiteY151" fmla="*/ 5961888 h 6482443"/>
              <a:gd name="connsiteX152" fmla="*/ 4819742 w 5309507"/>
              <a:gd name="connsiteY152" fmla="*/ 5966602 h 6482443"/>
              <a:gd name="connsiteX153" fmla="*/ 4817662 w 5309507"/>
              <a:gd name="connsiteY153" fmla="*/ 5973199 h 6482443"/>
              <a:gd name="connsiteX154" fmla="*/ 4819898 w 5309507"/>
              <a:gd name="connsiteY154" fmla="*/ 5980189 h 6482443"/>
              <a:gd name="connsiteX155" fmla="*/ 4825235 w 5309507"/>
              <a:gd name="connsiteY155" fmla="*/ 5984037 h 6482443"/>
              <a:gd name="connsiteX156" fmla="*/ 4833200 w 5309507"/>
              <a:gd name="connsiteY156" fmla="*/ 5986472 h 6482443"/>
              <a:gd name="connsiteX157" fmla="*/ 4840066 w 5309507"/>
              <a:gd name="connsiteY157" fmla="*/ 5988789 h 6482443"/>
              <a:gd name="connsiteX158" fmla="*/ 4842225 w 5309507"/>
              <a:gd name="connsiteY158" fmla="*/ 5991970 h 6482443"/>
              <a:gd name="connsiteX159" fmla="*/ 4840460 w 5309507"/>
              <a:gd name="connsiteY159" fmla="*/ 5995190 h 6482443"/>
              <a:gd name="connsiteX160" fmla="*/ 4835553 w 5309507"/>
              <a:gd name="connsiteY160" fmla="*/ 5996447 h 6482443"/>
              <a:gd name="connsiteX161" fmla="*/ 4830179 w 5309507"/>
              <a:gd name="connsiteY161" fmla="*/ 5994797 h 6482443"/>
              <a:gd name="connsiteX162" fmla="*/ 4827707 w 5309507"/>
              <a:gd name="connsiteY162" fmla="*/ 5990635 h 6482443"/>
              <a:gd name="connsiteX163" fmla="*/ 4816642 w 5309507"/>
              <a:gd name="connsiteY163" fmla="*/ 5990635 h 6482443"/>
              <a:gd name="connsiteX164" fmla="*/ 4819350 w 5309507"/>
              <a:gd name="connsiteY164" fmla="*/ 5997940 h 6482443"/>
              <a:gd name="connsiteX165" fmla="*/ 4826058 w 5309507"/>
              <a:gd name="connsiteY165" fmla="*/ 6003162 h 6482443"/>
              <a:gd name="connsiteX166" fmla="*/ 4835633 w 5309507"/>
              <a:gd name="connsiteY166" fmla="*/ 6005086 h 6482443"/>
              <a:gd name="connsiteX167" fmla="*/ 4844697 w 5309507"/>
              <a:gd name="connsiteY167" fmla="*/ 6003398 h 6482443"/>
              <a:gd name="connsiteX168" fmla="*/ 4850661 w 5309507"/>
              <a:gd name="connsiteY168" fmla="*/ 5998725 h 6482443"/>
              <a:gd name="connsiteX169" fmla="*/ 4852740 w 5309507"/>
              <a:gd name="connsiteY169" fmla="*/ 5991970 h 6482443"/>
              <a:gd name="connsiteX170" fmla="*/ 4850426 w 5309507"/>
              <a:gd name="connsiteY170" fmla="*/ 5985020 h 6482443"/>
              <a:gd name="connsiteX171" fmla="*/ 4845128 w 5309507"/>
              <a:gd name="connsiteY171" fmla="*/ 5981131 h 6482443"/>
              <a:gd name="connsiteX172" fmla="*/ 4837359 w 5309507"/>
              <a:gd name="connsiteY172" fmla="*/ 5978697 h 6482443"/>
              <a:gd name="connsiteX173" fmla="*/ 4830531 w 5309507"/>
              <a:gd name="connsiteY173" fmla="*/ 5976379 h 6482443"/>
              <a:gd name="connsiteX174" fmla="*/ 4828335 w 5309507"/>
              <a:gd name="connsiteY174" fmla="*/ 5973041 h 6482443"/>
              <a:gd name="connsiteX175" fmla="*/ 4829944 w 5309507"/>
              <a:gd name="connsiteY175" fmla="*/ 5969978 h 6482443"/>
              <a:gd name="connsiteX176" fmla="*/ 4834533 w 5309507"/>
              <a:gd name="connsiteY176" fmla="*/ 5968879 h 6482443"/>
              <a:gd name="connsiteX177" fmla="*/ 4839674 w 5309507"/>
              <a:gd name="connsiteY177" fmla="*/ 5970411 h 6482443"/>
              <a:gd name="connsiteX178" fmla="*/ 4841832 w 5309507"/>
              <a:gd name="connsiteY178" fmla="*/ 5974533 h 6482443"/>
              <a:gd name="connsiteX179" fmla="*/ 4852348 w 5309507"/>
              <a:gd name="connsiteY179" fmla="*/ 5974533 h 6482443"/>
              <a:gd name="connsiteX180" fmla="*/ 4847247 w 5309507"/>
              <a:gd name="connsiteY180" fmla="*/ 5964048 h 6482443"/>
              <a:gd name="connsiteX181" fmla="*/ 4834849 w 5309507"/>
              <a:gd name="connsiteY181" fmla="*/ 5960160 h 6482443"/>
              <a:gd name="connsiteX182" fmla="*/ 4691618 w 5309507"/>
              <a:gd name="connsiteY182" fmla="*/ 5960160 h 6482443"/>
              <a:gd name="connsiteX183" fmla="*/ 4680239 w 5309507"/>
              <a:gd name="connsiteY183" fmla="*/ 5962948 h 6482443"/>
              <a:gd name="connsiteX184" fmla="*/ 4672195 w 5309507"/>
              <a:gd name="connsiteY184" fmla="*/ 5970842 h 6482443"/>
              <a:gd name="connsiteX185" fmla="*/ 4669252 w 5309507"/>
              <a:gd name="connsiteY185" fmla="*/ 5982622 h 6482443"/>
              <a:gd name="connsiteX186" fmla="*/ 4672117 w 5309507"/>
              <a:gd name="connsiteY186" fmla="*/ 5994404 h 6482443"/>
              <a:gd name="connsiteX187" fmla="*/ 4680004 w 5309507"/>
              <a:gd name="connsiteY187" fmla="*/ 6002297 h 6482443"/>
              <a:gd name="connsiteX188" fmla="*/ 4691304 w 5309507"/>
              <a:gd name="connsiteY188" fmla="*/ 6005086 h 6482443"/>
              <a:gd name="connsiteX189" fmla="*/ 4702801 w 5309507"/>
              <a:gd name="connsiteY189" fmla="*/ 6002297 h 6482443"/>
              <a:gd name="connsiteX190" fmla="*/ 4710963 w 5309507"/>
              <a:gd name="connsiteY190" fmla="*/ 5994404 h 6482443"/>
              <a:gd name="connsiteX191" fmla="*/ 4713984 w 5309507"/>
              <a:gd name="connsiteY191" fmla="*/ 5982622 h 6482443"/>
              <a:gd name="connsiteX192" fmla="*/ 4711041 w 5309507"/>
              <a:gd name="connsiteY192" fmla="*/ 5970842 h 6482443"/>
              <a:gd name="connsiteX193" fmla="*/ 4702998 w 5309507"/>
              <a:gd name="connsiteY193" fmla="*/ 5962948 h 6482443"/>
              <a:gd name="connsiteX194" fmla="*/ 4691618 w 5309507"/>
              <a:gd name="connsiteY194" fmla="*/ 5960160 h 6482443"/>
              <a:gd name="connsiteX195" fmla="*/ 4791135 w 5309507"/>
              <a:gd name="connsiteY195" fmla="*/ 5960158 h 6482443"/>
              <a:gd name="connsiteX196" fmla="*/ 4779755 w 5309507"/>
              <a:gd name="connsiteY196" fmla="*/ 5962906 h 6482443"/>
              <a:gd name="connsiteX197" fmla="*/ 4772064 w 5309507"/>
              <a:gd name="connsiteY197" fmla="*/ 5970761 h 6482443"/>
              <a:gd name="connsiteX198" fmla="*/ 4769319 w 5309507"/>
              <a:gd name="connsiteY198" fmla="*/ 5982621 h 6482443"/>
              <a:gd name="connsiteX199" fmla="*/ 4772103 w 5309507"/>
              <a:gd name="connsiteY199" fmla="*/ 5994403 h 6482443"/>
              <a:gd name="connsiteX200" fmla="*/ 4779873 w 5309507"/>
              <a:gd name="connsiteY200" fmla="*/ 6002295 h 6482443"/>
              <a:gd name="connsiteX201" fmla="*/ 4791135 w 5309507"/>
              <a:gd name="connsiteY201" fmla="*/ 6005084 h 6482443"/>
              <a:gd name="connsiteX202" fmla="*/ 4804241 w 5309507"/>
              <a:gd name="connsiteY202" fmla="*/ 6001039 h 6482443"/>
              <a:gd name="connsiteX203" fmla="*/ 4811459 w 5309507"/>
              <a:gd name="connsiteY203" fmla="*/ 5990711 h 6482443"/>
              <a:gd name="connsiteX204" fmla="*/ 4799610 w 5309507"/>
              <a:gd name="connsiteY204" fmla="*/ 5990711 h 6482443"/>
              <a:gd name="connsiteX205" fmla="*/ 4790899 w 5309507"/>
              <a:gd name="connsiteY205" fmla="*/ 5995973 h 6482443"/>
              <a:gd name="connsiteX206" fmla="*/ 4783757 w 5309507"/>
              <a:gd name="connsiteY206" fmla="*/ 5993302 h 6482443"/>
              <a:gd name="connsiteX207" fmla="*/ 4780462 w 5309507"/>
              <a:gd name="connsiteY207" fmla="*/ 5985919 h 6482443"/>
              <a:gd name="connsiteX208" fmla="*/ 4812245 w 5309507"/>
              <a:gd name="connsiteY208" fmla="*/ 5985919 h 6482443"/>
              <a:gd name="connsiteX209" fmla="*/ 4812559 w 5309507"/>
              <a:gd name="connsiteY209" fmla="*/ 5981678 h 6482443"/>
              <a:gd name="connsiteX210" fmla="*/ 4809850 w 5309507"/>
              <a:gd name="connsiteY210" fmla="*/ 5970408 h 6482443"/>
              <a:gd name="connsiteX211" fmla="*/ 4802240 w 5309507"/>
              <a:gd name="connsiteY211" fmla="*/ 5962829 h 6482443"/>
              <a:gd name="connsiteX212" fmla="*/ 4791135 w 5309507"/>
              <a:gd name="connsiteY212" fmla="*/ 5960158 h 6482443"/>
              <a:gd name="connsiteX213" fmla="*/ 4878877 w 5309507"/>
              <a:gd name="connsiteY213" fmla="*/ 5960157 h 6482443"/>
              <a:gd name="connsiteX214" fmla="*/ 4867733 w 5309507"/>
              <a:gd name="connsiteY214" fmla="*/ 5962945 h 6482443"/>
              <a:gd name="connsiteX215" fmla="*/ 4860120 w 5309507"/>
              <a:gd name="connsiteY215" fmla="*/ 5970800 h 6482443"/>
              <a:gd name="connsiteX216" fmla="*/ 4857374 w 5309507"/>
              <a:gd name="connsiteY216" fmla="*/ 5982620 h 6482443"/>
              <a:gd name="connsiteX217" fmla="*/ 4860120 w 5309507"/>
              <a:gd name="connsiteY217" fmla="*/ 5994441 h 6482443"/>
              <a:gd name="connsiteX218" fmla="*/ 4867733 w 5309507"/>
              <a:gd name="connsiteY218" fmla="*/ 6002295 h 6482443"/>
              <a:gd name="connsiteX219" fmla="*/ 4878877 w 5309507"/>
              <a:gd name="connsiteY219" fmla="*/ 6005083 h 6482443"/>
              <a:gd name="connsiteX220" fmla="*/ 4892218 w 5309507"/>
              <a:gd name="connsiteY220" fmla="*/ 6000921 h 6482443"/>
              <a:gd name="connsiteX221" fmla="*/ 4899359 w 5309507"/>
              <a:gd name="connsiteY221" fmla="*/ 5989689 h 6482443"/>
              <a:gd name="connsiteX222" fmla="*/ 4887509 w 5309507"/>
              <a:gd name="connsiteY222" fmla="*/ 5989689 h 6482443"/>
              <a:gd name="connsiteX223" fmla="*/ 4878798 w 5309507"/>
              <a:gd name="connsiteY223" fmla="*/ 5995659 h 6482443"/>
              <a:gd name="connsiteX224" fmla="*/ 4871343 w 5309507"/>
              <a:gd name="connsiteY224" fmla="*/ 5992241 h 6482443"/>
              <a:gd name="connsiteX225" fmla="*/ 4868597 w 5309507"/>
              <a:gd name="connsiteY225" fmla="*/ 5982620 h 6482443"/>
              <a:gd name="connsiteX226" fmla="*/ 4871343 w 5309507"/>
              <a:gd name="connsiteY226" fmla="*/ 5972920 h 6482443"/>
              <a:gd name="connsiteX227" fmla="*/ 4878798 w 5309507"/>
              <a:gd name="connsiteY227" fmla="*/ 5969504 h 6482443"/>
              <a:gd name="connsiteX228" fmla="*/ 4884330 w 5309507"/>
              <a:gd name="connsiteY228" fmla="*/ 5971114 h 6482443"/>
              <a:gd name="connsiteX229" fmla="*/ 4887509 w 5309507"/>
              <a:gd name="connsiteY229" fmla="*/ 5975551 h 6482443"/>
              <a:gd name="connsiteX230" fmla="*/ 4899359 w 5309507"/>
              <a:gd name="connsiteY230" fmla="*/ 5975551 h 6482443"/>
              <a:gd name="connsiteX231" fmla="*/ 4892258 w 5309507"/>
              <a:gd name="connsiteY231" fmla="*/ 5964202 h 6482443"/>
              <a:gd name="connsiteX232" fmla="*/ 4878877 w 5309507"/>
              <a:gd name="connsiteY232" fmla="*/ 5960157 h 6482443"/>
              <a:gd name="connsiteX233" fmla="*/ 4737531 w 5309507"/>
              <a:gd name="connsiteY233" fmla="*/ 5960156 h 6482443"/>
              <a:gd name="connsiteX234" fmla="*/ 4727447 w 5309507"/>
              <a:gd name="connsiteY234" fmla="*/ 5962904 h 6482443"/>
              <a:gd name="connsiteX235" fmla="*/ 4720307 w 5309507"/>
              <a:gd name="connsiteY235" fmla="*/ 5970758 h 6482443"/>
              <a:gd name="connsiteX236" fmla="*/ 4717677 w 5309507"/>
              <a:gd name="connsiteY236" fmla="*/ 5982462 h 6482443"/>
              <a:gd name="connsiteX237" fmla="*/ 4720307 w 5309507"/>
              <a:gd name="connsiteY237" fmla="*/ 5994282 h 6482443"/>
              <a:gd name="connsiteX238" fmla="*/ 4727486 w 5309507"/>
              <a:gd name="connsiteY238" fmla="*/ 6002254 h 6482443"/>
              <a:gd name="connsiteX239" fmla="*/ 4737531 w 5309507"/>
              <a:gd name="connsiteY239" fmla="*/ 6005082 h 6482443"/>
              <a:gd name="connsiteX240" fmla="*/ 4746047 w 5309507"/>
              <a:gd name="connsiteY240" fmla="*/ 6003039 h 6482443"/>
              <a:gd name="connsiteX241" fmla="*/ 4751893 w 5309507"/>
              <a:gd name="connsiteY241" fmla="*/ 5997934 h 6482443"/>
              <a:gd name="connsiteX242" fmla="*/ 4751893 w 5309507"/>
              <a:gd name="connsiteY242" fmla="*/ 6004689 h 6482443"/>
              <a:gd name="connsiteX243" fmla="*/ 4748911 w 5309507"/>
              <a:gd name="connsiteY243" fmla="*/ 6013368 h 6482443"/>
              <a:gd name="connsiteX244" fmla="*/ 4741141 w 5309507"/>
              <a:gd name="connsiteY244" fmla="*/ 6016234 h 6482443"/>
              <a:gd name="connsiteX245" fmla="*/ 4734196 w 5309507"/>
              <a:gd name="connsiteY245" fmla="*/ 6014467 h 6482443"/>
              <a:gd name="connsiteX246" fmla="*/ 4730468 w 5309507"/>
              <a:gd name="connsiteY246" fmla="*/ 6009716 h 6482443"/>
              <a:gd name="connsiteX247" fmla="*/ 4719560 w 5309507"/>
              <a:gd name="connsiteY247" fmla="*/ 6009716 h 6482443"/>
              <a:gd name="connsiteX248" fmla="*/ 4726270 w 5309507"/>
              <a:gd name="connsiteY248" fmla="*/ 6021497 h 6482443"/>
              <a:gd name="connsiteX249" fmla="*/ 4741456 w 5309507"/>
              <a:gd name="connsiteY249" fmla="*/ 6025817 h 6482443"/>
              <a:gd name="connsiteX250" fmla="*/ 4753226 w 5309507"/>
              <a:gd name="connsiteY250" fmla="*/ 6023028 h 6482443"/>
              <a:gd name="connsiteX251" fmla="*/ 4760525 w 5309507"/>
              <a:gd name="connsiteY251" fmla="*/ 6015488 h 6482443"/>
              <a:gd name="connsiteX252" fmla="*/ 4762958 w 5309507"/>
              <a:gd name="connsiteY252" fmla="*/ 6004689 h 6482443"/>
              <a:gd name="connsiteX253" fmla="*/ 4762958 w 5309507"/>
              <a:gd name="connsiteY253" fmla="*/ 5960863 h 6482443"/>
              <a:gd name="connsiteX254" fmla="*/ 4751893 w 5309507"/>
              <a:gd name="connsiteY254" fmla="*/ 5960863 h 6482443"/>
              <a:gd name="connsiteX255" fmla="*/ 4751893 w 5309507"/>
              <a:gd name="connsiteY255" fmla="*/ 5967067 h 6482443"/>
              <a:gd name="connsiteX256" fmla="*/ 4746087 w 5309507"/>
              <a:gd name="connsiteY256" fmla="*/ 5962081 h 6482443"/>
              <a:gd name="connsiteX257" fmla="*/ 4737531 w 5309507"/>
              <a:gd name="connsiteY257" fmla="*/ 5960156 h 6482443"/>
              <a:gd name="connsiteX258" fmla="*/ 5053100 w 5309507"/>
              <a:gd name="connsiteY258" fmla="*/ 5946290 h 6482443"/>
              <a:gd name="connsiteX259" fmla="*/ 5053100 w 5309507"/>
              <a:gd name="connsiteY259" fmla="*/ 6004411 h 6482443"/>
              <a:gd name="connsiteX260" fmla="*/ 5064086 w 5309507"/>
              <a:gd name="connsiteY260" fmla="*/ 6004411 h 6482443"/>
              <a:gd name="connsiteX261" fmla="*/ 5064086 w 5309507"/>
              <a:gd name="connsiteY261" fmla="*/ 5946290 h 6482443"/>
              <a:gd name="connsiteX262" fmla="*/ 4905880 w 5309507"/>
              <a:gd name="connsiteY262" fmla="*/ 5946256 h 6482443"/>
              <a:gd name="connsiteX263" fmla="*/ 4905880 w 5309507"/>
              <a:gd name="connsiteY263" fmla="*/ 6004377 h 6482443"/>
              <a:gd name="connsiteX264" fmla="*/ 4916866 w 5309507"/>
              <a:gd name="connsiteY264" fmla="*/ 6004377 h 6482443"/>
              <a:gd name="connsiteX265" fmla="*/ 4916866 w 5309507"/>
              <a:gd name="connsiteY265" fmla="*/ 5980343 h 6482443"/>
              <a:gd name="connsiteX266" fmla="*/ 4919495 w 5309507"/>
              <a:gd name="connsiteY266" fmla="*/ 5972371 h 6482443"/>
              <a:gd name="connsiteX267" fmla="*/ 4926676 w 5309507"/>
              <a:gd name="connsiteY267" fmla="*/ 5969583 h 6482443"/>
              <a:gd name="connsiteX268" fmla="*/ 4933739 w 5309507"/>
              <a:gd name="connsiteY268" fmla="*/ 5972371 h 6482443"/>
              <a:gd name="connsiteX269" fmla="*/ 4936329 w 5309507"/>
              <a:gd name="connsiteY269" fmla="*/ 5980343 h 6482443"/>
              <a:gd name="connsiteX270" fmla="*/ 4936329 w 5309507"/>
              <a:gd name="connsiteY270" fmla="*/ 6004377 h 6482443"/>
              <a:gd name="connsiteX271" fmla="*/ 4947315 w 5309507"/>
              <a:gd name="connsiteY271" fmla="*/ 6004377 h 6482443"/>
              <a:gd name="connsiteX272" fmla="*/ 4947315 w 5309507"/>
              <a:gd name="connsiteY272" fmla="*/ 5978850 h 6482443"/>
              <a:gd name="connsiteX273" fmla="*/ 4945156 w 5309507"/>
              <a:gd name="connsiteY273" fmla="*/ 5968758 h 6482443"/>
              <a:gd name="connsiteX274" fmla="*/ 4939154 w 5309507"/>
              <a:gd name="connsiteY274" fmla="*/ 5962396 h 6482443"/>
              <a:gd name="connsiteX275" fmla="*/ 4930365 w 5309507"/>
              <a:gd name="connsiteY275" fmla="*/ 5960236 h 6482443"/>
              <a:gd name="connsiteX276" fmla="*/ 4922516 w 5309507"/>
              <a:gd name="connsiteY276" fmla="*/ 5961847 h 6482443"/>
              <a:gd name="connsiteX277" fmla="*/ 4916866 w 5309507"/>
              <a:gd name="connsiteY277" fmla="*/ 5966284 h 6482443"/>
              <a:gd name="connsiteX278" fmla="*/ 4916866 w 5309507"/>
              <a:gd name="connsiteY278" fmla="*/ 5946256 h 6482443"/>
              <a:gd name="connsiteX279" fmla="*/ 4621692 w 5309507"/>
              <a:gd name="connsiteY279" fmla="*/ 5946256 h 6482443"/>
              <a:gd name="connsiteX280" fmla="*/ 4621692 w 5309507"/>
              <a:gd name="connsiteY280" fmla="*/ 6004377 h 6482443"/>
              <a:gd name="connsiteX281" fmla="*/ 4632678 w 5309507"/>
              <a:gd name="connsiteY281" fmla="*/ 6004377 h 6482443"/>
              <a:gd name="connsiteX282" fmla="*/ 4632678 w 5309507"/>
              <a:gd name="connsiteY282" fmla="*/ 5980343 h 6482443"/>
              <a:gd name="connsiteX283" fmla="*/ 4635307 w 5309507"/>
              <a:gd name="connsiteY283" fmla="*/ 5972371 h 6482443"/>
              <a:gd name="connsiteX284" fmla="*/ 4642487 w 5309507"/>
              <a:gd name="connsiteY284" fmla="*/ 5969583 h 6482443"/>
              <a:gd name="connsiteX285" fmla="*/ 4649550 w 5309507"/>
              <a:gd name="connsiteY285" fmla="*/ 5972371 h 6482443"/>
              <a:gd name="connsiteX286" fmla="*/ 4652140 w 5309507"/>
              <a:gd name="connsiteY286" fmla="*/ 5980343 h 6482443"/>
              <a:gd name="connsiteX287" fmla="*/ 4652140 w 5309507"/>
              <a:gd name="connsiteY287" fmla="*/ 6004377 h 6482443"/>
              <a:gd name="connsiteX288" fmla="*/ 4663126 w 5309507"/>
              <a:gd name="connsiteY288" fmla="*/ 6004377 h 6482443"/>
              <a:gd name="connsiteX289" fmla="*/ 4663126 w 5309507"/>
              <a:gd name="connsiteY289" fmla="*/ 5978850 h 6482443"/>
              <a:gd name="connsiteX290" fmla="*/ 4660968 w 5309507"/>
              <a:gd name="connsiteY290" fmla="*/ 5968758 h 6482443"/>
              <a:gd name="connsiteX291" fmla="*/ 4654965 w 5309507"/>
              <a:gd name="connsiteY291" fmla="*/ 5962396 h 6482443"/>
              <a:gd name="connsiteX292" fmla="*/ 4646175 w 5309507"/>
              <a:gd name="connsiteY292" fmla="*/ 5960236 h 6482443"/>
              <a:gd name="connsiteX293" fmla="*/ 4638328 w 5309507"/>
              <a:gd name="connsiteY293" fmla="*/ 5961847 h 6482443"/>
              <a:gd name="connsiteX294" fmla="*/ 4632678 w 5309507"/>
              <a:gd name="connsiteY294" fmla="*/ 5966284 h 6482443"/>
              <a:gd name="connsiteX295" fmla="*/ 4632678 w 5309507"/>
              <a:gd name="connsiteY295" fmla="*/ 5946256 h 6482443"/>
              <a:gd name="connsiteX296" fmla="*/ 4394699 w 5309507"/>
              <a:gd name="connsiteY296" fmla="*/ 5937416 h 6482443"/>
              <a:gd name="connsiteX297" fmla="*/ 4484013 w 5309507"/>
              <a:gd name="connsiteY297" fmla="*/ 6026805 h 6482443"/>
              <a:gd name="connsiteX298" fmla="*/ 4573328 w 5309507"/>
              <a:gd name="connsiteY298" fmla="*/ 5937416 h 6482443"/>
              <a:gd name="connsiteX299" fmla="*/ 4529914 w 5309507"/>
              <a:gd name="connsiteY299" fmla="*/ 5937416 h 6482443"/>
              <a:gd name="connsiteX300" fmla="*/ 4484013 w 5309507"/>
              <a:gd name="connsiteY300" fmla="*/ 5983355 h 6482443"/>
              <a:gd name="connsiteX301" fmla="*/ 4438112 w 5309507"/>
              <a:gd name="connsiteY301" fmla="*/ 5937416 h 6482443"/>
              <a:gd name="connsiteX302" fmla="*/ 5278926 w 5309507"/>
              <a:gd name="connsiteY302" fmla="*/ 3706427 h 6482443"/>
              <a:gd name="connsiteX303" fmla="*/ 5064087 w 5309507"/>
              <a:gd name="connsiteY303" fmla="*/ 3921266 h 6482443"/>
              <a:gd name="connsiteX304" fmla="*/ 5064087 w 5309507"/>
              <a:gd name="connsiteY304" fmla="*/ 3928886 h 6482443"/>
              <a:gd name="connsiteX305" fmla="*/ 5282736 w 5309507"/>
              <a:gd name="connsiteY305" fmla="*/ 3710237 h 6482443"/>
              <a:gd name="connsiteX306" fmla="*/ 5240826 w 5309507"/>
              <a:gd name="connsiteY306" fmla="*/ 3706427 h 6482443"/>
              <a:gd name="connsiteX307" fmla="*/ 5064087 w 5309507"/>
              <a:gd name="connsiteY307" fmla="*/ 3883166 h 6482443"/>
              <a:gd name="connsiteX308" fmla="*/ 5064087 w 5309507"/>
              <a:gd name="connsiteY308" fmla="*/ 3890786 h 6482443"/>
              <a:gd name="connsiteX309" fmla="*/ 5244636 w 5309507"/>
              <a:gd name="connsiteY309" fmla="*/ 3710237 h 6482443"/>
              <a:gd name="connsiteX310" fmla="*/ 5202726 w 5309507"/>
              <a:gd name="connsiteY310" fmla="*/ 3706427 h 6482443"/>
              <a:gd name="connsiteX311" fmla="*/ 5064087 w 5309507"/>
              <a:gd name="connsiteY311" fmla="*/ 3845066 h 6482443"/>
              <a:gd name="connsiteX312" fmla="*/ 5064087 w 5309507"/>
              <a:gd name="connsiteY312" fmla="*/ 3852686 h 6482443"/>
              <a:gd name="connsiteX313" fmla="*/ 5206536 w 5309507"/>
              <a:gd name="connsiteY313" fmla="*/ 3710237 h 6482443"/>
              <a:gd name="connsiteX314" fmla="*/ 5164626 w 5309507"/>
              <a:gd name="connsiteY314" fmla="*/ 3706427 h 6482443"/>
              <a:gd name="connsiteX315" fmla="*/ 5064087 w 5309507"/>
              <a:gd name="connsiteY315" fmla="*/ 3806966 h 6482443"/>
              <a:gd name="connsiteX316" fmla="*/ 5064087 w 5309507"/>
              <a:gd name="connsiteY316" fmla="*/ 3814586 h 6482443"/>
              <a:gd name="connsiteX317" fmla="*/ 5168436 w 5309507"/>
              <a:gd name="connsiteY317" fmla="*/ 3710237 h 6482443"/>
              <a:gd name="connsiteX318" fmla="*/ 5126526 w 5309507"/>
              <a:gd name="connsiteY318" fmla="*/ 3706427 h 6482443"/>
              <a:gd name="connsiteX319" fmla="*/ 5064087 w 5309507"/>
              <a:gd name="connsiteY319" fmla="*/ 3768866 h 6482443"/>
              <a:gd name="connsiteX320" fmla="*/ 5064087 w 5309507"/>
              <a:gd name="connsiteY320" fmla="*/ 3776486 h 6482443"/>
              <a:gd name="connsiteX321" fmla="*/ 5130336 w 5309507"/>
              <a:gd name="connsiteY321" fmla="*/ 3710237 h 6482443"/>
              <a:gd name="connsiteX322" fmla="*/ 5088426 w 5309507"/>
              <a:gd name="connsiteY322" fmla="*/ 3706427 h 6482443"/>
              <a:gd name="connsiteX323" fmla="*/ 5064087 w 5309507"/>
              <a:gd name="connsiteY323" fmla="*/ 3730766 h 6482443"/>
              <a:gd name="connsiteX324" fmla="*/ 5064087 w 5309507"/>
              <a:gd name="connsiteY324" fmla="*/ 3738386 h 6482443"/>
              <a:gd name="connsiteX325" fmla="*/ 5092236 w 5309507"/>
              <a:gd name="connsiteY325" fmla="*/ 3710237 h 6482443"/>
              <a:gd name="connsiteX326" fmla="*/ 0 w 5309507"/>
              <a:gd name="connsiteY326" fmla="*/ 0 h 6482443"/>
              <a:gd name="connsiteX327" fmla="*/ 5309507 w 5309507"/>
              <a:gd name="connsiteY327" fmla="*/ 0 h 6482443"/>
              <a:gd name="connsiteX328" fmla="*/ 5309507 w 5309507"/>
              <a:gd name="connsiteY328" fmla="*/ 3713946 h 6482443"/>
              <a:gd name="connsiteX329" fmla="*/ 5064087 w 5309507"/>
              <a:gd name="connsiteY329" fmla="*/ 3959366 h 6482443"/>
              <a:gd name="connsiteX330" fmla="*/ 5064087 w 5309507"/>
              <a:gd name="connsiteY330" fmla="*/ 3966986 h 6482443"/>
              <a:gd name="connsiteX331" fmla="*/ 5309507 w 5309507"/>
              <a:gd name="connsiteY331" fmla="*/ 3721566 h 6482443"/>
              <a:gd name="connsiteX332" fmla="*/ 5309507 w 5309507"/>
              <a:gd name="connsiteY332" fmla="*/ 3752046 h 6482443"/>
              <a:gd name="connsiteX333" fmla="*/ 5064087 w 5309507"/>
              <a:gd name="connsiteY333" fmla="*/ 3997466 h 6482443"/>
              <a:gd name="connsiteX334" fmla="*/ 5064087 w 5309507"/>
              <a:gd name="connsiteY334" fmla="*/ 4005086 h 6482443"/>
              <a:gd name="connsiteX335" fmla="*/ 5309507 w 5309507"/>
              <a:gd name="connsiteY335" fmla="*/ 3759666 h 6482443"/>
              <a:gd name="connsiteX336" fmla="*/ 5309507 w 5309507"/>
              <a:gd name="connsiteY336" fmla="*/ 3790146 h 6482443"/>
              <a:gd name="connsiteX337" fmla="*/ 5064087 w 5309507"/>
              <a:gd name="connsiteY337" fmla="*/ 4035566 h 6482443"/>
              <a:gd name="connsiteX338" fmla="*/ 5064087 w 5309507"/>
              <a:gd name="connsiteY338" fmla="*/ 4043187 h 6482443"/>
              <a:gd name="connsiteX339" fmla="*/ 5309507 w 5309507"/>
              <a:gd name="connsiteY339" fmla="*/ 3797767 h 6482443"/>
              <a:gd name="connsiteX340" fmla="*/ 5309507 w 5309507"/>
              <a:gd name="connsiteY340" fmla="*/ 3828247 h 6482443"/>
              <a:gd name="connsiteX341" fmla="*/ 5064087 w 5309507"/>
              <a:gd name="connsiteY341" fmla="*/ 4073667 h 6482443"/>
              <a:gd name="connsiteX342" fmla="*/ 5064087 w 5309507"/>
              <a:gd name="connsiteY342" fmla="*/ 4081286 h 6482443"/>
              <a:gd name="connsiteX343" fmla="*/ 5309507 w 5309507"/>
              <a:gd name="connsiteY343" fmla="*/ 3835866 h 6482443"/>
              <a:gd name="connsiteX344" fmla="*/ 5309507 w 5309507"/>
              <a:gd name="connsiteY344" fmla="*/ 3866347 h 6482443"/>
              <a:gd name="connsiteX345" fmla="*/ 5064087 w 5309507"/>
              <a:gd name="connsiteY345" fmla="*/ 4111767 h 6482443"/>
              <a:gd name="connsiteX346" fmla="*/ 5064087 w 5309507"/>
              <a:gd name="connsiteY346" fmla="*/ 4119386 h 6482443"/>
              <a:gd name="connsiteX347" fmla="*/ 5309507 w 5309507"/>
              <a:gd name="connsiteY347" fmla="*/ 3873966 h 6482443"/>
              <a:gd name="connsiteX348" fmla="*/ 5309507 w 5309507"/>
              <a:gd name="connsiteY348" fmla="*/ 3904446 h 6482443"/>
              <a:gd name="connsiteX349" fmla="*/ 5064087 w 5309507"/>
              <a:gd name="connsiteY349" fmla="*/ 4149866 h 6482443"/>
              <a:gd name="connsiteX350" fmla="*/ 5064087 w 5309507"/>
              <a:gd name="connsiteY350" fmla="*/ 4157486 h 6482443"/>
              <a:gd name="connsiteX351" fmla="*/ 5309507 w 5309507"/>
              <a:gd name="connsiteY351" fmla="*/ 3912066 h 6482443"/>
              <a:gd name="connsiteX352" fmla="*/ 5309507 w 5309507"/>
              <a:gd name="connsiteY352" fmla="*/ 3942546 h 6482443"/>
              <a:gd name="connsiteX353" fmla="*/ 5064087 w 5309507"/>
              <a:gd name="connsiteY353" fmla="*/ 4187966 h 6482443"/>
              <a:gd name="connsiteX354" fmla="*/ 5064087 w 5309507"/>
              <a:gd name="connsiteY354" fmla="*/ 4195586 h 6482443"/>
              <a:gd name="connsiteX355" fmla="*/ 5309507 w 5309507"/>
              <a:gd name="connsiteY355" fmla="*/ 3950166 h 6482443"/>
              <a:gd name="connsiteX356" fmla="*/ 5309507 w 5309507"/>
              <a:gd name="connsiteY356" fmla="*/ 3980646 h 6482443"/>
              <a:gd name="connsiteX357" fmla="*/ 5064087 w 5309507"/>
              <a:gd name="connsiteY357" fmla="*/ 4226066 h 6482443"/>
              <a:gd name="connsiteX358" fmla="*/ 5064087 w 5309507"/>
              <a:gd name="connsiteY358" fmla="*/ 4233687 h 6482443"/>
              <a:gd name="connsiteX359" fmla="*/ 5309507 w 5309507"/>
              <a:gd name="connsiteY359" fmla="*/ 3988267 h 6482443"/>
              <a:gd name="connsiteX360" fmla="*/ 5309507 w 5309507"/>
              <a:gd name="connsiteY360" fmla="*/ 4018746 h 6482443"/>
              <a:gd name="connsiteX361" fmla="*/ 5064087 w 5309507"/>
              <a:gd name="connsiteY361" fmla="*/ 4264166 h 6482443"/>
              <a:gd name="connsiteX362" fmla="*/ 5064087 w 5309507"/>
              <a:gd name="connsiteY362" fmla="*/ 4271787 h 6482443"/>
              <a:gd name="connsiteX363" fmla="*/ 5309507 w 5309507"/>
              <a:gd name="connsiteY363" fmla="*/ 4026367 h 6482443"/>
              <a:gd name="connsiteX364" fmla="*/ 5309507 w 5309507"/>
              <a:gd name="connsiteY364" fmla="*/ 4056847 h 6482443"/>
              <a:gd name="connsiteX365" fmla="*/ 5064087 w 5309507"/>
              <a:gd name="connsiteY365" fmla="*/ 4302267 h 6482443"/>
              <a:gd name="connsiteX366" fmla="*/ 5064087 w 5309507"/>
              <a:gd name="connsiteY366" fmla="*/ 4309886 h 6482443"/>
              <a:gd name="connsiteX367" fmla="*/ 5309507 w 5309507"/>
              <a:gd name="connsiteY367" fmla="*/ 4064466 h 6482443"/>
              <a:gd name="connsiteX368" fmla="*/ 5309507 w 5309507"/>
              <a:gd name="connsiteY368" fmla="*/ 4094947 h 6482443"/>
              <a:gd name="connsiteX369" fmla="*/ 5064087 w 5309507"/>
              <a:gd name="connsiteY369" fmla="*/ 4340367 h 6482443"/>
              <a:gd name="connsiteX370" fmla="*/ 5064087 w 5309507"/>
              <a:gd name="connsiteY370" fmla="*/ 4347986 h 6482443"/>
              <a:gd name="connsiteX371" fmla="*/ 5309507 w 5309507"/>
              <a:gd name="connsiteY371" fmla="*/ 4102566 h 6482443"/>
              <a:gd name="connsiteX372" fmla="*/ 5309507 w 5309507"/>
              <a:gd name="connsiteY372" fmla="*/ 4133046 h 6482443"/>
              <a:gd name="connsiteX373" fmla="*/ 5064087 w 5309507"/>
              <a:gd name="connsiteY373" fmla="*/ 4378466 h 6482443"/>
              <a:gd name="connsiteX374" fmla="*/ 5064087 w 5309507"/>
              <a:gd name="connsiteY374" fmla="*/ 4386086 h 6482443"/>
              <a:gd name="connsiteX375" fmla="*/ 5309507 w 5309507"/>
              <a:gd name="connsiteY375" fmla="*/ 4140666 h 6482443"/>
              <a:gd name="connsiteX376" fmla="*/ 5309507 w 5309507"/>
              <a:gd name="connsiteY376" fmla="*/ 4171146 h 6482443"/>
              <a:gd name="connsiteX377" fmla="*/ 5064087 w 5309507"/>
              <a:gd name="connsiteY377" fmla="*/ 4416566 h 6482443"/>
              <a:gd name="connsiteX378" fmla="*/ 5064087 w 5309507"/>
              <a:gd name="connsiteY378" fmla="*/ 4424186 h 6482443"/>
              <a:gd name="connsiteX379" fmla="*/ 5309507 w 5309507"/>
              <a:gd name="connsiteY379" fmla="*/ 4178766 h 6482443"/>
              <a:gd name="connsiteX380" fmla="*/ 5309507 w 5309507"/>
              <a:gd name="connsiteY380" fmla="*/ 4209246 h 6482443"/>
              <a:gd name="connsiteX381" fmla="*/ 5064087 w 5309507"/>
              <a:gd name="connsiteY381" fmla="*/ 4454666 h 6482443"/>
              <a:gd name="connsiteX382" fmla="*/ 5064087 w 5309507"/>
              <a:gd name="connsiteY382" fmla="*/ 4462286 h 6482443"/>
              <a:gd name="connsiteX383" fmla="*/ 5309507 w 5309507"/>
              <a:gd name="connsiteY383" fmla="*/ 4216866 h 6482443"/>
              <a:gd name="connsiteX384" fmla="*/ 5309507 w 5309507"/>
              <a:gd name="connsiteY384" fmla="*/ 4247346 h 6482443"/>
              <a:gd name="connsiteX385" fmla="*/ 5064087 w 5309507"/>
              <a:gd name="connsiteY385" fmla="*/ 4492766 h 6482443"/>
              <a:gd name="connsiteX386" fmla="*/ 5064087 w 5309507"/>
              <a:gd name="connsiteY386" fmla="*/ 4500387 h 6482443"/>
              <a:gd name="connsiteX387" fmla="*/ 5309507 w 5309507"/>
              <a:gd name="connsiteY387" fmla="*/ 4254967 h 6482443"/>
              <a:gd name="connsiteX388" fmla="*/ 5309507 w 5309507"/>
              <a:gd name="connsiteY388" fmla="*/ 4285446 h 6482443"/>
              <a:gd name="connsiteX389" fmla="*/ 5064087 w 5309507"/>
              <a:gd name="connsiteY389" fmla="*/ 4530866 h 6482443"/>
              <a:gd name="connsiteX390" fmla="*/ 5064087 w 5309507"/>
              <a:gd name="connsiteY390" fmla="*/ 4538486 h 6482443"/>
              <a:gd name="connsiteX391" fmla="*/ 5309507 w 5309507"/>
              <a:gd name="connsiteY391" fmla="*/ 4293066 h 6482443"/>
              <a:gd name="connsiteX392" fmla="*/ 5309507 w 5309507"/>
              <a:gd name="connsiteY392" fmla="*/ 4323547 h 6482443"/>
              <a:gd name="connsiteX393" fmla="*/ 5064087 w 5309507"/>
              <a:gd name="connsiteY393" fmla="*/ 4568967 h 6482443"/>
              <a:gd name="connsiteX394" fmla="*/ 5064087 w 5309507"/>
              <a:gd name="connsiteY394" fmla="*/ 4576586 h 6482443"/>
              <a:gd name="connsiteX395" fmla="*/ 5309507 w 5309507"/>
              <a:gd name="connsiteY395" fmla="*/ 4331166 h 6482443"/>
              <a:gd name="connsiteX396" fmla="*/ 5309507 w 5309507"/>
              <a:gd name="connsiteY396" fmla="*/ 4361646 h 6482443"/>
              <a:gd name="connsiteX397" fmla="*/ 5064087 w 5309507"/>
              <a:gd name="connsiteY397" fmla="*/ 4607066 h 6482443"/>
              <a:gd name="connsiteX398" fmla="*/ 5064087 w 5309507"/>
              <a:gd name="connsiteY398" fmla="*/ 4614686 h 6482443"/>
              <a:gd name="connsiteX399" fmla="*/ 5309507 w 5309507"/>
              <a:gd name="connsiteY399" fmla="*/ 4369266 h 6482443"/>
              <a:gd name="connsiteX400" fmla="*/ 5309507 w 5309507"/>
              <a:gd name="connsiteY400" fmla="*/ 4399746 h 6482443"/>
              <a:gd name="connsiteX401" fmla="*/ 5064087 w 5309507"/>
              <a:gd name="connsiteY401" fmla="*/ 4645166 h 6482443"/>
              <a:gd name="connsiteX402" fmla="*/ 5064087 w 5309507"/>
              <a:gd name="connsiteY402" fmla="*/ 4652786 h 6482443"/>
              <a:gd name="connsiteX403" fmla="*/ 5309507 w 5309507"/>
              <a:gd name="connsiteY403" fmla="*/ 4407366 h 6482443"/>
              <a:gd name="connsiteX404" fmla="*/ 5309507 w 5309507"/>
              <a:gd name="connsiteY404" fmla="*/ 4437846 h 6482443"/>
              <a:gd name="connsiteX405" fmla="*/ 5064087 w 5309507"/>
              <a:gd name="connsiteY405" fmla="*/ 4683266 h 6482443"/>
              <a:gd name="connsiteX406" fmla="*/ 5064087 w 5309507"/>
              <a:gd name="connsiteY406" fmla="*/ 4690886 h 6482443"/>
              <a:gd name="connsiteX407" fmla="*/ 5309507 w 5309507"/>
              <a:gd name="connsiteY407" fmla="*/ 4445466 h 6482443"/>
              <a:gd name="connsiteX408" fmla="*/ 5309507 w 5309507"/>
              <a:gd name="connsiteY408" fmla="*/ 4475946 h 6482443"/>
              <a:gd name="connsiteX409" fmla="*/ 5064087 w 5309507"/>
              <a:gd name="connsiteY409" fmla="*/ 4721366 h 6482443"/>
              <a:gd name="connsiteX410" fmla="*/ 5064087 w 5309507"/>
              <a:gd name="connsiteY410" fmla="*/ 4728987 h 6482443"/>
              <a:gd name="connsiteX411" fmla="*/ 5309507 w 5309507"/>
              <a:gd name="connsiteY411" fmla="*/ 4483567 h 6482443"/>
              <a:gd name="connsiteX412" fmla="*/ 5309507 w 5309507"/>
              <a:gd name="connsiteY412" fmla="*/ 4514046 h 6482443"/>
              <a:gd name="connsiteX413" fmla="*/ 5064087 w 5309507"/>
              <a:gd name="connsiteY413" fmla="*/ 4759466 h 6482443"/>
              <a:gd name="connsiteX414" fmla="*/ 5064087 w 5309507"/>
              <a:gd name="connsiteY414" fmla="*/ 4767087 h 6482443"/>
              <a:gd name="connsiteX415" fmla="*/ 5309507 w 5309507"/>
              <a:gd name="connsiteY415" fmla="*/ 4521667 h 6482443"/>
              <a:gd name="connsiteX416" fmla="*/ 5309507 w 5309507"/>
              <a:gd name="connsiteY416" fmla="*/ 4552147 h 6482443"/>
              <a:gd name="connsiteX417" fmla="*/ 5064087 w 5309507"/>
              <a:gd name="connsiteY417" fmla="*/ 4797567 h 6482443"/>
              <a:gd name="connsiteX418" fmla="*/ 5064087 w 5309507"/>
              <a:gd name="connsiteY418" fmla="*/ 4805186 h 6482443"/>
              <a:gd name="connsiteX419" fmla="*/ 5309507 w 5309507"/>
              <a:gd name="connsiteY419" fmla="*/ 4559766 h 6482443"/>
              <a:gd name="connsiteX420" fmla="*/ 5309507 w 5309507"/>
              <a:gd name="connsiteY420" fmla="*/ 4590247 h 6482443"/>
              <a:gd name="connsiteX421" fmla="*/ 5064087 w 5309507"/>
              <a:gd name="connsiteY421" fmla="*/ 4835667 h 6482443"/>
              <a:gd name="connsiteX422" fmla="*/ 5064087 w 5309507"/>
              <a:gd name="connsiteY422" fmla="*/ 4843286 h 6482443"/>
              <a:gd name="connsiteX423" fmla="*/ 5309507 w 5309507"/>
              <a:gd name="connsiteY423" fmla="*/ 4597866 h 6482443"/>
              <a:gd name="connsiteX424" fmla="*/ 5309507 w 5309507"/>
              <a:gd name="connsiteY424" fmla="*/ 4628346 h 6482443"/>
              <a:gd name="connsiteX425" fmla="*/ 5064087 w 5309507"/>
              <a:gd name="connsiteY425" fmla="*/ 4873766 h 6482443"/>
              <a:gd name="connsiteX426" fmla="*/ 5064087 w 5309507"/>
              <a:gd name="connsiteY426" fmla="*/ 4881386 h 6482443"/>
              <a:gd name="connsiteX427" fmla="*/ 5309507 w 5309507"/>
              <a:gd name="connsiteY427" fmla="*/ 4635966 h 6482443"/>
              <a:gd name="connsiteX428" fmla="*/ 5309507 w 5309507"/>
              <a:gd name="connsiteY428" fmla="*/ 4666446 h 6482443"/>
              <a:gd name="connsiteX429" fmla="*/ 5064087 w 5309507"/>
              <a:gd name="connsiteY429" fmla="*/ 4911866 h 6482443"/>
              <a:gd name="connsiteX430" fmla="*/ 5064087 w 5309507"/>
              <a:gd name="connsiteY430" fmla="*/ 4919486 h 6482443"/>
              <a:gd name="connsiteX431" fmla="*/ 5309507 w 5309507"/>
              <a:gd name="connsiteY431" fmla="*/ 4674066 h 6482443"/>
              <a:gd name="connsiteX432" fmla="*/ 5309507 w 5309507"/>
              <a:gd name="connsiteY432" fmla="*/ 4704546 h 6482443"/>
              <a:gd name="connsiteX433" fmla="*/ 5064087 w 5309507"/>
              <a:gd name="connsiteY433" fmla="*/ 4949966 h 6482443"/>
              <a:gd name="connsiteX434" fmla="*/ 5064087 w 5309507"/>
              <a:gd name="connsiteY434" fmla="*/ 4957587 h 6482443"/>
              <a:gd name="connsiteX435" fmla="*/ 5309507 w 5309507"/>
              <a:gd name="connsiteY435" fmla="*/ 4712167 h 6482443"/>
              <a:gd name="connsiteX436" fmla="*/ 5309507 w 5309507"/>
              <a:gd name="connsiteY436" fmla="*/ 4742646 h 6482443"/>
              <a:gd name="connsiteX437" fmla="*/ 5064087 w 5309507"/>
              <a:gd name="connsiteY437" fmla="*/ 4988066 h 6482443"/>
              <a:gd name="connsiteX438" fmla="*/ 5064087 w 5309507"/>
              <a:gd name="connsiteY438" fmla="*/ 4995687 h 6482443"/>
              <a:gd name="connsiteX439" fmla="*/ 5309507 w 5309507"/>
              <a:gd name="connsiteY439" fmla="*/ 4750267 h 6482443"/>
              <a:gd name="connsiteX440" fmla="*/ 5309507 w 5309507"/>
              <a:gd name="connsiteY440" fmla="*/ 4780747 h 6482443"/>
              <a:gd name="connsiteX441" fmla="*/ 5064087 w 5309507"/>
              <a:gd name="connsiteY441" fmla="*/ 5026167 h 6482443"/>
              <a:gd name="connsiteX442" fmla="*/ 5064087 w 5309507"/>
              <a:gd name="connsiteY442" fmla="*/ 5033786 h 6482443"/>
              <a:gd name="connsiteX443" fmla="*/ 5309507 w 5309507"/>
              <a:gd name="connsiteY443" fmla="*/ 4788366 h 6482443"/>
              <a:gd name="connsiteX444" fmla="*/ 5309507 w 5309507"/>
              <a:gd name="connsiteY444" fmla="*/ 4818847 h 6482443"/>
              <a:gd name="connsiteX445" fmla="*/ 5064087 w 5309507"/>
              <a:gd name="connsiteY445" fmla="*/ 5064267 h 6482443"/>
              <a:gd name="connsiteX446" fmla="*/ 5064087 w 5309507"/>
              <a:gd name="connsiteY446" fmla="*/ 5071886 h 6482443"/>
              <a:gd name="connsiteX447" fmla="*/ 5309507 w 5309507"/>
              <a:gd name="connsiteY447" fmla="*/ 4826466 h 6482443"/>
              <a:gd name="connsiteX448" fmla="*/ 5309507 w 5309507"/>
              <a:gd name="connsiteY448" fmla="*/ 4856946 h 6482443"/>
              <a:gd name="connsiteX449" fmla="*/ 5064087 w 5309507"/>
              <a:gd name="connsiteY449" fmla="*/ 5102366 h 6482443"/>
              <a:gd name="connsiteX450" fmla="*/ 5064087 w 5309507"/>
              <a:gd name="connsiteY450" fmla="*/ 5109986 h 6482443"/>
              <a:gd name="connsiteX451" fmla="*/ 5309507 w 5309507"/>
              <a:gd name="connsiteY451" fmla="*/ 4864566 h 6482443"/>
              <a:gd name="connsiteX452" fmla="*/ 5309507 w 5309507"/>
              <a:gd name="connsiteY452" fmla="*/ 4895046 h 6482443"/>
              <a:gd name="connsiteX453" fmla="*/ 5064087 w 5309507"/>
              <a:gd name="connsiteY453" fmla="*/ 5140466 h 6482443"/>
              <a:gd name="connsiteX454" fmla="*/ 5064087 w 5309507"/>
              <a:gd name="connsiteY454" fmla="*/ 5148086 h 6482443"/>
              <a:gd name="connsiteX455" fmla="*/ 5309507 w 5309507"/>
              <a:gd name="connsiteY455" fmla="*/ 4902666 h 6482443"/>
              <a:gd name="connsiteX456" fmla="*/ 5309507 w 5309507"/>
              <a:gd name="connsiteY456" fmla="*/ 4933146 h 6482443"/>
              <a:gd name="connsiteX457" fmla="*/ 5064087 w 5309507"/>
              <a:gd name="connsiteY457" fmla="*/ 5178566 h 6482443"/>
              <a:gd name="connsiteX458" fmla="*/ 5064087 w 5309507"/>
              <a:gd name="connsiteY458" fmla="*/ 5186186 h 6482443"/>
              <a:gd name="connsiteX459" fmla="*/ 5309507 w 5309507"/>
              <a:gd name="connsiteY459" fmla="*/ 4940766 h 6482443"/>
              <a:gd name="connsiteX460" fmla="*/ 5309507 w 5309507"/>
              <a:gd name="connsiteY460" fmla="*/ 4971246 h 6482443"/>
              <a:gd name="connsiteX461" fmla="*/ 5064087 w 5309507"/>
              <a:gd name="connsiteY461" fmla="*/ 5216666 h 6482443"/>
              <a:gd name="connsiteX462" fmla="*/ 5064087 w 5309507"/>
              <a:gd name="connsiteY462" fmla="*/ 5224287 h 6482443"/>
              <a:gd name="connsiteX463" fmla="*/ 5309507 w 5309507"/>
              <a:gd name="connsiteY463" fmla="*/ 4978867 h 6482443"/>
              <a:gd name="connsiteX464" fmla="*/ 5309507 w 5309507"/>
              <a:gd name="connsiteY464" fmla="*/ 5009346 h 6482443"/>
              <a:gd name="connsiteX465" fmla="*/ 5064087 w 5309507"/>
              <a:gd name="connsiteY465" fmla="*/ 5254766 h 6482443"/>
              <a:gd name="connsiteX466" fmla="*/ 5064087 w 5309507"/>
              <a:gd name="connsiteY466" fmla="*/ 5262386 h 6482443"/>
              <a:gd name="connsiteX467" fmla="*/ 5309507 w 5309507"/>
              <a:gd name="connsiteY467" fmla="*/ 5016966 h 6482443"/>
              <a:gd name="connsiteX468" fmla="*/ 5309507 w 5309507"/>
              <a:gd name="connsiteY468" fmla="*/ 5047447 h 6482443"/>
              <a:gd name="connsiteX469" fmla="*/ 5064087 w 5309507"/>
              <a:gd name="connsiteY469" fmla="*/ 5292867 h 6482443"/>
              <a:gd name="connsiteX470" fmla="*/ 5064087 w 5309507"/>
              <a:gd name="connsiteY470" fmla="*/ 5300486 h 6482443"/>
              <a:gd name="connsiteX471" fmla="*/ 5309507 w 5309507"/>
              <a:gd name="connsiteY471" fmla="*/ 5055066 h 6482443"/>
              <a:gd name="connsiteX472" fmla="*/ 5309507 w 5309507"/>
              <a:gd name="connsiteY472" fmla="*/ 5085546 h 6482443"/>
              <a:gd name="connsiteX473" fmla="*/ 5064087 w 5309507"/>
              <a:gd name="connsiteY473" fmla="*/ 5330966 h 6482443"/>
              <a:gd name="connsiteX474" fmla="*/ 5064087 w 5309507"/>
              <a:gd name="connsiteY474" fmla="*/ 5338586 h 6482443"/>
              <a:gd name="connsiteX475" fmla="*/ 5309507 w 5309507"/>
              <a:gd name="connsiteY475" fmla="*/ 5093166 h 6482443"/>
              <a:gd name="connsiteX476" fmla="*/ 5309507 w 5309507"/>
              <a:gd name="connsiteY476" fmla="*/ 5123646 h 6482443"/>
              <a:gd name="connsiteX477" fmla="*/ 5064087 w 5309507"/>
              <a:gd name="connsiteY477" fmla="*/ 5369066 h 6482443"/>
              <a:gd name="connsiteX478" fmla="*/ 5064087 w 5309507"/>
              <a:gd name="connsiteY478" fmla="*/ 5376686 h 6482443"/>
              <a:gd name="connsiteX479" fmla="*/ 5309507 w 5309507"/>
              <a:gd name="connsiteY479" fmla="*/ 5131266 h 6482443"/>
              <a:gd name="connsiteX480" fmla="*/ 5309507 w 5309507"/>
              <a:gd name="connsiteY480" fmla="*/ 5162699 h 6482443"/>
              <a:gd name="connsiteX481" fmla="*/ 5064087 w 5309507"/>
              <a:gd name="connsiteY481" fmla="*/ 5408119 h 6482443"/>
              <a:gd name="connsiteX482" fmla="*/ 5064087 w 5309507"/>
              <a:gd name="connsiteY482" fmla="*/ 5415739 h 6482443"/>
              <a:gd name="connsiteX483" fmla="*/ 5309507 w 5309507"/>
              <a:gd name="connsiteY483" fmla="*/ 5170319 h 6482443"/>
              <a:gd name="connsiteX484" fmla="*/ 5309507 w 5309507"/>
              <a:gd name="connsiteY484" fmla="*/ 5200798 h 6482443"/>
              <a:gd name="connsiteX485" fmla="*/ 5064087 w 5309507"/>
              <a:gd name="connsiteY485" fmla="*/ 5446218 h 6482443"/>
              <a:gd name="connsiteX486" fmla="*/ 5064087 w 5309507"/>
              <a:gd name="connsiteY486" fmla="*/ 5453838 h 6482443"/>
              <a:gd name="connsiteX487" fmla="*/ 5309507 w 5309507"/>
              <a:gd name="connsiteY487" fmla="*/ 5208418 h 6482443"/>
              <a:gd name="connsiteX488" fmla="*/ 5309507 w 5309507"/>
              <a:gd name="connsiteY488" fmla="*/ 5238899 h 6482443"/>
              <a:gd name="connsiteX489" fmla="*/ 5064087 w 5309507"/>
              <a:gd name="connsiteY489" fmla="*/ 5484319 h 6482443"/>
              <a:gd name="connsiteX490" fmla="*/ 5064087 w 5309507"/>
              <a:gd name="connsiteY490" fmla="*/ 5491938 h 6482443"/>
              <a:gd name="connsiteX491" fmla="*/ 5309507 w 5309507"/>
              <a:gd name="connsiteY491" fmla="*/ 5246518 h 6482443"/>
              <a:gd name="connsiteX492" fmla="*/ 5309507 w 5309507"/>
              <a:gd name="connsiteY492" fmla="*/ 5276998 h 6482443"/>
              <a:gd name="connsiteX493" fmla="*/ 5064087 w 5309507"/>
              <a:gd name="connsiteY493" fmla="*/ 5522418 h 6482443"/>
              <a:gd name="connsiteX494" fmla="*/ 5064087 w 5309507"/>
              <a:gd name="connsiteY494" fmla="*/ 5530038 h 6482443"/>
              <a:gd name="connsiteX495" fmla="*/ 5309507 w 5309507"/>
              <a:gd name="connsiteY495" fmla="*/ 5284618 h 6482443"/>
              <a:gd name="connsiteX496" fmla="*/ 5309507 w 5309507"/>
              <a:gd name="connsiteY496" fmla="*/ 5315098 h 6482443"/>
              <a:gd name="connsiteX497" fmla="*/ 5064087 w 5309507"/>
              <a:gd name="connsiteY497" fmla="*/ 5560518 h 6482443"/>
              <a:gd name="connsiteX498" fmla="*/ 5064087 w 5309507"/>
              <a:gd name="connsiteY498" fmla="*/ 5568138 h 6482443"/>
              <a:gd name="connsiteX499" fmla="*/ 5309507 w 5309507"/>
              <a:gd name="connsiteY499" fmla="*/ 5322718 h 6482443"/>
              <a:gd name="connsiteX500" fmla="*/ 5309507 w 5309507"/>
              <a:gd name="connsiteY500" fmla="*/ 5353198 h 6482443"/>
              <a:gd name="connsiteX501" fmla="*/ 5064087 w 5309507"/>
              <a:gd name="connsiteY501" fmla="*/ 5598618 h 6482443"/>
              <a:gd name="connsiteX502" fmla="*/ 5064087 w 5309507"/>
              <a:gd name="connsiteY502" fmla="*/ 5606238 h 6482443"/>
              <a:gd name="connsiteX503" fmla="*/ 5309507 w 5309507"/>
              <a:gd name="connsiteY503" fmla="*/ 5360818 h 6482443"/>
              <a:gd name="connsiteX504" fmla="*/ 5309507 w 5309507"/>
              <a:gd name="connsiteY504" fmla="*/ 5391298 h 6482443"/>
              <a:gd name="connsiteX505" fmla="*/ 5064087 w 5309507"/>
              <a:gd name="connsiteY505" fmla="*/ 5636718 h 6482443"/>
              <a:gd name="connsiteX506" fmla="*/ 5064087 w 5309507"/>
              <a:gd name="connsiteY506" fmla="*/ 5644339 h 6482443"/>
              <a:gd name="connsiteX507" fmla="*/ 5309507 w 5309507"/>
              <a:gd name="connsiteY507" fmla="*/ 5398919 h 6482443"/>
              <a:gd name="connsiteX508" fmla="*/ 5309507 w 5309507"/>
              <a:gd name="connsiteY508" fmla="*/ 5429398 h 6482443"/>
              <a:gd name="connsiteX509" fmla="*/ 5064087 w 5309507"/>
              <a:gd name="connsiteY509" fmla="*/ 5674818 h 6482443"/>
              <a:gd name="connsiteX510" fmla="*/ 5064087 w 5309507"/>
              <a:gd name="connsiteY510" fmla="*/ 5682439 h 6482443"/>
              <a:gd name="connsiteX511" fmla="*/ 5309507 w 5309507"/>
              <a:gd name="connsiteY511" fmla="*/ 5437019 h 6482443"/>
              <a:gd name="connsiteX512" fmla="*/ 5309507 w 5309507"/>
              <a:gd name="connsiteY512" fmla="*/ 5467499 h 6482443"/>
              <a:gd name="connsiteX513" fmla="*/ 5087824 w 5309507"/>
              <a:gd name="connsiteY513" fmla="*/ 5689182 h 6482443"/>
              <a:gd name="connsiteX514" fmla="*/ 5095443 w 5309507"/>
              <a:gd name="connsiteY514" fmla="*/ 5689182 h 6482443"/>
              <a:gd name="connsiteX515" fmla="*/ 5309507 w 5309507"/>
              <a:gd name="connsiteY515" fmla="*/ 5475118 h 6482443"/>
              <a:gd name="connsiteX516" fmla="*/ 5309507 w 5309507"/>
              <a:gd name="connsiteY516" fmla="*/ 5505599 h 6482443"/>
              <a:gd name="connsiteX517" fmla="*/ 5125924 w 5309507"/>
              <a:gd name="connsiteY517" fmla="*/ 5689182 h 6482443"/>
              <a:gd name="connsiteX518" fmla="*/ 5133543 w 5309507"/>
              <a:gd name="connsiteY518" fmla="*/ 5689182 h 6482443"/>
              <a:gd name="connsiteX519" fmla="*/ 5309507 w 5309507"/>
              <a:gd name="connsiteY519" fmla="*/ 5513218 h 6482443"/>
              <a:gd name="connsiteX520" fmla="*/ 5309507 w 5309507"/>
              <a:gd name="connsiteY520" fmla="*/ 5543698 h 6482443"/>
              <a:gd name="connsiteX521" fmla="*/ 5164023 w 5309507"/>
              <a:gd name="connsiteY521" fmla="*/ 5689182 h 6482443"/>
              <a:gd name="connsiteX522" fmla="*/ 5171643 w 5309507"/>
              <a:gd name="connsiteY522" fmla="*/ 5689182 h 6482443"/>
              <a:gd name="connsiteX523" fmla="*/ 5309507 w 5309507"/>
              <a:gd name="connsiteY523" fmla="*/ 5551318 h 6482443"/>
              <a:gd name="connsiteX524" fmla="*/ 5309507 w 5309507"/>
              <a:gd name="connsiteY524" fmla="*/ 5581798 h 6482443"/>
              <a:gd name="connsiteX525" fmla="*/ 5202123 w 5309507"/>
              <a:gd name="connsiteY525" fmla="*/ 5689182 h 6482443"/>
              <a:gd name="connsiteX526" fmla="*/ 5209743 w 5309507"/>
              <a:gd name="connsiteY526" fmla="*/ 5689182 h 6482443"/>
              <a:gd name="connsiteX527" fmla="*/ 5309507 w 5309507"/>
              <a:gd name="connsiteY527" fmla="*/ 5589418 h 6482443"/>
              <a:gd name="connsiteX528" fmla="*/ 5309507 w 5309507"/>
              <a:gd name="connsiteY528" fmla="*/ 5619898 h 6482443"/>
              <a:gd name="connsiteX529" fmla="*/ 5240223 w 5309507"/>
              <a:gd name="connsiteY529" fmla="*/ 5689182 h 6482443"/>
              <a:gd name="connsiteX530" fmla="*/ 5247844 w 5309507"/>
              <a:gd name="connsiteY530" fmla="*/ 5689182 h 6482443"/>
              <a:gd name="connsiteX531" fmla="*/ 5309507 w 5309507"/>
              <a:gd name="connsiteY531" fmla="*/ 5627519 h 6482443"/>
              <a:gd name="connsiteX532" fmla="*/ 5309507 w 5309507"/>
              <a:gd name="connsiteY532" fmla="*/ 5657998 h 6482443"/>
              <a:gd name="connsiteX533" fmla="*/ 5278323 w 5309507"/>
              <a:gd name="connsiteY533" fmla="*/ 5689182 h 6482443"/>
              <a:gd name="connsiteX534" fmla="*/ 5285944 w 5309507"/>
              <a:gd name="connsiteY534" fmla="*/ 5689182 h 6482443"/>
              <a:gd name="connsiteX535" fmla="*/ 5309507 w 5309507"/>
              <a:gd name="connsiteY535" fmla="*/ 5665619 h 6482443"/>
              <a:gd name="connsiteX536" fmla="*/ 5309507 w 5309507"/>
              <a:gd name="connsiteY536" fmla="*/ 6482443 h 6482443"/>
              <a:gd name="connsiteX537" fmla="*/ 0 w 5309507"/>
              <a:gd name="connsiteY537" fmla="*/ 6482443 h 648244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Lst>
            <a:rect l="l" t="t" r="r" b="b"/>
            <a:pathLst>
              <a:path w="5309507" h="6482443">
                <a:moveTo>
                  <a:pt x="4810629" y="6091081"/>
                </a:moveTo>
                <a:cubicBezTo>
                  <a:pt x="4820220" y="6091081"/>
                  <a:pt x="4828212" y="6093817"/>
                  <a:pt x="4834606" y="6099287"/>
                </a:cubicBezTo>
                <a:cubicBezTo>
                  <a:pt x="4841001" y="6104761"/>
                  <a:pt x="4844199" y="6112124"/>
                  <a:pt x="4844199" y="6121380"/>
                </a:cubicBezTo>
                <a:lnTo>
                  <a:pt x="4775781" y="6121380"/>
                </a:lnTo>
                <a:cubicBezTo>
                  <a:pt x="4777269" y="6111705"/>
                  <a:pt x="4781161" y="6104233"/>
                  <a:pt x="4787450" y="6098970"/>
                </a:cubicBezTo>
                <a:cubicBezTo>
                  <a:pt x="4793734" y="6093715"/>
                  <a:pt x="4801463" y="6091081"/>
                  <a:pt x="4810629" y="6091081"/>
                </a:cubicBezTo>
                <a:close/>
                <a:moveTo>
                  <a:pt x="4456641" y="6050384"/>
                </a:moveTo>
                <a:lnTo>
                  <a:pt x="4456641" y="6226500"/>
                </a:lnTo>
                <a:lnTo>
                  <a:pt x="4511311" y="6226500"/>
                </a:lnTo>
                <a:lnTo>
                  <a:pt x="4511311" y="6050384"/>
                </a:lnTo>
                <a:close/>
                <a:moveTo>
                  <a:pt x="4524464" y="6050370"/>
                </a:moveTo>
                <a:lnTo>
                  <a:pt x="4587767" y="6226486"/>
                </a:lnTo>
                <a:lnTo>
                  <a:pt x="4655225" y="6226486"/>
                </a:lnTo>
                <a:lnTo>
                  <a:pt x="4718528" y="6050370"/>
                </a:lnTo>
                <a:lnTo>
                  <a:pt x="4660341" y="6050370"/>
                </a:lnTo>
                <a:lnTo>
                  <a:pt x="4621656" y="6175987"/>
                </a:lnTo>
                <a:lnTo>
                  <a:pt x="4582971" y="6050370"/>
                </a:lnTo>
                <a:close/>
                <a:moveTo>
                  <a:pt x="4249173" y="6050357"/>
                </a:moveTo>
                <a:lnTo>
                  <a:pt x="4312477" y="6226471"/>
                </a:lnTo>
                <a:lnTo>
                  <a:pt x="4379935" y="6226472"/>
                </a:lnTo>
                <a:lnTo>
                  <a:pt x="4443237" y="6050357"/>
                </a:lnTo>
                <a:lnTo>
                  <a:pt x="4385050" y="6050357"/>
                </a:lnTo>
                <a:lnTo>
                  <a:pt x="4346365" y="6175973"/>
                </a:lnTo>
                <a:lnTo>
                  <a:pt x="4307680" y="6050357"/>
                </a:lnTo>
                <a:close/>
                <a:moveTo>
                  <a:pt x="4988072" y="6047848"/>
                </a:moveTo>
                <a:cubicBezTo>
                  <a:pt x="4972938" y="6047848"/>
                  <a:pt x="4959886" y="6050269"/>
                  <a:pt x="4948908" y="6055108"/>
                </a:cubicBezTo>
                <a:cubicBezTo>
                  <a:pt x="4937930" y="6059950"/>
                  <a:pt x="4929615" y="6066524"/>
                  <a:pt x="4923973" y="6074833"/>
                </a:cubicBezTo>
                <a:cubicBezTo>
                  <a:pt x="4918320" y="6083148"/>
                  <a:pt x="4915499" y="6092350"/>
                  <a:pt x="4915499" y="6102451"/>
                </a:cubicBezTo>
                <a:cubicBezTo>
                  <a:pt x="4915499" y="6114443"/>
                  <a:pt x="4918587" y="6123966"/>
                  <a:pt x="4924770" y="6131013"/>
                </a:cubicBezTo>
                <a:cubicBezTo>
                  <a:pt x="4930949" y="6138066"/>
                  <a:pt x="4938304" y="6143218"/>
                  <a:pt x="4946829" y="6146479"/>
                </a:cubicBezTo>
                <a:cubicBezTo>
                  <a:pt x="4955352" y="6149743"/>
                  <a:pt x="4966012" y="6152845"/>
                  <a:pt x="4978801" y="6155789"/>
                </a:cubicBezTo>
                <a:cubicBezTo>
                  <a:pt x="4990733" y="6158738"/>
                  <a:pt x="4999368" y="6161422"/>
                  <a:pt x="5004698" y="6163838"/>
                </a:cubicBezTo>
                <a:cubicBezTo>
                  <a:pt x="5010022" y="6166258"/>
                  <a:pt x="5012689" y="6169992"/>
                  <a:pt x="5012689" y="6175041"/>
                </a:cubicBezTo>
                <a:cubicBezTo>
                  <a:pt x="5012689" y="6179254"/>
                  <a:pt x="5010822" y="6182671"/>
                  <a:pt x="5007096" y="6185299"/>
                </a:cubicBezTo>
                <a:cubicBezTo>
                  <a:pt x="5003364" y="6187933"/>
                  <a:pt x="4998088" y="6189246"/>
                  <a:pt x="4991271" y="6189246"/>
                </a:cubicBezTo>
                <a:cubicBezTo>
                  <a:pt x="4983806" y="6189246"/>
                  <a:pt x="4977522" y="6187352"/>
                  <a:pt x="4972407" y="6183564"/>
                </a:cubicBezTo>
                <a:cubicBezTo>
                  <a:pt x="4967291" y="6179777"/>
                  <a:pt x="4964415" y="6174835"/>
                  <a:pt x="4963774" y="6168730"/>
                </a:cubicBezTo>
                <a:lnTo>
                  <a:pt x="4909745" y="6168730"/>
                </a:lnTo>
                <a:cubicBezTo>
                  <a:pt x="4910595" y="6180092"/>
                  <a:pt x="4914539" y="6190349"/>
                  <a:pt x="4921573" y="6199503"/>
                </a:cubicBezTo>
                <a:cubicBezTo>
                  <a:pt x="4928606" y="6208656"/>
                  <a:pt x="4938199" y="6215865"/>
                  <a:pt x="4950347" y="6221123"/>
                </a:cubicBezTo>
                <a:cubicBezTo>
                  <a:pt x="4962495" y="6226385"/>
                  <a:pt x="4976348" y="6229013"/>
                  <a:pt x="4991908" y="6229013"/>
                </a:cubicBezTo>
                <a:cubicBezTo>
                  <a:pt x="5006402" y="6229013"/>
                  <a:pt x="5019133" y="6226696"/>
                  <a:pt x="5030116" y="6222070"/>
                </a:cubicBezTo>
                <a:cubicBezTo>
                  <a:pt x="5041089" y="6217443"/>
                  <a:pt x="5049507" y="6211078"/>
                  <a:pt x="5055370" y="6202974"/>
                </a:cubicBezTo>
                <a:cubicBezTo>
                  <a:pt x="5061231" y="6194876"/>
                  <a:pt x="5064163" y="6185669"/>
                  <a:pt x="5064163" y="6175359"/>
                </a:cubicBezTo>
                <a:cubicBezTo>
                  <a:pt x="5063948" y="6163156"/>
                  <a:pt x="5060698" y="6153422"/>
                  <a:pt x="5054414" y="6146163"/>
                </a:cubicBezTo>
                <a:cubicBezTo>
                  <a:pt x="5048123" y="6138904"/>
                  <a:pt x="5040824" y="6133646"/>
                  <a:pt x="5032513" y="6130382"/>
                </a:cubicBezTo>
                <a:cubicBezTo>
                  <a:pt x="5024199" y="6127122"/>
                  <a:pt x="5013435" y="6123808"/>
                  <a:pt x="5000223" y="6120440"/>
                </a:cubicBezTo>
                <a:cubicBezTo>
                  <a:pt x="4988713" y="6117915"/>
                  <a:pt x="4980240" y="6115390"/>
                  <a:pt x="4974805" y="6112865"/>
                </a:cubicBezTo>
                <a:cubicBezTo>
                  <a:pt x="4969370" y="6110340"/>
                  <a:pt x="4966654" y="6106553"/>
                  <a:pt x="4966654" y="6101502"/>
                </a:cubicBezTo>
                <a:cubicBezTo>
                  <a:pt x="4966654" y="6097296"/>
                  <a:pt x="4968355" y="6093981"/>
                  <a:pt x="4971768" y="6091561"/>
                </a:cubicBezTo>
                <a:cubicBezTo>
                  <a:pt x="4975173" y="6089144"/>
                  <a:pt x="4980080" y="6087932"/>
                  <a:pt x="4986475" y="6087932"/>
                </a:cubicBezTo>
                <a:cubicBezTo>
                  <a:pt x="4993933" y="6087932"/>
                  <a:pt x="4999953" y="6089722"/>
                  <a:pt x="5004538" y="6093296"/>
                </a:cubicBezTo>
                <a:cubicBezTo>
                  <a:pt x="5009120" y="6096877"/>
                  <a:pt x="5011838" y="6101715"/>
                  <a:pt x="5012689" y="6107815"/>
                </a:cubicBezTo>
                <a:lnTo>
                  <a:pt x="5063203" y="6107815"/>
                </a:lnTo>
                <a:cubicBezTo>
                  <a:pt x="5061287" y="6089722"/>
                  <a:pt x="5053877" y="6075204"/>
                  <a:pt x="5040984" y="6064261"/>
                </a:cubicBezTo>
                <a:cubicBezTo>
                  <a:pt x="5028086" y="6053322"/>
                  <a:pt x="5010454" y="6047848"/>
                  <a:pt x="4988072" y="6047848"/>
                </a:cubicBezTo>
                <a:close/>
                <a:moveTo>
                  <a:pt x="4811267" y="6047841"/>
                </a:moveTo>
                <a:cubicBezTo>
                  <a:pt x="4793576" y="6047841"/>
                  <a:pt x="4777909" y="6051525"/>
                  <a:pt x="4764271" y="6058887"/>
                </a:cubicBezTo>
                <a:cubicBezTo>
                  <a:pt x="4750630" y="6066256"/>
                  <a:pt x="4740022" y="6076774"/>
                  <a:pt x="4732459" y="6090449"/>
                </a:cubicBezTo>
                <a:cubicBezTo>
                  <a:pt x="4724893" y="6104130"/>
                  <a:pt x="4721111" y="6120117"/>
                  <a:pt x="4721111" y="6138423"/>
                </a:cubicBezTo>
                <a:cubicBezTo>
                  <a:pt x="4721111" y="6156730"/>
                  <a:pt x="4724948" y="6172723"/>
                  <a:pt x="4732621" y="6186398"/>
                </a:cubicBezTo>
                <a:cubicBezTo>
                  <a:pt x="4740295" y="6200077"/>
                  <a:pt x="4750948" y="6210596"/>
                  <a:pt x="4764590" y="6217960"/>
                </a:cubicBezTo>
                <a:cubicBezTo>
                  <a:pt x="4778229" y="6225327"/>
                  <a:pt x="4793790" y="6229007"/>
                  <a:pt x="4811267" y="6229007"/>
                </a:cubicBezTo>
                <a:cubicBezTo>
                  <a:pt x="4825761" y="6229007"/>
                  <a:pt x="4838869" y="6226378"/>
                  <a:pt x="4850594" y="6221117"/>
                </a:cubicBezTo>
                <a:cubicBezTo>
                  <a:pt x="4862312" y="6215859"/>
                  <a:pt x="4872065" y="6208599"/>
                  <a:pt x="4879845" y="6199337"/>
                </a:cubicBezTo>
                <a:cubicBezTo>
                  <a:pt x="4887625" y="6190081"/>
                  <a:pt x="4893005" y="6179666"/>
                  <a:pt x="4895992" y="6168092"/>
                </a:cubicBezTo>
                <a:lnTo>
                  <a:pt x="4837805" y="6168092"/>
                </a:lnTo>
                <a:cubicBezTo>
                  <a:pt x="4832475" y="6179454"/>
                  <a:pt x="4822989" y="6185134"/>
                  <a:pt x="4809350" y="6185134"/>
                </a:cubicBezTo>
                <a:cubicBezTo>
                  <a:pt x="4800183" y="6185134"/>
                  <a:pt x="4792456" y="6182245"/>
                  <a:pt x="4786171" y="6176456"/>
                </a:cubicBezTo>
                <a:cubicBezTo>
                  <a:pt x="4779881" y="6170670"/>
                  <a:pt x="4776311" y="6162307"/>
                  <a:pt x="4775461" y="6151363"/>
                </a:cubicBezTo>
                <a:lnTo>
                  <a:pt x="4899188" y="6151363"/>
                </a:lnTo>
                <a:cubicBezTo>
                  <a:pt x="4899828" y="6145896"/>
                  <a:pt x="4900147" y="6140633"/>
                  <a:pt x="4900147" y="6135584"/>
                </a:cubicBezTo>
                <a:cubicBezTo>
                  <a:pt x="4900147" y="6117908"/>
                  <a:pt x="4896361" y="6102443"/>
                  <a:pt x="4888797" y="6089187"/>
                </a:cubicBezTo>
                <a:cubicBezTo>
                  <a:pt x="4881231" y="6075930"/>
                  <a:pt x="4870734" y="6065727"/>
                  <a:pt x="4857307" y="6058572"/>
                </a:cubicBezTo>
                <a:cubicBezTo>
                  <a:pt x="4843880" y="6051421"/>
                  <a:pt x="4828534" y="6047841"/>
                  <a:pt x="4811267" y="6047841"/>
                </a:cubicBezTo>
                <a:close/>
                <a:moveTo>
                  <a:pt x="4740357" y="5969817"/>
                </a:moveTo>
                <a:cubicBezTo>
                  <a:pt x="4742398" y="5969817"/>
                  <a:pt x="4744307" y="5970327"/>
                  <a:pt x="4746087" y="5971348"/>
                </a:cubicBezTo>
                <a:cubicBezTo>
                  <a:pt x="4747864" y="5972369"/>
                  <a:pt x="4749276" y="5973836"/>
                  <a:pt x="4750323" y="5975746"/>
                </a:cubicBezTo>
                <a:cubicBezTo>
                  <a:pt x="4751370" y="5977658"/>
                  <a:pt x="4751893" y="5979949"/>
                  <a:pt x="4751893" y="5982619"/>
                </a:cubicBezTo>
                <a:cubicBezTo>
                  <a:pt x="4751893" y="5985289"/>
                  <a:pt x="4751370" y="5987581"/>
                  <a:pt x="4750323" y="5989491"/>
                </a:cubicBezTo>
                <a:cubicBezTo>
                  <a:pt x="4749276" y="5991403"/>
                  <a:pt x="4747864" y="5992869"/>
                  <a:pt x="4746087" y="5993889"/>
                </a:cubicBezTo>
                <a:cubicBezTo>
                  <a:pt x="4744307" y="5994911"/>
                  <a:pt x="4742398" y="5995421"/>
                  <a:pt x="4740357" y="5995421"/>
                </a:cubicBezTo>
                <a:cubicBezTo>
                  <a:pt x="4738368" y="5995421"/>
                  <a:pt x="4736497" y="5994898"/>
                  <a:pt x="4734746" y="5993851"/>
                </a:cubicBezTo>
                <a:cubicBezTo>
                  <a:pt x="4732992" y="5992803"/>
                  <a:pt x="4731580" y="5991298"/>
                  <a:pt x="4730508" y="5989334"/>
                </a:cubicBezTo>
                <a:cubicBezTo>
                  <a:pt x="4729435" y="5987371"/>
                  <a:pt x="4728900" y="5985080"/>
                  <a:pt x="4728900" y="5982462"/>
                </a:cubicBezTo>
                <a:cubicBezTo>
                  <a:pt x="4728900" y="5979845"/>
                  <a:pt x="4729435" y="5977580"/>
                  <a:pt x="4730508" y="5975668"/>
                </a:cubicBezTo>
                <a:cubicBezTo>
                  <a:pt x="4731580" y="5973757"/>
                  <a:pt x="4732981" y="5972305"/>
                  <a:pt x="4734706" y="5971309"/>
                </a:cubicBezTo>
                <a:cubicBezTo>
                  <a:pt x="4736434" y="5970314"/>
                  <a:pt x="4738317" y="5969817"/>
                  <a:pt x="4740357" y="5969817"/>
                </a:cubicBezTo>
                <a:close/>
                <a:moveTo>
                  <a:pt x="5024152" y="5969741"/>
                </a:moveTo>
                <a:cubicBezTo>
                  <a:pt x="5027290" y="5969741"/>
                  <a:pt x="5029945" y="5970855"/>
                  <a:pt x="5032117" y="5973080"/>
                </a:cubicBezTo>
                <a:cubicBezTo>
                  <a:pt x="5034287" y="5975306"/>
                  <a:pt x="5035373" y="5978487"/>
                  <a:pt x="5035373" y="5982622"/>
                </a:cubicBezTo>
                <a:cubicBezTo>
                  <a:pt x="5035373" y="5985398"/>
                  <a:pt x="5034849" y="5987755"/>
                  <a:pt x="5033805" y="5989691"/>
                </a:cubicBezTo>
                <a:cubicBezTo>
                  <a:pt x="5032757" y="5991629"/>
                  <a:pt x="5031357" y="5993082"/>
                  <a:pt x="5029606" y="5994050"/>
                </a:cubicBezTo>
                <a:cubicBezTo>
                  <a:pt x="5027852" y="5995019"/>
                  <a:pt x="5025982" y="5995503"/>
                  <a:pt x="5023994" y="5995503"/>
                </a:cubicBezTo>
                <a:cubicBezTo>
                  <a:pt x="5020855" y="5995503"/>
                  <a:pt x="5018252" y="5994392"/>
                  <a:pt x="5016185" y="5992165"/>
                </a:cubicBezTo>
                <a:cubicBezTo>
                  <a:pt x="5014118" y="5989941"/>
                  <a:pt x="5013086" y="5986759"/>
                  <a:pt x="5013086" y="5982622"/>
                </a:cubicBezTo>
                <a:cubicBezTo>
                  <a:pt x="5013086" y="5978487"/>
                  <a:pt x="5014146" y="5975306"/>
                  <a:pt x="5016264" y="5973080"/>
                </a:cubicBezTo>
                <a:cubicBezTo>
                  <a:pt x="5018383" y="5970855"/>
                  <a:pt x="5021013" y="5969741"/>
                  <a:pt x="5024152" y="5969741"/>
                </a:cubicBezTo>
                <a:close/>
                <a:moveTo>
                  <a:pt x="4975650" y="5969741"/>
                </a:moveTo>
                <a:cubicBezTo>
                  <a:pt x="4978788" y="5969741"/>
                  <a:pt x="4981443" y="5970855"/>
                  <a:pt x="4983615" y="5973080"/>
                </a:cubicBezTo>
                <a:cubicBezTo>
                  <a:pt x="4985785" y="5975306"/>
                  <a:pt x="4986871" y="5978487"/>
                  <a:pt x="4986871" y="5982622"/>
                </a:cubicBezTo>
                <a:cubicBezTo>
                  <a:pt x="4986871" y="5985398"/>
                  <a:pt x="4986347" y="5987755"/>
                  <a:pt x="4985303" y="5989691"/>
                </a:cubicBezTo>
                <a:cubicBezTo>
                  <a:pt x="4984255" y="5991629"/>
                  <a:pt x="4982855" y="5993082"/>
                  <a:pt x="4981104" y="5994050"/>
                </a:cubicBezTo>
                <a:cubicBezTo>
                  <a:pt x="4979351" y="5995019"/>
                  <a:pt x="4977480" y="5995503"/>
                  <a:pt x="4975492" y="5995503"/>
                </a:cubicBezTo>
                <a:cubicBezTo>
                  <a:pt x="4972353" y="5995503"/>
                  <a:pt x="4969750" y="5994392"/>
                  <a:pt x="4967683" y="5992165"/>
                </a:cubicBezTo>
                <a:cubicBezTo>
                  <a:pt x="4965616" y="5989941"/>
                  <a:pt x="4964584" y="5986759"/>
                  <a:pt x="4964584" y="5982622"/>
                </a:cubicBezTo>
                <a:cubicBezTo>
                  <a:pt x="4964584" y="5978487"/>
                  <a:pt x="4965644" y="5975306"/>
                  <a:pt x="4967762" y="5973080"/>
                </a:cubicBezTo>
                <a:cubicBezTo>
                  <a:pt x="4969881" y="5970855"/>
                  <a:pt x="4972511" y="5969741"/>
                  <a:pt x="4975650" y="5969741"/>
                </a:cubicBezTo>
                <a:close/>
                <a:moveTo>
                  <a:pt x="4691461" y="5969741"/>
                </a:moveTo>
                <a:cubicBezTo>
                  <a:pt x="4694601" y="5969741"/>
                  <a:pt x="4697255" y="5970855"/>
                  <a:pt x="4699427" y="5973080"/>
                </a:cubicBezTo>
                <a:cubicBezTo>
                  <a:pt x="4701597" y="5975306"/>
                  <a:pt x="4702684" y="5978487"/>
                  <a:pt x="4702684" y="5982622"/>
                </a:cubicBezTo>
                <a:cubicBezTo>
                  <a:pt x="4702684" y="5985398"/>
                  <a:pt x="4702159" y="5987755"/>
                  <a:pt x="4701114" y="5989691"/>
                </a:cubicBezTo>
                <a:cubicBezTo>
                  <a:pt x="4700067" y="5991629"/>
                  <a:pt x="4698667" y="5993082"/>
                  <a:pt x="4696916" y="5994050"/>
                </a:cubicBezTo>
                <a:cubicBezTo>
                  <a:pt x="4695162" y="5995019"/>
                  <a:pt x="4693292" y="5995503"/>
                  <a:pt x="4691304" y="5995503"/>
                </a:cubicBezTo>
                <a:cubicBezTo>
                  <a:pt x="4688165" y="5995503"/>
                  <a:pt x="4685562" y="5994392"/>
                  <a:pt x="4683496" y="5992165"/>
                </a:cubicBezTo>
                <a:cubicBezTo>
                  <a:pt x="4681428" y="5989941"/>
                  <a:pt x="4680396" y="5986759"/>
                  <a:pt x="4680396" y="5982622"/>
                </a:cubicBezTo>
                <a:cubicBezTo>
                  <a:pt x="4680396" y="5978487"/>
                  <a:pt x="4681456" y="5975306"/>
                  <a:pt x="4683575" y="5973080"/>
                </a:cubicBezTo>
                <a:cubicBezTo>
                  <a:pt x="4685693" y="5970855"/>
                  <a:pt x="4688323" y="5969741"/>
                  <a:pt x="4691461" y="5969741"/>
                </a:cubicBezTo>
                <a:close/>
                <a:moveTo>
                  <a:pt x="4790820" y="5969190"/>
                </a:moveTo>
                <a:cubicBezTo>
                  <a:pt x="4793697" y="5969190"/>
                  <a:pt x="4796130" y="5970042"/>
                  <a:pt x="4798119" y="5971742"/>
                </a:cubicBezTo>
                <a:cubicBezTo>
                  <a:pt x="4800108" y="5973445"/>
                  <a:pt x="4801127" y="5975709"/>
                  <a:pt x="4801180" y="5978536"/>
                </a:cubicBezTo>
                <a:lnTo>
                  <a:pt x="4780541" y="5978536"/>
                </a:lnTo>
                <a:cubicBezTo>
                  <a:pt x="4780959" y="5975605"/>
                  <a:pt x="4782096" y="5973314"/>
                  <a:pt x="4783954" y="5971664"/>
                </a:cubicBezTo>
                <a:cubicBezTo>
                  <a:pt x="4785811" y="5970015"/>
                  <a:pt x="4788099" y="5969190"/>
                  <a:pt x="4790820" y="5969190"/>
                </a:cubicBezTo>
                <a:close/>
                <a:moveTo>
                  <a:pt x="5024307" y="5960160"/>
                </a:moveTo>
                <a:cubicBezTo>
                  <a:pt x="5020122" y="5960160"/>
                  <a:pt x="5016329" y="5961090"/>
                  <a:pt x="5012929" y="5962948"/>
                </a:cubicBezTo>
                <a:cubicBezTo>
                  <a:pt x="5009527" y="5964806"/>
                  <a:pt x="5006847" y="5967438"/>
                  <a:pt x="5004885" y="5970842"/>
                </a:cubicBezTo>
                <a:cubicBezTo>
                  <a:pt x="5002924" y="5974245"/>
                  <a:pt x="5001943" y="5978172"/>
                  <a:pt x="5001943" y="5982622"/>
                </a:cubicBezTo>
                <a:cubicBezTo>
                  <a:pt x="5001943" y="5987073"/>
                  <a:pt x="5002896" y="5991001"/>
                  <a:pt x="5004807" y="5994404"/>
                </a:cubicBezTo>
                <a:cubicBezTo>
                  <a:pt x="5006716" y="5997808"/>
                  <a:pt x="5009346" y="6000439"/>
                  <a:pt x="5012693" y="6002297"/>
                </a:cubicBezTo>
                <a:cubicBezTo>
                  <a:pt x="5016041" y="6004156"/>
                  <a:pt x="5019808" y="6005086"/>
                  <a:pt x="5023994" y="6005086"/>
                </a:cubicBezTo>
                <a:cubicBezTo>
                  <a:pt x="5028232" y="6005086"/>
                  <a:pt x="5032064" y="6004156"/>
                  <a:pt x="5035491" y="6002297"/>
                </a:cubicBezTo>
                <a:cubicBezTo>
                  <a:pt x="5038917" y="6000439"/>
                  <a:pt x="5041639" y="5997808"/>
                  <a:pt x="5043653" y="5994404"/>
                </a:cubicBezTo>
                <a:cubicBezTo>
                  <a:pt x="5045667" y="5991001"/>
                  <a:pt x="5046674" y="5987073"/>
                  <a:pt x="5046674" y="5982622"/>
                </a:cubicBezTo>
                <a:cubicBezTo>
                  <a:pt x="5046674" y="5978172"/>
                  <a:pt x="5045693" y="5974245"/>
                  <a:pt x="5043731" y="5970842"/>
                </a:cubicBezTo>
                <a:cubicBezTo>
                  <a:pt x="5041770" y="5967438"/>
                  <a:pt x="5039088" y="5964806"/>
                  <a:pt x="5035688" y="5962948"/>
                </a:cubicBezTo>
                <a:cubicBezTo>
                  <a:pt x="5032286" y="5961090"/>
                  <a:pt x="5028494" y="5960160"/>
                  <a:pt x="5024307" y="5960160"/>
                </a:cubicBezTo>
                <a:close/>
                <a:moveTo>
                  <a:pt x="4975806" y="5960160"/>
                </a:moveTo>
                <a:cubicBezTo>
                  <a:pt x="4971620" y="5960160"/>
                  <a:pt x="4967827" y="5961090"/>
                  <a:pt x="4964428" y="5962948"/>
                </a:cubicBezTo>
                <a:cubicBezTo>
                  <a:pt x="4961025" y="5964806"/>
                  <a:pt x="4958345" y="5967438"/>
                  <a:pt x="4956383" y="5970842"/>
                </a:cubicBezTo>
                <a:cubicBezTo>
                  <a:pt x="4954422" y="5974245"/>
                  <a:pt x="4953440" y="5978172"/>
                  <a:pt x="4953440" y="5982622"/>
                </a:cubicBezTo>
                <a:cubicBezTo>
                  <a:pt x="4953440" y="5987073"/>
                  <a:pt x="4954394" y="5991001"/>
                  <a:pt x="4956305" y="5994404"/>
                </a:cubicBezTo>
                <a:cubicBezTo>
                  <a:pt x="4958214" y="5997808"/>
                  <a:pt x="4960844" y="6000439"/>
                  <a:pt x="4964191" y="6002297"/>
                </a:cubicBezTo>
                <a:cubicBezTo>
                  <a:pt x="4967539" y="6004156"/>
                  <a:pt x="4971306" y="6005086"/>
                  <a:pt x="4975492" y="6005086"/>
                </a:cubicBezTo>
                <a:cubicBezTo>
                  <a:pt x="4979731" y="6005086"/>
                  <a:pt x="4983562" y="6004156"/>
                  <a:pt x="4986989" y="6002297"/>
                </a:cubicBezTo>
                <a:cubicBezTo>
                  <a:pt x="4990415" y="6000439"/>
                  <a:pt x="4993137" y="5997808"/>
                  <a:pt x="4995151" y="5994404"/>
                </a:cubicBezTo>
                <a:cubicBezTo>
                  <a:pt x="4997165" y="5991001"/>
                  <a:pt x="4998172" y="5987073"/>
                  <a:pt x="4998172" y="5982622"/>
                </a:cubicBezTo>
                <a:cubicBezTo>
                  <a:pt x="4998172" y="5978172"/>
                  <a:pt x="4997192" y="5974245"/>
                  <a:pt x="4995229" y="5970842"/>
                </a:cubicBezTo>
                <a:cubicBezTo>
                  <a:pt x="4993268" y="5967438"/>
                  <a:pt x="4990586" y="5964806"/>
                  <a:pt x="4987186" y="5962948"/>
                </a:cubicBezTo>
                <a:cubicBezTo>
                  <a:pt x="4983784" y="5961090"/>
                  <a:pt x="4979992" y="5960160"/>
                  <a:pt x="4975806" y="5960160"/>
                </a:cubicBezTo>
                <a:close/>
                <a:moveTo>
                  <a:pt x="4834849" y="5960160"/>
                </a:moveTo>
                <a:cubicBezTo>
                  <a:pt x="4831343" y="5960160"/>
                  <a:pt x="4828296" y="5960738"/>
                  <a:pt x="4825706" y="5961888"/>
                </a:cubicBezTo>
                <a:cubicBezTo>
                  <a:pt x="4823116" y="5963040"/>
                  <a:pt x="4821128" y="5964611"/>
                  <a:pt x="4819742" y="5966602"/>
                </a:cubicBezTo>
                <a:cubicBezTo>
                  <a:pt x="4818355" y="5968592"/>
                  <a:pt x="4817662" y="5970790"/>
                  <a:pt x="4817662" y="5973199"/>
                </a:cubicBezTo>
                <a:cubicBezTo>
                  <a:pt x="4817662" y="5976132"/>
                  <a:pt x="4818407" y="5978461"/>
                  <a:pt x="4819898" y="5980189"/>
                </a:cubicBezTo>
                <a:cubicBezTo>
                  <a:pt x="4821391" y="5981916"/>
                  <a:pt x="4823167" y="5983200"/>
                  <a:pt x="4825235" y="5984037"/>
                </a:cubicBezTo>
                <a:cubicBezTo>
                  <a:pt x="4827302" y="5984876"/>
                  <a:pt x="4829955" y="5985687"/>
                  <a:pt x="4833200" y="5986472"/>
                </a:cubicBezTo>
                <a:cubicBezTo>
                  <a:pt x="4836339" y="5987310"/>
                  <a:pt x="4838628" y="5988082"/>
                  <a:pt x="4840066" y="5988789"/>
                </a:cubicBezTo>
                <a:cubicBezTo>
                  <a:pt x="4841504" y="5989496"/>
                  <a:pt x="4842225" y="5990556"/>
                  <a:pt x="4842225" y="5991970"/>
                </a:cubicBezTo>
                <a:cubicBezTo>
                  <a:pt x="4842225" y="5993279"/>
                  <a:pt x="4841636" y="5994353"/>
                  <a:pt x="4840460" y="5995190"/>
                </a:cubicBezTo>
                <a:cubicBezTo>
                  <a:pt x="4839282" y="5996029"/>
                  <a:pt x="4837647" y="5996447"/>
                  <a:pt x="4835553" y="5996447"/>
                </a:cubicBezTo>
                <a:cubicBezTo>
                  <a:pt x="4833408" y="5996447"/>
                  <a:pt x="4831617" y="5995898"/>
                  <a:pt x="4830179" y="5994797"/>
                </a:cubicBezTo>
                <a:cubicBezTo>
                  <a:pt x="4828738" y="5993697"/>
                  <a:pt x="4827915" y="5992312"/>
                  <a:pt x="4827707" y="5990635"/>
                </a:cubicBezTo>
                <a:lnTo>
                  <a:pt x="4816642" y="5990635"/>
                </a:lnTo>
                <a:cubicBezTo>
                  <a:pt x="4816800" y="5993305"/>
                  <a:pt x="4817701" y="5995740"/>
                  <a:pt x="4819350" y="5997940"/>
                </a:cubicBezTo>
                <a:cubicBezTo>
                  <a:pt x="4820997" y="6000139"/>
                  <a:pt x="4823234" y="6001879"/>
                  <a:pt x="4826058" y="6003162"/>
                </a:cubicBezTo>
                <a:cubicBezTo>
                  <a:pt x="4828885" y="6004445"/>
                  <a:pt x="4832075" y="6005086"/>
                  <a:pt x="4835633" y="6005086"/>
                </a:cubicBezTo>
                <a:cubicBezTo>
                  <a:pt x="4839085" y="6005086"/>
                  <a:pt x="4842107" y="6004523"/>
                  <a:pt x="4844697" y="6003398"/>
                </a:cubicBezTo>
                <a:cubicBezTo>
                  <a:pt x="4847287" y="6002273"/>
                  <a:pt x="4849274" y="6000716"/>
                  <a:pt x="4850661" y="5998725"/>
                </a:cubicBezTo>
                <a:cubicBezTo>
                  <a:pt x="4852046" y="5996735"/>
                  <a:pt x="4852740" y="5994483"/>
                  <a:pt x="4852740" y="5991970"/>
                </a:cubicBezTo>
                <a:cubicBezTo>
                  <a:pt x="4852688" y="5989091"/>
                  <a:pt x="4851917" y="5986774"/>
                  <a:pt x="4850426" y="5985020"/>
                </a:cubicBezTo>
                <a:cubicBezTo>
                  <a:pt x="4848935" y="5983265"/>
                  <a:pt x="4847168" y="5981969"/>
                  <a:pt x="4845128" y="5981131"/>
                </a:cubicBezTo>
                <a:cubicBezTo>
                  <a:pt x="4843087" y="5980294"/>
                  <a:pt x="4840499" y="5979482"/>
                  <a:pt x="4837359" y="5978697"/>
                </a:cubicBezTo>
                <a:cubicBezTo>
                  <a:pt x="4834271" y="5977911"/>
                  <a:pt x="4831996" y="5977139"/>
                  <a:pt x="4830531" y="5976379"/>
                </a:cubicBezTo>
                <a:cubicBezTo>
                  <a:pt x="4829066" y="5975621"/>
                  <a:pt x="4828335" y="5974508"/>
                  <a:pt x="4828335" y="5973041"/>
                </a:cubicBezTo>
                <a:cubicBezTo>
                  <a:pt x="4828335" y="5971733"/>
                  <a:pt x="4828870" y="5970712"/>
                  <a:pt x="4829944" y="5969978"/>
                </a:cubicBezTo>
                <a:cubicBezTo>
                  <a:pt x="4831015" y="5969246"/>
                  <a:pt x="4832545" y="5968879"/>
                  <a:pt x="4834533" y="5968879"/>
                </a:cubicBezTo>
                <a:cubicBezTo>
                  <a:pt x="4836679" y="5968879"/>
                  <a:pt x="4838391" y="5969390"/>
                  <a:pt x="4839674" y="5970411"/>
                </a:cubicBezTo>
                <a:cubicBezTo>
                  <a:pt x="4840955" y="5971432"/>
                  <a:pt x="4841675" y="5972805"/>
                  <a:pt x="4841832" y="5974533"/>
                </a:cubicBezTo>
                <a:lnTo>
                  <a:pt x="4852348" y="5974533"/>
                </a:lnTo>
                <a:cubicBezTo>
                  <a:pt x="4852035" y="5970136"/>
                  <a:pt x="4850334" y="5966640"/>
                  <a:pt x="4847247" y="5964048"/>
                </a:cubicBezTo>
                <a:cubicBezTo>
                  <a:pt x="4844160" y="5961456"/>
                  <a:pt x="4840028" y="5960160"/>
                  <a:pt x="4834849" y="5960160"/>
                </a:cubicBezTo>
                <a:close/>
                <a:moveTo>
                  <a:pt x="4691618" y="5960160"/>
                </a:moveTo>
                <a:cubicBezTo>
                  <a:pt x="4687432" y="5960160"/>
                  <a:pt x="4683639" y="5961090"/>
                  <a:pt x="4680239" y="5962948"/>
                </a:cubicBezTo>
                <a:cubicBezTo>
                  <a:pt x="4676837" y="5964806"/>
                  <a:pt x="4674157" y="5967438"/>
                  <a:pt x="4672195" y="5970842"/>
                </a:cubicBezTo>
                <a:cubicBezTo>
                  <a:pt x="4670234" y="5974245"/>
                  <a:pt x="4669252" y="5978172"/>
                  <a:pt x="4669252" y="5982622"/>
                </a:cubicBezTo>
                <a:cubicBezTo>
                  <a:pt x="4669252" y="5987073"/>
                  <a:pt x="4670206" y="5991001"/>
                  <a:pt x="4672117" y="5994404"/>
                </a:cubicBezTo>
                <a:cubicBezTo>
                  <a:pt x="4674026" y="5997808"/>
                  <a:pt x="4676656" y="6000439"/>
                  <a:pt x="4680004" y="6002297"/>
                </a:cubicBezTo>
                <a:cubicBezTo>
                  <a:pt x="4683352" y="6004156"/>
                  <a:pt x="4687118" y="6005086"/>
                  <a:pt x="4691304" y="6005086"/>
                </a:cubicBezTo>
                <a:cubicBezTo>
                  <a:pt x="4695542" y="6005086"/>
                  <a:pt x="4699373" y="6004156"/>
                  <a:pt x="4702801" y="6002297"/>
                </a:cubicBezTo>
                <a:cubicBezTo>
                  <a:pt x="4706227" y="6000439"/>
                  <a:pt x="4708948" y="5997808"/>
                  <a:pt x="4710963" y="5994404"/>
                </a:cubicBezTo>
                <a:cubicBezTo>
                  <a:pt x="4712977" y="5991001"/>
                  <a:pt x="4713984" y="5987073"/>
                  <a:pt x="4713984" y="5982622"/>
                </a:cubicBezTo>
                <a:cubicBezTo>
                  <a:pt x="4713984" y="5978172"/>
                  <a:pt x="4713004" y="5974245"/>
                  <a:pt x="4711041" y="5970842"/>
                </a:cubicBezTo>
                <a:cubicBezTo>
                  <a:pt x="4709079" y="5967438"/>
                  <a:pt x="4706398" y="5964806"/>
                  <a:pt x="4702998" y="5962948"/>
                </a:cubicBezTo>
                <a:cubicBezTo>
                  <a:pt x="4699596" y="5961090"/>
                  <a:pt x="4695804" y="5960160"/>
                  <a:pt x="4691618" y="5960160"/>
                </a:cubicBezTo>
                <a:close/>
                <a:moveTo>
                  <a:pt x="4791135" y="5960158"/>
                </a:moveTo>
                <a:cubicBezTo>
                  <a:pt x="4786845" y="5960158"/>
                  <a:pt x="4783053" y="5961074"/>
                  <a:pt x="4779755" y="5962906"/>
                </a:cubicBezTo>
                <a:cubicBezTo>
                  <a:pt x="4776460" y="5964740"/>
                  <a:pt x="4773896" y="5967358"/>
                  <a:pt x="4772064" y="5970761"/>
                </a:cubicBezTo>
                <a:cubicBezTo>
                  <a:pt x="4770234" y="5974166"/>
                  <a:pt x="4769319" y="5978119"/>
                  <a:pt x="4769319" y="5982621"/>
                </a:cubicBezTo>
                <a:cubicBezTo>
                  <a:pt x="4769319" y="5987072"/>
                  <a:pt x="4770247" y="5990999"/>
                  <a:pt x="4772103" y="5994403"/>
                </a:cubicBezTo>
                <a:cubicBezTo>
                  <a:pt x="4773961" y="5997806"/>
                  <a:pt x="4776551" y="6000438"/>
                  <a:pt x="4779873" y="6002295"/>
                </a:cubicBezTo>
                <a:cubicBezTo>
                  <a:pt x="4783195" y="6004155"/>
                  <a:pt x="4786948" y="6005084"/>
                  <a:pt x="4791135" y="6005084"/>
                </a:cubicBezTo>
                <a:cubicBezTo>
                  <a:pt x="4796313" y="6005084"/>
                  <a:pt x="4800681" y="6003737"/>
                  <a:pt x="4804241" y="6001039"/>
                </a:cubicBezTo>
                <a:cubicBezTo>
                  <a:pt x="4807797" y="5998343"/>
                  <a:pt x="4810205" y="5994900"/>
                  <a:pt x="4811459" y="5990711"/>
                </a:cubicBezTo>
                <a:lnTo>
                  <a:pt x="4799610" y="5990711"/>
                </a:lnTo>
                <a:cubicBezTo>
                  <a:pt x="4797883" y="5994219"/>
                  <a:pt x="4794980" y="5995973"/>
                  <a:pt x="4790899" y="5995973"/>
                </a:cubicBezTo>
                <a:cubicBezTo>
                  <a:pt x="4788075" y="5995973"/>
                  <a:pt x="4785693" y="5995083"/>
                  <a:pt x="4783757" y="5993302"/>
                </a:cubicBezTo>
                <a:cubicBezTo>
                  <a:pt x="4781822" y="5991523"/>
                  <a:pt x="4780723" y="5989061"/>
                  <a:pt x="4780462" y="5985919"/>
                </a:cubicBezTo>
                <a:lnTo>
                  <a:pt x="4812245" y="5985919"/>
                </a:lnTo>
                <a:cubicBezTo>
                  <a:pt x="4812454" y="5984662"/>
                  <a:pt x="4812559" y="5983249"/>
                  <a:pt x="4812559" y="5981678"/>
                </a:cubicBezTo>
                <a:cubicBezTo>
                  <a:pt x="4812559" y="5977437"/>
                  <a:pt x="4811656" y="5973680"/>
                  <a:pt x="4809850" y="5970408"/>
                </a:cubicBezTo>
                <a:cubicBezTo>
                  <a:pt x="4808046" y="5967136"/>
                  <a:pt x="4805508" y="5964609"/>
                  <a:pt x="4802240" y="5962829"/>
                </a:cubicBezTo>
                <a:cubicBezTo>
                  <a:pt x="4798969" y="5961049"/>
                  <a:pt x="4795267" y="5960158"/>
                  <a:pt x="4791135" y="5960158"/>
                </a:cubicBezTo>
                <a:close/>
                <a:moveTo>
                  <a:pt x="4878877" y="5960157"/>
                </a:moveTo>
                <a:cubicBezTo>
                  <a:pt x="4874690" y="5960157"/>
                  <a:pt x="4870977" y="5961087"/>
                  <a:pt x="4867733" y="5962945"/>
                </a:cubicBezTo>
                <a:cubicBezTo>
                  <a:pt x="4864488" y="5964804"/>
                  <a:pt x="4861953" y="5967422"/>
                  <a:pt x="4860120" y="5970800"/>
                </a:cubicBezTo>
                <a:cubicBezTo>
                  <a:pt x="4858290" y="5974177"/>
                  <a:pt x="4857374" y="5978118"/>
                  <a:pt x="4857374" y="5982620"/>
                </a:cubicBezTo>
                <a:cubicBezTo>
                  <a:pt x="4857374" y="5987124"/>
                  <a:pt x="4858290" y="5991064"/>
                  <a:pt x="4860120" y="5994441"/>
                </a:cubicBezTo>
                <a:cubicBezTo>
                  <a:pt x="4861953" y="5997818"/>
                  <a:pt x="4864488" y="6000437"/>
                  <a:pt x="4867733" y="6002295"/>
                </a:cubicBezTo>
                <a:cubicBezTo>
                  <a:pt x="4870977" y="6004154"/>
                  <a:pt x="4874690" y="6005083"/>
                  <a:pt x="4878877" y="6005083"/>
                </a:cubicBezTo>
                <a:cubicBezTo>
                  <a:pt x="4884214" y="6005083"/>
                  <a:pt x="4888659" y="6003697"/>
                  <a:pt x="4892218" y="6000921"/>
                </a:cubicBezTo>
                <a:cubicBezTo>
                  <a:pt x="4895774" y="5998146"/>
                  <a:pt x="4898154" y="5994402"/>
                  <a:pt x="4899359" y="5989689"/>
                </a:cubicBezTo>
                <a:lnTo>
                  <a:pt x="4887509" y="5989689"/>
                </a:lnTo>
                <a:cubicBezTo>
                  <a:pt x="4886148" y="5993669"/>
                  <a:pt x="4883244" y="5995659"/>
                  <a:pt x="4878798" y="5995659"/>
                </a:cubicBezTo>
                <a:cubicBezTo>
                  <a:pt x="4875660" y="5995659"/>
                  <a:pt x="4873174" y="5994519"/>
                  <a:pt x="4871343" y="5992241"/>
                </a:cubicBezTo>
                <a:cubicBezTo>
                  <a:pt x="4869510" y="5989963"/>
                  <a:pt x="4868597" y="5986757"/>
                  <a:pt x="4868597" y="5982620"/>
                </a:cubicBezTo>
                <a:cubicBezTo>
                  <a:pt x="4868597" y="5978431"/>
                  <a:pt x="4869510" y="5975198"/>
                  <a:pt x="4871343" y="5972920"/>
                </a:cubicBezTo>
                <a:cubicBezTo>
                  <a:pt x="4873174" y="5970642"/>
                  <a:pt x="4875660" y="5969504"/>
                  <a:pt x="4878798" y="5969504"/>
                </a:cubicBezTo>
                <a:cubicBezTo>
                  <a:pt x="4880996" y="5969504"/>
                  <a:pt x="4882840" y="5970041"/>
                  <a:pt x="4884330" y="5971114"/>
                </a:cubicBezTo>
                <a:cubicBezTo>
                  <a:pt x="4885821" y="5972188"/>
                  <a:pt x="4886881" y="5973666"/>
                  <a:pt x="4887509" y="5975551"/>
                </a:cubicBezTo>
                <a:lnTo>
                  <a:pt x="4899359" y="5975551"/>
                </a:lnTo>
                <a:cubicBezTo>
                  <a:pt x="4898154" y="5970682"/>
                  <a:pt x="4895789" y="5966900"/>
                  <a:pt x="4892258" y="5964202"/>
                </a:cubicBezTo>
                <a:cubicBezTo>
                  <a:pt x="4888726" y="5961506"/>
                  <a:pt x="4884265" y="5960157"/>
                  <a:pt x="4878877" y="5960157"/>
                </a:cubicBezTo>
                <a:close/>
                <a:moveTo>
                  <a:pt x="4737531" y="5960156"/>
                </a:moveTo>
                <a:cubicBezTo>
                  <a:pt x="4733816" y="5960156"/>
                  <a:pt x="4730455" y="5961073"/>
                  <a:pt x="4727447" y="5962904"/>
                </a:cubicBezTo>
                <a:cubicBezTo>
                  <a:pt x="4724439" y="5964738"/>
                  <a:pt x="4722059" y="5967356"/>
                  <a:pt x="4720307" y="5970758"/>
                </a:cubicBezTo>
                <a:cubicBezTo>
                  <a:pt x="4718553" y="5974163"/>
                  <a:pt x="4717677" y="5978063"/>
                  <a:pt x="4717677" y="5982462"/>
                </a:cubicBezTo>
                <a:cubicBezTo>
                  <a:pt x="4717677" y="5986913"/>
                  <a:pt x="4718553" y="5990853"/>
                  <a:pt x="4720307" y="5994282"/>
                </a:cubicBezTo>
                <a:cubicBezTo>
                  <a:pt x="4722059" y="5997712"/>
                  <a:pt x="4724452" y="6000369"/>
                  <a:pt x="4727486" y="6002254"/>
                </a:cubicBezTo>
                <a:cubicBezTo>
                  <a:pt x="4730521" y="6004139"/>
                  <a:pt x="4733870" y="6005082"/>
                  <a:pt x="4737531" y="6005082"/>
                </a:cubicBezTo>
                <a:cubicBezTo>
                  <a:pt x="4740723" y="6005082"/>
                  <a:pt x="4743560" y="6004400"/>
                  <a:pt x="4746047" y="6003039"/>
                </a:cubicBezTo>
                <a:cubicBezTo>
                  <a:pt x="4748530" y="6001678"/>
                  <a:pt x="4750481" y="5999976"/>
                  <a:pt x="4751893" y="5997934"/>
                </a:cubicBezTo>
                <a:lnTo>
                  <a:pt x="4751893" y="6004689"/>
                </a:lnTo>
                <a:cubicBezTo>
                  <a:pt x="4751893" y="6008564"/>
                  <a:pt x="4750899" y="6011456"/>
                  <a:pt x="4748911" y="6013368"/>
                </a:cubicBezTo>
                <a:cubicBezTo>
                  <a:pt x="4746921" y="6015278"/>
                  <a:pt x="4744333" y="6016234"/>
                  <a:pt x="4741141" y="6016234"/>
                </a:cubicBezTo>
                <a:cubicBezTo>
                  <a:pt x="4738420" y="6016234"/>
                  <a:pt x="4736106" y="6015646"/>
                  <a:pt x="4734196" y="6014467"/>
                </a:cubicBezTo>
                <a:cubicBezTo>
                  <a:pt x="4732286" y="6013290"/>
                  <a:pt x="4731044" y="6011705"/>
                  <a:pt x="4730468" y="6009716"/>
                </a:cubicBezTo>
                <a:lnTo>
                  <a:pt x="4719560" y="6009716"/>
                </a:lnTo>
                <a:cubicBezTo>
                  <a:pt x="4720084" y="6014690"/>
                  <a:pt x="4722320" y="6018616"/>
                  <a:pt x="4726270" y="6021497"/>
                </a:cubicBezTo>
                <a:cubicBezTo>
                  <a:pt x="4730220" y="6024376"/>
                  <a:pt x="4735282" y="6025817"/>
                  <a:pt x="4741456" y="6025817"/>
                </a:cubicBezTo>
                <a:cubicBezTo>
                  <a:pt x="4746058" y="6025817"/>
                  <a:pt x="4749982" y="6024886"/>
                  <a:pt x="4753226" y="6023028"/>
                </a:cubicBezTo>
                <a:cubicBezTo>
                  <a:pt x="4756471" y="6021170"/>
                  <a:pt x="4758904" y="6018656"/>
                  <a:pt x="4760525" y="6015488"/>
                </a:cubicBezTo>
                <a:cubicBezTo>
                  <a:pt x="4762146" y="6012320"/>
                  <a:pt x="4762958" y="6008720"/>
                  <a:pt x="4762958" y="6004689"/>
                </a:cubicBezTo>
                <a:lnTo>
                  <a:pt x="4762958" y="5960863"/>
                </a:lnTo>
                <a:lnTo>
                  <a:pt x="4751893" y="5960863"/>
                </a:lnTo>
                <a:lnTo>
                  <a:pt x="4751893" y="5967067"/>
                </a:lnTo>
                <a:cubicBezTo>
                  <a:pt x="4750481" y="5965025"/>
                  <a:pt x="4748544" y="5963364"/>
                  <a:pt x="4746087" y="5962081"/>
                </a:cubicBezTo>
                <a:cubicBezTo>
                  <a:pt x="4743626" y="5960797"/>
                  <a:pt x="4740775" y="5960156"/>
                  <a:pt x="4737531" y="5960156"/>
                </a:cubicBezTo>
                <a:close/>
                <a:moveTo>
                  <a:pt x="5053100" y="5946290"/>
                </a:moveTo>
                <a:lnTo>
                  <a:pt x="5053100" y="6004411"/>
                </a:lnTo>
                <a:lnTo>
                  <a:pt x="5064086" y="6004411"/>
                </a:lnTo>
                <a:lnTo>
                  <a:pt x="5064086" y="5946290"/>
                </a:lnTo>
                <a:close/>
                <a:moveTo>
                  <a:pt x="4905880" y="5946256"/>
                </a:moveTo>
                <a:lnTo>
                  <a:pt x="4905880" y="6004377"/>
                </a:lnTo>
                <a:lnTo>
                  <a:pt x="4916866" y="6004377"/>
                </a:lnTo>
                <a:lnTo>
                  <a:pt x="4916866" y="5980343"/>
                </a:lnTo>
                <a:cubicBezTo>
                  <a:pt x="4916866" y="5976887"/>
                  <a:pt x="4917742" y="5974231"/>
                  <a:pt x="4919495" y="5972371"/>
                </a:cubicBezTo>
                <a:cubicBezTo>
                  <a:pt x="4921249" y="5970513"/>
                  <a:pt x="4923642" y="5969583"/>
                  <a:pt x="4926676" y="5969583"/>
                </a:cubicBezTo>
                <a:cubicBezTo>
                  <a:pt x="4929659" y="5969583"/>
                  <a:pt x="4932012" y="5970513"/>
                  <a:pt x="4933739" y="5972371"/>
                </a:cubicBezTo>
                <a:cubicBezTo>
                  <a:pt x="4935466" y="5974231"/>
                  <a:pt x="4936329" y="5976887"/>
                  <a:pt x="4936329" y="5980343"/>
                </a:cubicBezTo>
                <a:lnTo>
                  <a:pt x="4936329" y="6004377"/>
                </a:lnTo>
                <a:lnTo>
                  <a:pt x="4947315" y="6004377"/>
                </a:lnTo>
                <a:lnTo>
                  <a:pt x="4947315" y="5978850"/>
                </a:lnTo>
                <a:cubicBezTo>
                  <a:pt x="4947315" y="5974924"/>
                  <a:pt x="4946596" y="5971560"/>
                  <a:pt x="4945156" y="5968758"/>
                </a:cubicBezTo>
                <a:cubicBezTo>
                  <a:pt x="4943718" y="5965957"/>
                  <a:pt x="4941717" y="5963837"/>
                  <a:pt x="4939154" y="5962396"/>
                </a:cubicBezTo>
                <a:cubicBezTo>
                  <a:pt x="4936590" y="5960957"/>
                  <a:pt x="4933660" y="5960236"/>
                  <a:pt x="4930365" y="5960236"/>
                </a:cubicBezTo>
                <a:cubicBezTo>
                  <a:pt x="4927487" y="5960236"/>
                  <a:pt x="4924872" y="5960774"/>
                  <a:pt x="4922516" y="5961847"/>
                </a:cubicBezTo>
                <a:cubicBezTo>
                  <a:pt x="4920163" y="5962920"/>
                  <a:pt x="4918280" y="5964399"/>
                  <a:pt x="4916866" y="5966284"/>
                </a:cubicBezTo>
                <a:lnTo>
                  <a:pt x="4916866" y="5946256"/>
                </a:lnTo>
                <a:close/>
                <a:moveTo>
                  <a:pt x="4621692" y="5946256"/>
                </a:moveTo>
                <a:lnTo>
                  <a:pt x="4621692" y="6004377"/>
                </a:lnTo>
                <a:lnTo>
                  <a:pt x="4632678" y="6004377"/>
                </a:lnTo>
                <a:lnTo>
                  <a:pt x="4632678" y="5980343"/>
                </a:lnTo>
                <a:cubicBezTo>
                  <a:pt x="4632678" y="5976887"/>
                  <a:pt x="4633553" y="5974231"/>
                  <a:pt x="4635307" y="5972371"/>
                </a:cubicBezTo>
                <a:cubicBezTo>
                  <a:pt x="4637059" y="5970513"/>
                  <a:pt x="4639453" y="5969583"/>
                  <a:pt x="4642487" y="5969583"/>
                </a:cubicBezTo>
                <a:cubicBezTo>
                  <a:pt x="4645470" y="5969583"/>
                  <a:pt x="4647824" y="5970513"/>
                  <a:pt x="4649550" y="5972371"/>
                </a:cubicBezTo>
                <a:cubicBezTo>
                  <a:pt x="4651277" y="5974231"/>
                  <a:pt x="4652140" y="5976887"/>
                  <a:pt x="4652140" y="5980343"/>
                </a:cubicBezTo>
                <a:lnTo>
                  <a:pt x="4652140" y="6004377"/>
                </a:lnTo>
                <a:lnTo>
                  <a:pt x="4663126" y="6004377"/>
                </a:lnTo>
                <a:lnTo>
                  <a:pt x="4663126" y="5978850"/>
                </a:lnTo>
                <a:cubicBezTo>
                  <a:pt x="4663126" y="5974924"/>
                  <a:pt x="4662407" y="5971560"/>
                  <a:pt x="4660968" y="5968758"/>
                </a:cubicBezTo>
                <a:cubicBezTo>
                  <a:pt x="4659528" y="5965957"/>
                  <a:pt x="4657527" y="5963837"/>
                  <a:pt x="4654965" y="5962396"/>
                </a:cubicBezTo>
                <a:cubicBezTo>
                  <a:pt x="4652401" y="5960957"/>
                  <a:pt x="4649471" y="5960236"/>
                  <a:pt x="4646175" y="5960236"/>
                </a:cubicBezTo>
                <a:cubicBezTo>
                  <a:pt x="4643298" y="5960236"/>
                  <a:pt x="4640682" y="5960774"/>
                  <a:pt x="4638328" y="5961847"/>
                </a:cubicBezTo>
                <a:cubicBezTo>
                  <a:pt x="4635974" y="5962920"/>
                  <a:pt x="4634090" y="5964399"/>
                  <a:pt x="4632678" y="5966284"/>
                </a:cubicBezTo>
                <a:lnTo>
                  <a:pt x="4632678" y="5946256"/>
                </a:lnTo>
                <a:close/>
                <a:moveTo>
                  <a:pt x="4394699" y="5937416"/>
                </a:moveTo>
                <a:cubicBezTo>
                  <a:pt x="4394699" y="5986784"/>
                  <a:pt x="4434686" y="6026805"/>
                  <a:pt x="4484013" y="6026805"/>
                </a:cubicBezTo>
                <a:cubicBezTo>
                  <a:pt x="4533340" y="6026805"/>
                  <a:pt x="4573328" y="5986784"/>
                  <a:pt x="4573328" y="5937416"/>
                </a:cubicBezTo>
                <a:lnTo>
                  <a:pt x="4529914" y="5937416"/>
                </a:lnTo>
                <a:cubicBezTo>
                  <a:pt x="4529914" y="5962788"/>
                  <a:pt x="4509363" y="5983355"/>
                  <a:pt x="4484013" y="5983355"/>
                </a:cubicBezTo>
                <a:cubicBezTo>
                  <a:pt x="4458662" y="5983355"/>
                  <a:pt x="4438112" y="5962788"/>
                  <a:pt x="4438112" y="5937416"/>
                </a:cubicBezTo>
                <a:close/>
                <a:moveTo>
                  <a:pt x="5278926" y="3706427"/>
                </a:moveTo>
                <a:lnTo>
                  <a:pt x="5064087" y="3921266"/>
                </a:lnTo>
                <a:lnTo>
                  <a:pt x="5064087" y="3928886"/>
                </a:lnTo>
                <a:lnTo>
                  <a:pt x="5282736" y="3710237"/>
                </a:lnTo>
                <a:close/>
                <a:moveTo>
                  <a:pt x="5240826" y="3706427"/>
                </a:moveTo>
                <a:lnTo>
                  <a:pt x="5064087" y="3883166"/>
                </a:lnTo>
                <a:lnTo>
                  <a:pt x="5064087" y="3890786"/>
                </a:lnTo>
                <a:lnTo>
                  <a:pt x="5244636" y="3710237"/>
                </a:lnTo>
                <a:close/>
                <a:moveTo>
                  <a:pt x="5202726" y="3706427"/>
                </a:moveTo>
                <a:lnTo>
                  <a:pt x="5064087" y="3845066"/>
                </a:lnTo>
                <a:lnTo>
                  <a:pt x="5064087" y="3852686"/>
                </a:lnTo>
                <a:lnTo>
                  <a:pt x="5206536" y="3710237"/>
                </a:lnTo>
                <a:close/>
                <a:moveTo>
                  <a:pt x="5164626" y="3706427"/>
                </a:moveTo>
                <a:lnTo>
                  <a:pt x="5064087" y="3806966"/>
                </a:lnTo>
                <a:lnTo>
                  <a:pt x="5064087" y="3814586"/>
                </a:lnTo>
                <a:lnTo>
                  <a:pt x="5168436" y="3710237"/>
                </a:lnTo>
                <a:close/>
                <a:moveTo>
                  <a:pt x="5126526" y="3706427"/>
                </a:moveTo>
                <a:lnTo>
                  <a:pt x="5064087" y="3768866"/>
                </a:lnTo>
                <a:lnTo>
                  <a:pt x="5064087" y="3776486"/>
                </a:lnTo>
                <a:lnTo>
                  <a:pt x="5130336" y="3710237"/>
                </a:lnTo>
                <a:close/>
                <a:moveTo>
                  <a:pt x="5088426" y="3706427"/>
                </a:moveTo>
                <a:lnTo>
                  <a:pt x="5064087" y="3730766"/>
                </a:lnTo>
                <a:lnTo>
                  <a:pt x="5064087" y="3738386"/>
                </a:lnTo>
                <a:lnTo>
                  <a:pt x="5092236" y="3710237"/>
                </a:lnTo>
                <a:close/>
                <a:moveTo>
                  <a:pt x="0" y="0"/>
                </a:moveTo>
                <a:lnTo>
                  <a:pt x="5309507" y="0"/>
                </a:lnTo>
                <a:lnTo>
                  <a:pt x="5309507" y="3713946"/>
                </a:lnTo>
                <a:lnTo>
                  <a:pt x="5064087" y="3959366"/>
                </a:lnTo>
                <a:lnTo>
                  <a:pt x="5064087" y="3966986"/>
                </a:lnTo>
                <a:lnTo>
                  <a:pt x="5309507" y="3721566"/>
                </a:lnTo>
                <a:lnTo>
                  <a:pt x="5309507" y="3752046"/>
                </a:lnTo>
                <a:lnTo>
                  <a:pt x="5064087" y="3997466"/>
                </a:lnTo>
                <a:lnTo>
                  <a:pt x="5064087" y="4005086"/>
                </a:lnTo>
                <a:lnTo>
                  <a:pt x="5309507" y="3759666"/>
                </a:lnTo>
                <a:lnTo>
                  <a:pt x="5309507" y="3790146"/>
                </a:lnTo>
                <a:lnTo>
                  <a:pt x="5064087" y="4035566"/>
                </a:lnTo>
                <a:lnTo>
                  <a:pt x="5064087" y="4043187"/>
                </a:lnTo>
                <a:lnTo>
                  <a:pt x="5309507" y="3797767"/>
                </a:lnTo>
                <a:lnTo>
                  <a:pt x="5309507" y="3828247"/>
                </a:lnTo>
                <a:lnTo>
                  <a:pt x="5064087" y="4073667"/>
                </a:lnTo>
                <a:lnTo>
                  <a:pt x="5064087" y="4081286"/>
                </a:lnTo>
                <a:lnTo>
                  <a:pt x="5309507" y="3835866"/>
                </a:lnTo>
                <a:lnTo>
                  <a:pt x="5309507" y="3866347"/>
                </a:lnTo>
                <a:lnTo>
                  <a:pt x="5064087" y="4111767"/>
                </a:lnTo>
                <a:lnTo>
                  <a:pt x="5064087" y="4119386"/>
                </a:lnTo>
                <a:lnTo>
                  <a:pt x="5309507" y="3873966"/>
                </a:lnTo>
                <a:lnTo>
                  <a:pt x="5309507" y="3904446"/>
                </a:lnTo>
                <a:lnTo>
                  <a:pt x="5064087" y="4149866"/>
                </a:lnTo>
                <a:lnTo>
                  <a:pt x="5064087" y="4157486"/>
                </a:lnTo>
                <a:lnTo>
                  <a:pt x="5309507" y="3912066"/>
                </a:lnTo>
                <a:lnTo>
                  <a:pt x="5309507" y="3942546"/>
                </a:lnTo>
                <a:lnTo>
                  <a:pt x="5064087" y="4187966"/>
                </a:lnTo>
                <a:lnTo>
                  <a:pt x="5064087" y="4195586"/>
                </a:lnTo>
                <a:lnTo>
                  <a:pt x="5309507" y="3950166"/>
                </a:lnTo>
                <a:lnTo>
                  <a:pt x="5309507" y="3980646"/>
                </a:lnTo>
                <a:lnTo>
                  <a:pt x="5064087" y="4226066"/>
                </a:lnTo>
                <a:lnTo>
                  <a:pt x="5064087" y="4233687"/>
                </a:lnTo>
                <a:lnTo>
                  <a:pt x="5309507" y="3988267"/>
                </a:lnTo>
                <a:lnTo>
                  <a:pt x="5309507" y="4018746"/>
                </a:lnTo>
                <a:lnTo>
                  <a:pt x="5064087" y="4264166"/>
                </a:lnTo>
                <a:lnTo>
                  <a:pt x="5064087" y="4271787"/>
                </a:lnTo>
                <a:lnTo>
                  <a:pt x="5309507" y="4026367"/>
                </a:lnTo>
                <a:lnTo>
                  <a:pt x="5309507" y="4056847"/>
                </a:lnTo>
                <a:lnTo>
                  <a:pt x="5064087" y="4302267"/>
                </a:lnTo>
                <a:lnTo>
                  <a:pt x="5064087" y="4309886"/>
                </a:lnTo>
                <a:lnTo>
                  <a:pt x="5309507" y="4064466"/>
                </a:lnTo>
                <a:lnTo>
                  <a:pt x="5309507" y="4094947"/>
                </a:lnTo>
                <a:lnTo>
                  <a:pt x="5064087" y="4340367"/>
                </a:lnTo>
                <a:lnTo>
                  <a:pt x="5064087" y="4347986"/>
                </a:lnTo>
                <a:lnTo>
                  <a:pt x="5309507" y="4102566"/>
                </a:lnTo>
                <a:lnTo>
                  <a:pt x="5309507" y="4133046"/>
                </a:lnTo>
                <a:lnTo>
                  <a:pt x="5064087" y="4378466"/>
                </a:lnTo>
                <a:lnTo>
                  <a:pt x="5064087" y="4386086"/>
                </a:lnTo>
                <a:lnTo>
                  <a:pt x="5309507" y="4140666"/>
                </a:lnTo>
                <a:lnTo>
                  <a:pt x="5309507" y="4171146"/>
                </a:lnTo>
                <a:lnTo>
                  <a:pt x="5064087" y="4416566"/>
                </a:lnTo>
                <a:lnTo>
                  <a:pt x="5064087" y="4424186"/>
                </a:lnTo>
                <a:lnTo>
                  <a:pt x="5309507" y="4178766"/>
                </a:lnTo>
                <a:lnTo>
                  <a:pt x="5309507" y="4209246"/>
                </a:lnTo>
                <a:lnTo>
                  <a:pt x="5064087" y="4454666"/>
                </a:lnTo>
                <a:lnTo>
                  <a:pt x="5064087" y="4462286"/>
                </a:lnTo>
                <a:lnTo>
                  <a:pt x="5309507" y="4216866"/>
                </a:lnTo>
                <a:lnTo>
                  <a:pt x="5309507" y="4247346"/>
                </a:lnTo>
                <a:lnTo>
                  <a:pt x="5064087" y="4492766"/>
                </a:lnTo>
                <a:lnTo>
                  <a:pt x="5064087" y="4500387"/>
                </a:lnTo>
                <a:lnTo>
                  <a:pt x="5309507" y="4254967"/>
                </a:lnTo>
                <a:lnTo>
                  <a:pt x="5309507" y="4285446"/>
                </a:lnTo>
                <a:lnTo>
                  <a:pt x="5064087" y="4530866"/>
                </a:lnTo>
                <a:lnTo>
                  <a:pt x="5064087" y="4538486"/>
                </a:lnTo>
                <a:lnTo>
                  <a:pt x="5309507" y="4293066"/>
                </a:lnTo>
                <a:lnTo>
                  <a:pt x="5309507" y="4323547"/>
                </a:lnTo>
                <a:lnTo>
                  <a:pt x="5064087" y="4568967"/>
                </a:lnTo>
                <a:lnTo>
                  <a:pt x="5064087" y="4576586"/>
                </a:lnTo>
                <a:lnTo>
                  <a:pt x="5309507" y="4331166"/>
                </a:lnTo>
                <a:lnTo>
                  <a:pt x="5309507" y="4361646"/>
                </a:lnTo>
                <a:lnTo>
                  <a:pt x="5064087" y="4607066"/>
                </a:lnTo>
                <a:lnTo>
                  <a:pt x="5064087" y="4614686"/>
                </a:lnTo>
                <a:lnTo>
                  <a:pt x="5309507" y="4369266"/>
                </a:lnTo>
                <a:lnTo>
                  <a:pt x="5309507" y="4399746"/>
                </a:lnTo>
                <a:lnTo>
                  <a:pt x="5064087" y="4645166"/>
                </a:lnTo>
                <a:lnTo>
                  <a:pt x="5064087" y="4652786"/>
                </a:lnTo>
                <a:lnTo>
                  <a:pt x="5309507" y="4407366"/>
                </a:lnTo>
                <a:lnTo>
                  <a:pt x="5309507" y="4437846"/>
                </a:lnTo>
                <a:lnTo>
                  <a:pt x="5064087" y="4683266"/>
                </a:lnTo>
                <a:lnTo>
                  <a:pt x="5064087" y="4690886"/>
                </a:lnTo>
                <a:lnTo>
                  <a:pt x="5309507" y="4445466"/>
                </a:lnTo>
                <a:lnTo>
                  <a:pt x="5309507" y="4475946"/>
                </a:lnTo>
                <a:lnTo>
                  <a:pt x="5064087" y="4721366"/>
                </a:lnTo>
                <a:lnTo>
                  <a:pt x="5064087" y="4728987"/>
                </a:lnTo>
                <a:lnTo>
                  <a:pt x="5309507" y="4483567"/>
                </a:lnTo>
                <a:lnTo>
                  <a:pt x="5309507" y="4514046"/>
                </a:lnTo>
                <a:lnTo>
                  <a:pt x="5064087" y="4759466"/>
                </a:lnTo>
                <a:lnTo>
                  <a:pt x="5064087" y="4767087"/>
                </a:lnTo>
                <a:lnTo>
                  <a:pt x="5309507" y="4521667"/>
                </a:lnTo>
                <a:lnTo>
                  <a:pt x="5309507" y="4552147"/>
                </a:lnTo>
                <a:lnTo>
                  <a:pt x="5064087" y="4797567"/>
                </a:lnTo>
                <a:lnTo>
                  <a:pt x="5064087" y="4805186"/>
                </a:lnTo>
                <a:lnTo>
                  <a:pt x="5309507" y="4559766"/>
                </a:lnTo>
                <a:lnTo>
                  <a:pt x="5309507" y="4590247"/>
                </a:lnTo>
                <a:lnTo>
                  <a:pt x="5064087" y="4835667"/>
                </a:lnTo>
                <a:lnTo>
                  <a:pt x="5064087" y="4843286"/>
                </a:lnTo>
                <a:lnTo>
                  <a:pt x="5309507" y="4597866"/>
                </a:lnTo>
                <a:lnTo>
                  <a:pt x="5309507" y="4628346"/>
                </a:lnTo>
                <a:lnTo>
                  <a:pt x="5064087" y="4873766"/>
                </a:lnTo>
                <a:lnTo>
                  <a:pt x="5064087" y="4881386"/>
                </a:lnTo>
                <a:lnTo>
                  <a:pt x="5309507" y="4635966"/>
                </a:lnTo>
                <a:lnTo>
                  <a:pt x="5309507" y="4666446"/>
                </a:lnTo>
                <a:lnTo>
                  <a:pt x="5064087" y="4911866"/>
                </a:lnTo>
                <a:lnTo>
                  <a:pt x="5064087" y="4919486"/>
                </a:lnTo>
                <a:lnTo>
                  <a:pt x="5309507" y="4674066"/>
                </a:lnTo>
                <a:lnTo>
                  <a:pt x="5309507" y="4704546"/>
                </a:lnTo>
                <a:lnTo>
                  <a:pt x="5064087" y="4949966"/>
                </a:lnTo>
                <a:lnTo>
                  <a:pt x="5064087" y="4957587"/>
                </a:lnTo>
                <a:lnTo>
                  <a:pt x="5309507" y="4712167"/>
                </a:lnTo>
                <a:lnTo>
                  <a:pt x="5309507" y="4742646"/>
                </a:lnTo>
                <a:lnTo>
                  <a:pt x="5064087" y="4988066"/>
                </a:lnTo>
                <a:lnTo>
                  <a:pt x="5064087" y="4995687"/>
                </a:lnTo>
                <a:lnTo>
                  <a:pt x="5309507" y="4750267"/>
                </a:lnTo>
                <a:lnTo>
                  <a:pt x="5309507" y="4780747"/>
                </a:lnTo>
                <a:lnTo>
                  <a:pt x="5064087" y="5026167"/>
                </a:lnTo>
                <a:lnTo>
                  <a:pt x="5064087" y="5033786"/>
                </a:lnTo>
                <a:lnTo>
                  <a:pt x="5309507" y="4788366"/>
                </a:lnTo>
                <a:lnTo>
                  <a:pt x="5309507" y="4818847"/>
                </a:lnTo>
                <a:lnTo>
                  <a:pt x="5064087" y="5064267"/>
                </a:lnTo>
                <a:lnTo>
                  <a:pt x="5064087" y="5071886"/>
                </a:lnTo>
                <a:lnTo>
                  <a:pt x="5309507" y="4826466"/>
                </a:lnTo>
                <a:lnTo>
                  <a:pt x="5309507" y="4856946"/>
                </a:lnTo>
                <a:lnTo>
                  <a:pt x="5064087" y="5102366"/>
                </a:lnTo>
                <a:lnTo>
                  <a:pt x="5064087" y="5109986"/>
                </a:lnTo>
                <a:lnTo>
                  <a:pt x="5309507" y="4864566"/>
                </a:lnTo>
                <a:lnTo>
                  <a:pt x="5309507" y="4895046"/>
                </a:lnTo>
                <a:lnTo>
                  <a:pt x="5064087" y="5140466"/>
                </a:lnTo>
                <a:lnTo>
                  <a:pt x="5064087" y="5148086"/>
                </a:lnTo>
                <a:lnTo>
                  <a:pt x="5309507" y="4902666"/>
                </a:lnTo>
                <a:lnTo>
                  <a:pt x="5309507" y="4933146"/>
                </a:lnTo>
                <a:lnTo>
                  <a:pt x="5064087" y="5178566"/>
                </a:lnTo>
                <a:lnTo>
                  <a:pt x="5064087" y="5186186"/>
                </a:lnTo>
                <a:lnTo>
                  <a:pt x="5309507" y="4940766"/>
                </a:lnTo>
                <a:lnTo>
                  <a:pt x="5309507" y="4971246"/>
                </a:lnTo>
                <a:lnTo>
                  <a:pt x="5064087" y="5216666"/>
                </a:lnTo>
                <a:lnTo>
                  <a:pt x="5064087" y="5224287"/>
                </a:lnTo>
                <a:lnTo>
                  <a:pt x="5309507" y="4978867"/>
                </a:lnTo>
                <a:lnTo>
                  <a:pt x="5309507" y="5009346"/>
                </a:lnTo>
                <a:lnTo>
                  <a:pt x="5064087" y="5254766"/>
                </a:lnTo>
                <a:lnTo>
                  <a:pt x="5064087" y="5262386"/>
                </a:lnTo>
                <a:lnTo>
                  <a:pt x="5309507" y="5016966"/>
                </a:lnTo>
                <a:lnTo>
                  <a:pt x="5309507" y="5047447"/>
                </a:lnTo>
                <a:lnTo>
                  <a:pt x="5064087" y="5292867"/>
                </a:lnTo>
                <a:lnTo>
                  <a:pt x="5064087" y="5300486"/>
                </a:lnTo>
                <a:lnTo>
                  <a:pt x="5309507" y="5055066"/>
                </a:lnTo>
                <a:lnTo>
                  <a:pt x="5309507" y="5085546"/>
                </a:lnTo>
                <a:lnTo>
                  <a:pt x="5064087" y="5330966"/>
                </a:lnTo>
                <a:lnTo>
                  <a:pt x="5064087" y="5338586"/>
                </a:lnTo>
                <a:lnTo>
                  <a:pt x="5309507" y="5093166"/>
                </a:lnTo>
                <a:lnTo>
                  <a:pt x="5309507" y="5123646"/>
                </a:lnTo>
                <a:lnTo>
                  <a:pt x="5064087" y="5369066"/>
                </a:lnTo>
                <a:lnTo>
                  <a:pt x="5064087" y="5376686"/>
                </a:lnTo>
                <a:lnTo>
                  <a:pt x="5309507" y="5131266"/>
                </a:lnTo>
                <a:lnTo>
                  <a:pt x="5309507" y="5162699"/>
                </a:lnTo>
                <a:lnTo>
                  <a:pt x="5064087" y="5408119"/>
                </a:lnTo>
                <a:lnTo>
                  <a:pt x="5064087" y="5415739"/>
                </a:lnTo>
                <a:lnTo>
                  <a:pt x="5309507" y="5170319"/>
                </a:lnTo>
                <a:lnTo>
                  <a:pt x="5309507" y="5200798"/>
                </a:lnTo>
                <a:lnTo>
                  <a:pt x="5064087" y="5446218"/>
                </a:lnTo>
                <a:lnTo>
                  <a:pt x="5064087" y="5453838"/>
                </a:lnTo>
                <a:lnTo>
                  <a:pt x="5309507" y="5208418"/>
                </a:lnTo>
                <a:lnTo>
                  <a:pt x="5309507" y="5238899"/>
                </a:lnTo>
                <a:lnTo>
                  <a:pt x="5064087" y="5484319"/>
                </a:lnTo>
                <a:lnTo>
                  <a:pt x="5064087" y="5491938"/>
                </a:lnTo>
                <a:lnTo>
                  <a:pt x="5309507" y="5246518"/>
                </a:lnTo>
                <a:lnTo>
                  <a:pt x="5309507" y="5276998"/>
                </a:lnTo>
                <a:lnTo>
                  <a:pt x="5064087" y="5522418"/>
                </a:lnTo>
                <a:lnTo>
                  <a:pt x="5064087" y="5530038"/>
                </a:lnTo>
                <a:lnTo>
                  <a:pt x="5309507" y="5284618"/>
                </a:lnTo>
                <a:lnTo>
                  <a:pt x="5309507" y="5315098"/>
                </a:lnTo>
                <a:lnTo>
                  <a:pt x="5064087" y="5560518"/>
                </a:lnTo>
                <a:lnTo>
                  <a:pt x="5064087" y="5568138"/>
                </a:lnTo>
                <a:lnTo>
                  <a:pt x="5309507" y="5322718"/>
                </a:lnTo>
                <a:lnTo>
                  <a:pt x="5309507" y="5353198"/>
                </a:lnTo>
                <a:lnTo>
                  <a:pt x="5064087" y="5598618"/>
                </a:lnTo>
                <a:lnTo>
                  <a:pt x="5064087" y="5606238"/>
                </a:lnTo>
                <a:lnTo>
                  <a:pt x="5309507" y="5360818"/>
                </a:lnTo>
                <a:lnTo>
                  <a:pt x="5309507" y="5391298"/>
                </a:lnTo>
                <a:lnTo>
                  <a:pt x="5064087" y="5636718"/>
                </a:lnTo>
                <a:lnTo>
                  <a:pt x="5064087" y="5644339"/>
                </a:lnTo>
                <a:lnTo>
                  <a:pt x="5309507" y="5398919"/>
                </a:lnTo>
                <a:lnTo>
                  <a:pt x="5309507" y="5429398"/>
                </a:lnTo>
                <a:lnTo>
                  <a:pt x="5064087" y="5674818"/>
                </a:lnTo>
                <a:lnTo>
                  <a:pt x="5064087" y="5682439"/>
                </a:lnTo>
                <a:lnTo>
                  <a:pt x="5309507" y="5437019"/>
                </a:lnTo>
                <a:lnTo>
                  <a:pt x="5309507" y="5467499"/>
                </a:lnTo>
                <a:lnTo>
                  <a:pt x="5087824" y="5689182"/>
                </a:lnTo>
                <a:lnTo>
                  <a:pt x="5095443" y="5689182"/>
                </a:lnTo>
                <a:lnTo>
                  <a:pt x="5309507" y="5475118"/>
                </a:lnTo>
                <a:lnTo>
                  <a:pt x="5309507" y="5505599"/>
                </a:lnTo>
                <a:lnTo>
                  <a:pt x="5125924" y="5689182"/>
                </a:lnTo>
                <a:lnTo>
                  <a:pt x="5133543" y="5689182"/>
                </a:lnTo>
                <a:lnTo>
                  <a:pt x="5309507" y="5513218"/>
                </a:lnTo>
                <a:lnTo>
                  <a:pt x="5309507" y="5543698"/>
                </a:lnTo>
                <a:lnTo>
                  <a:pt x="5164023" y="5689182"/>
                </a:lnTo>
                <a:lnTo>
                  <a:pt x="5171643" y="5689182"/>
                </a:lnTo>
                <a:lnTo>
                  <a:pt x="5309507" y="5551318"/>
                </a:lnTo>
                <a:lnTo>
                  <a:pt x="5309507" y="5581798"/>
                </a:lnTo>
                <a:lnTo>
                  <a:pt x="5202123" y="5689182"/>
                </a:lnTo>
                <a:lnTo>
                  <a:pt x="5209743" y="5689182"/>
                </a:lnTo>
                <a:lnTo>
                  <a:pt x="5309507" y="5589418"/>
                </a:lnTo>
                <a:lnTo>
                  <a:pt x="5309507" y="5619898"/>
                </a:lnTo>
                <a:lnTo>
                  <a:pt x="5240223" y="5689182"/>
                </a:lnTo>
                <a:lnTo>
                  <a:pt x="5247844" y="5689182"/>
                </a:lnTo>
                <a:lnTo>
                  <a:pt x="5309507" y="5627519"/>
                </a:lnTo>
                <a:lnTo>
                  <a:pt x="5309507" y="5657998"/>
                </a:lnTo>
                <a:lnTo>
                  <a:pt x="5278323" y="5689182"/>
                </a:lnTo>
                <a:lnTo>
                  <a:pt x="5285944" y="5689182"/>
                </a:lnTo>
                <a:lnTo>
                  <a:pt x="5309507" y="5665619"/>
                </a:lnTo>
                <a:lnTo>
                  <a:pt x="5309507" y="6482443"/>
                </a:lnTo>
                <a:lnTo>
                  <a:pt x="0" y="6482443"/>
                </a:lnTo>
                <a:close/>
              </a:path>
            </a:pathLst>
          </a:custGeom>
          <a:solidFill>
            <a:schemeClr val="bg2">
              <a:lumMod val="60000"/>
              <a:lumOff val="40000"/>
            </a:schemeClr>
          </a:solidFill>
        </p:spPr>
        <p:txBody>
          <a:bodyPr wrap="square">
            <a:noAutofit/>
          </a:bodyPr>
          <a:lstStyle/>
          <a:p>
            <a:endParaRPr lang="en-GB"/>
          </a:p>
        </p:txBody>
      </p:sp>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063535" y="2342513"/>
            <a:ext cx="4550748" cy="481631"/>
          </a:xfrm>
          <a:prstGeom prst="rect">
            <a:avLst/>
          </a:prstGeom>
        </p:spPr>
        <p:txBody>
          <a:bodyPr vert="horz" lIns="0" tIns="45720" rIns="0" bIns="45720" rtlCol="0" anchor="b">
            <a:noAutofit/>
          </a:bodyPr>
          <a:lstStyle>
            <a:lvl1pPr>
              <a:defRPr sz="2400">
                <a:solidFill>
                  <a:schemeClr val="tx1"/>
                </a:solidFill>
              </a:defRPr>
            </a:lvl1pPr>
          </a:lstStyle>
          <a:p>
            <a:r>
              <a:rPr lang="nl-NL"/>
              <a:t>NAAM</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463241" y="2659010"/>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063535" y="2824144"/>
            <a:ext cx="4550748"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Functie</a:t>
            </a:r>
            <a:endParaRPr lang="en-GB"/>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hasCustomPrompt="1"/>
          </p:nvPr>
        </p:nvSpPr>
        <p:spPr>
          <a:xfrm>
            <a:off x="2063535" y="5222110"/>
            <a:ext cx="2606117" cy="360850"/>
          </a:xfrm>
          <a:prstGeom prst="rect">
            <a:avLst/>
          </a:prstGeom>
          <a:solidFill>
            <a:schemeClr val="bg2">
              <a:lumMod val="20000"/>
              <a:lumOff val="80000"/>
            </a:schemeClr>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err="1"/>
              <a:t>Voornaam.naam@vives.be</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5" name="Tijdelijke aanduiding voor tekst 784">
            <a:extLst>
              <a:ext uri="{FF2B5EF4-FFF2-40B4-BE49-F238E27FC236}">
                <a16:creationId xmlns:a16="http://schemas.microsoft.com/office/drawing/2014/main" id="{F84283E8-E514-1C46-BEEB-423B30EA643F}"/>
              </a:ext>
            </a:extLst>
          </p:cNvPr>
          <p:cNvSpPr>
            <a:spLocks noGrp="1"/>
          </p:cNvSpPr>
          <p:nvPr>
            <p:ph type="body" sz="quarter" idx="15" hasCustomPrompt="1"/>
          </p:nvPr>
        </p:nvSpPr>
        <p:spPr>
          <a:xfrm>
            <a:off x="2063535" y="5703741"/>
            <a:ext cx="1817440" cy="360850"/>
          </a:xfrm>
          <a:prstGeom prst="rect">
            <a:avLst/>
          </a:prstGeom>
          <a:solidFill>
            <a:schemeClr val="bg2">
              <a:lumMod val="20000"/>
              <a:lumOff val="80000"/>
            </a:schemeClr>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a:t>+32 000 00 00 00</a:t>
            </a:r>
            <a:endParaRPr lang="en-GB"/>
          </a:p>
        </p:txBody>
      </p:sp>
      <p:grpSp>
        <p:nvGrpSpPr>
          <p:cNvPr id="80" name="Graphic 2">
            <a:extLst>
              <a:ext uri="{FF2B5EF4-FFF2-40B4-BE49-F238E27FC236}">
                <a16:creationId xmlns:a16="http://schemas.microsoft.com/office/drawing/2014/main" id="{64F72C95-5A2B-0642-BA70-AA01E718F59B}"/>
              </a:ext>
            </a:extLst>
          </p:cNvPr>
          <p:cNvGrpSpPr>
            <a:grpSpLocks noChangeAspect="1"/>
          </p:cNvGrpSpPr>
          <p:nvPr userDrawn="1"/>
        </p:nvGrpSpPr>
        <p:grpSpPr>
          <a:xfrm>
            <a:off x="11131645" y="6312991"/>
            <a:ext cx="814935" cy="291600"/>
            <a:chOff x="-1597345" y="233060"/>
            <a:chExt cx="9980364" cy="3571175"/>
          </a:xfrm>
          <a:solidFill>
            <a:schemeClr val="bg1"/>
          </a:solidFill>
        </p:grpSpPr>
        <p:sp>
          <p:nvSpPr>
            <p:cNvPr id="81" name="Vrije vorm 80">
              <a:extLst>
                <a:ext uri="{FF2B5EF4-FFF2-40B4-BE49-F238E27FC236}">
                  <a16:creationId xmlns:a16="http://schemas.microsoft.com/office/drawing/2014/main" id="{BF764FE4-28EE-0940-AD6C-FDE57EE4DAF8}"/>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grpFill/>
            <a:ln w="10118" cap="flat">
              <a:noFill/>
              <a:prstDash val="solid"/>
              <a:miter/>
            </a:ln>
          </p:spPr>
          <p:txBody>
            <a:bodyPr rtlCol="0" anchor="ctr"/>
            <a:lstStyle/>
            <a:p>
              <a:endParaRPr lang="nl-NL"/>
            </a:p>
          </p:txBody>
        </p:sp>
        <p:sp>
          <p:nvSpPr>
            <p:cNvPr id="82" name="Vrije vorm 81">
              <a:extLst>
                <a:ext uri="{FF2B5EF4-FFF2-40B4-BE49-F238E27FC236}">
                  <a16:creationId xmlns:a16="http://schemas.microsoft.com/office/drawing/2014/main" id="{09D02A49-9C5E-094A-BC30-F39761B005E6}"/>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grpFill/>
            <a:ln w="10118" cap="flat">
              <a:noFill/>
              <a:prstDash val="solid"/>
              <a:miter/>
            </a:ln>
          </p:spPr>
          <p:txBody>
            <a:bodyPr rtlCol="0" anchor="ctr"/>
            <a:lstStyle/>
            <a:p>
              <a:endParaRPr lang="nl-NL"/>
            </a:p>
          </p:txBody>
        </p:sp>
        <p:sp>
          <p:nvSpPr>
            <p:cNvPr id="83" name="Vrije vorm 82">
              <a:extLst>
                <a:ext uri="{FF2B5EF4-FFF2-40B4-BE49-F238E27FC236}">
                  <a16:creationId xmlns:a16="http://schemas.microsoft.com/office/drawing/2014/main" id="{3F763687-221D-D146-A449-BE1EF6C5D394}"/>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grpFill/>
            <a:ln w="10118" cap="flat">
              <a:noFill/>
              <a:prstDash val="solid"/>
              <a:miter/>
            </a:ln>
          </p:spPr>
          <p:txBody>
            <a:bodyPr rtlCol="0" anchor="ctr"/>
            <a:lstStyle/>
            <a:p>
              <a:endParaRPr lang="nl-NL"/>
            </a:p>
          </p:txBody>
        </p:sp>
        <p:grpSp>
          <p:nvGrpSpPr>
            <p:cNvPr id="84" name="Graphic 2">
              <a:extLst>
                <a:ext uri="{FF2B5EF4-FFF2-40B4-BE49-F238E27FC236}">
                  <a16:creationId xmlns:a16="http://schemas.microsoft.com/office/drawing/2014/main" id="{2346A514-9EDC-1D49-A523-3B6214918483}"/>
                </a:ext>
              </a:extLst>
            </p:cNvPr>
            <p:cNvGrpSpPr/>
            <p:nvPr/>
          </p:nvGrpSpPr>
          <p:grpSpPr>
            <a:xfrm>
              <a:off x="184698" y="233060"/>
              <a:ext cx="8198320" cy="3571175"/>
              <a:chOff x="184698" y="233060"/>
              <a:chExt cx="8198320" cy="3571175"/>
            </a:xfrm>
            <a:grpFill/>
          </p:grpSpPr>
          <p:sp>
            <p:nvSpPr>
              <p:cNvPr id="85" name="Vrije vorm 84">
                <a:extLst>
                  <a:ext uri="{FF2B5EF4-FFF2-40B4-BE49-F238E27FC236}">
                    <a16:creationId xmlns:a16="http://schemas.microsoft.com/office/drawing/2014/main" id="{466645FD-BEC1-E24D-94BC-6691069A1F0A}"/>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grpFill/>
              <a:ln w="10118" cap="flat">
                <a:noFill/>
                <a:prstDash val="solid"/>
                <a:miter/>
              </a:ln>
            </p:spPr>
            <p:txBody>
              <a:bodyPr rtlCol="0" anchor="ctr"/>
              <a:lstStyle/>
              <a:p>
                <a:endParaRPr lang="nl-NL"/>
              </a:p>
            </p:txBody>
          </p:sp>
          <p:sp>
            <p:nvSpPr>
              <p:cNvPr id="86" name="Vrije vorm 85">
                <a:extLst>
                  <a:ext uri="{FF2B5EF4-FFF2-40B4-BE49-F238E27FC236}">
                    <a16:creationId xmlns:a16="http://schemas.microsoft.com/office/drawing/2014/main" id="{BBDECDD4-0052-AC40-89D7-BB4D4869AD03}"/>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grpFill/>
              <a:ln w="10118" cap="flat">
                <a:noFill/>
                <a:prstDash val="solid"/>
                <a:miter/>
              </a:ln>
            </p:spPr>
            <p:txBody>
              <a:bodyPr rtlCol="0" anchor="ctr"/>
              <a:lstStyle/>
              <a:p>
                <a:endParaRPr lang="nl-NL"/>
              </a:p>
            </p:txBody>
          </p:sp>
          <p:sp>
            <p:nvSpPr>
              <p:cNvPr id="87" name="Vrije vorm 86">
                <a:extLst>
                  <a:ext uri="{FF2B5EF4-FFF2-40B4-BE49-F238E27FC236}">
                    <a16:creationId xmlns:a16="http://schemas.microsoft.com/office/drawing/2014/main" id="{9FB50D12-231E-CA4A-869E-A0AF76408966}"/>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grpFill/>
              <a:ln w="10118" cap="flat">
                <a:noFill/>
                <a:prstDash val="solid"/>
                <a:miter/>
              </a:ln>
            </p:spPr>
            <p:txBody>
              <a:bodyPr rtlCol="0" anchor="ctr"/>
              <a:lstStyle/>
              <a:p>
                <a:endParaRPr lang="nl-NL"/>
              </a:p>
            </p:txBody>
          </p:sp>
          <p:sp>
            <p:nvSpPr>
              <p:cNvPr id="88" name="Vrije vorm 87">
                <a:extLst>
                  <a:ext uri="{FF2B5EF4-FFF2-40B4-BE49-F238E27FC236}">
                    <a16:creationId xmlns:a16="http://schemas.microsoft.com/office/drawing/2014/main" id="{6D20AFCD-5153-E74F-980E-A82A8E461D0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grpFill/>
              <a:ln w="10118" cap="flat">
                <a:noFill/>
                <a:prstDash val="solid"/>
                <a:miter/>
              </a:ln>
            </p:spPr>
            <p:txBody>
              <a:bodyPr rtlCol="0" anchor="ctr"/>
              <a:lstStyle/>
              <a:p>
                <a:endParaRPr lang="nl-NL"/>
              </a:p>
            </p:txBody>
          </p:sp>
          <p:sp>
            <p:nvSpPr>
              <p:cNvPr id="89" name="Vrije vorm 88">
                <a:extLst>
                  <a:ext uri="{FF2B5EF4-FFF2-40B4-BE49-F238E27FC236}">
                    <a16:creationId xmlns:a16="http://schemas.microsoft.com/office/drawing/2014/main" id="{94985436-0CEB-BA4E-B351-C74EDAEE259A}"/>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grpFill/>
              <a:ln w="10118" cap="flat">
                <a:noFill/>
                <a:prstDash val="solid"/>
                <a:miter/>
              </a:ln>
            </p:spPr>
            <p:txBody>
              <a:bodyPr rtlCol="0" anchor="ctr"/>
              <a:lstStyle/>
              <a:p>
                <a:endParaRPr lang="nl-NL"/>
              </a:p>
            </p:txBody>
          </p:sp>
          <p:sp>
            <p:nvSpPr>
              <p:cNvPr id="90" name="Vrije vorm 89">
                <a:extLst>
                  <a:ext uri="{FF2B5EF4-FFF2-40B4-BE49-F238E27FC236}">
                    <a16:creationId xmlns:a16="http://schemas.microsoft.com/office/drawing/2014/main" id="{DED605BF-A598-AC42-AEAC-5E0FB962F5D9}"/>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grpFill/>
              <a:ln w="10118" cap="flat">
                <a:noFill/>
                <a:prstDash val="solid"/>
                <a:miter/>
              </a:ln>
            </p:spPr>
            <p:txBody>
              <a:bodyPr rtlCol="0" anchor="ctr"/>
              <a:lstStyle/>
              <a:p>
                <a:endParaRPr lang="nl-NL"/>
              </a:p>
            </p:txBody>
          </p:sp>
          <p:sp>
            <p:nvSpPr>
              <p:cNvPr id="91" name="Vrije vorm 90">
                <a:extLst>
                  <a:ext uri="{FF2B5EF4-FFF2-40B4-BE49-F238E27FC236}">
                    <a16:creationId xmlns:a16="http://schemas.microsoft.com/office/drawing/2014/main" id="{BC21B5A6-34B3-3C43-BED6-A201323813BF}"/>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grpFill/>
              <a:ln w="10118" cap="flat">
                <a:noFill/>
                <a:prstDash val="solid"/>
                <a:miter/>
              </a:ln>
            </p:spPr>
            <p:txBody>
              <a:bodyPr rtlCol="0" anchor="ctr"/>
              <a:lstStyle/>
              <a:p>
                <a:endParaRPr lang="nl-NL"/>
              </a:p>
            </p:txBody>
          </p:sp>
          <p:sp>
            <p:nvSpPr>
              <p:cNvPr id="92" name="Vrije vorm 91">
                <a:extLst>
                  <a:ext uri="{FF2B5EF4-FFF2-40B4-BE49-F238E27FC236}">
                    <a16:creationId xmlns:a16="http://schemas.microsoft.com/office/drawing/2014/main" id="{3BC06A86-31DC-5941-8369-91FD8C26914D}"/>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grpFill/>
              <a:ln w="10118" cap="flat">
                <a:noFill/>
                <a:prstDash val="solid"/>
                <a:miter/>
              </a:ln>
            </p:spPr>
            <p:txBody>
              <a:bodyPr rtlCol="0" anchor="ctr"/>
              <a:lstStyle/>
              <a:p>
                <a:endParaRPr lang="nl-NL"/>
              </a:p>
            </p:txBody>
          </p:sp>
          <p:sp>
            <p:nvSpPr>
              <p:cNvPr id="93" name="Vrije vorm 92">
                <a:extLst>
                  <a:ext uri="{FF2B5EF4-FFF2-40B4-BE49-F238E27FC236}">
                    <a16:creationId xmlns:a16="http://schemas.microsoft.com/office/drawing/2014/main" id="{7C416F68-1718-894F-BD2B-C500189124D1}"/>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grpFill/>
              <a:ln w="10118" cap="flat">
                <a:noFill/>
                <a:prstDash val="solid"/>
                <a:miter/>
              </a:ln>
            </p:spPr>
            <p:txBody>
              <a:bodyPr rtlCol="0" anchor="ctr"/>
              <a:lstStyle/>
              <a:p>
                <a:endParaRPr lang="nl-NL"/>
              </a:p>
            </p:txBody>
          </p:sp>
          <p:sp>
            <p:nvSpPr>
              <p:cNvPr id="94" name="Vrije vorm 93">
                <a:extLst>
                  <a:ext uri="{FF2B5EF4-FFF2-40B4-BE49-F238E27FC236}">
                    <a16:creationId xmlns:a16="http://schemas.microsoft.com/office/drawing/2014/main" id="{5C160502-CF1F-AB49-AC5B-8363FDD96E60}"/>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grpFill/>
              <a:ln w="10118" cap="flat">
                <a:noFill/>
                <a:prstDash val="solid"/>
                <a:miter/>
              </a:ln>
            </p:spPr>
            <p:txBody>
              <a:bodyPr rtlCol="0" anchor="ctr"/>
              <a:lstStyle/>
              <a:p>
                <a:endParaRPr lang="nl-NL"/>
              </a:p>
            </p:txBody>
          </p:sp>
          <p:sp>
            <p:nvSpPr>
              <p:cNvPr id="95" name="Vrije vorm 94">
                <a:extLst>
                  <a:ext uri="{FF2B5EF4-FFF2-40B4-BE49-F238E27FC236}">
                    <a16:creationId xmlns:a16="http://schemas.microsoft.com/office/drawing/2014/main" id="{6A365A01-34E1-1C41-93C7-ACC3B0A42079}"/>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grpFill/>
              <a:ln w="10118" cap="flat">
                <a:noFill/>
                <a:prstDash val="solid"/>
                <a:miter/>
              </a:ln>
            </p:spPr>
            <p:txBody>
              <a:bodyPr rtlCol="0" anchor="ctr"/>
              <a:lstStyle/>
              <a:p>
                <a:endParaRPr lang="nl-NL"/>
              </a:p>
            </p:txBody>
          </p:sp>
          <p:sp>
            <p:nvSpPr>
              <p:cNvPr id="96" name="Vrije vorm 95">
                <a:extLst>
                  <a:ext uri="{FF2B5EF4-FFF2-40B4-BE49-F238E27FC236}">
                    <a16:creationId xmlns:a16="http://schemas.microsoft.com/office/drawing/2014/main" id="{13C7D1D8-004A-2C46-903E-4F469229194F}"/>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grpFill/>
              <a:ln w="10118" cap="flat">
                <a:noFill/>
                <a:prstDash val="solid"/>
                <a:miter/>
              </a:ln>
            </p:spPr>
            <p:txBody>
              <a:bodyPr rtlCol="0" anchor="ctr"/>
              <a:lstStyle/>
              <a:p>
                <a:endParaRPr lang="nl-NL"/>
              </a:p>
            </p:txBody>
          </p:sp>
          <p:sp>
            <p:nvSpPr>
              <p:cNvPr id="97" name="Vrije vorm 96">
                <a:extLst>
                  <a:ext uri="{FF2B5EF4-FFF2-40B4-BE49-F238E27FC236}">
                    <a16:creationId xmlns:a16="http://schemas.microsoft.com/office/drawing/2014/main" id="{31821525-7E16-A14F-9568-4F8FF511058D}"/>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grp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422909773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Agenda 6">
    <p:spTree>
      <p:nvGrpSpPr>
        <p:cNvPr id="1" name=""/>
        <p:cNvGrpSpPr/>
        <p:nvPr/>
      </p:nvGrpSpPr>
      <p:grpSpPr>
        <a:xfrm>
          <a:off x="0" y="0"/>
          <a:ext cx="0" cy="0"/>
          <a:chOff x="0" y="0"/>
          <a:chExt cx="0" cy="0"/>
        </a:xfrm>
      </p:grpSpPr>
      <p:grpSp>
        <p:nvGrpSpPr>
          <p:cNvPr id="27" name="Graphic 2">
            <a:extLst>
              <a:ext uri="{FF2B5EF4-FFF2-40B4-BE49-F238E27FC236}">
                <a16:creationId xmlns:a16="http://schemas.microsoft.com/office/drawing/2014/main" id="{37664EC0-4C3B-2E40-AB7E-0536721BB77F}"/>
              </a:ext>
            </a:extLst>
          </p:cNvPr>
          <p:cNvGrpSpPr>
            <a:grpSpLocks noChangeAspect="1"/>
          </p:cNvGrpSpPr>
          <p:nvPr userDrawn="1"/>
        </p:nvGrpSpPr>
        <p:grpSpPr>
          <a:xfrm>
            <a:off x="11131645" y="6312991"/>
            <a:ext cx="814935" cy="291600"/>
            <a:chOff x="-1597345" y="233060"/>
            <a:chExt cx="9980364" cy="3571175"/>
          </a:xfrm>
        </p:grpSpPr>
        <p:sp>
          <p:nvSpPr>
            <p:cNvPr id="28" name="Vrije vorm 27">
              <a:extLst>
                <a:ext uri="{FF2B5EF4-FFF2-40B4-BE49-F238E27FC236}">
                  <a16:creationId xmlns:a16="http://schemas.microsoft.com/office/drawing/2014/main" id="{00820657-89F7-D64F-96D6-12849054819F}"/>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29" name="Vrije vorm 28">
              <a:extLst>
                <a:ext uri="{FF2B5EF4-FFF2-40B4-BE49-F238E27FC236}">
                  <a16:creationId xmlns:a16="http://schemas.microsoft.com/office/drawing/2014/main" id="{35A9773F-A3DF-EB48-B62B-812553CD3E3D}"/>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30" name="Vrije vorm 29">
              <a:extLst>
                <a:ext uri="{FF2B5EF4-FFF2-40B4-BE49-F238E27FC236}">
                  <a16:creationId xmlns:a16="http://schemas.microsoft.com/office/drawing/2014/main" id="{81E942FE-83C8-3E4F-95D0-600BF585C650}"/>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31" name="Graphic 2">
              <a:extLst>
                <a:ext uri="{FF2B5EF4-FFF2-40B4-BE49-F238E27FC236}">
                  <a16:creationId xmlns:a16="http://schemas.microsoft.com/office/drawing/2014/main" id="{D0BBD714-A634-F54D-94A6-4874CBACDB0C}"/>
                </a:ext>
              </a:extLst>
            </p:cNvPr>
            <p:cNvGrpSpPr/>
            <p:nvPr/>
          </p:nvGrpSpPr>
          <p:grpSpPr>
            <a:xfrm>
              <a:off x="184698" y="233060"/>
              <a:ext cx="8198320" cy="3571175"/>
              <a:chOff x="184698" y="233060"/>
              <a:chExt cx="8198320" cy="3571175"/>
            </a:xfrm>
          </p:grpSpPr>
          <p:sp>
            <p:nvSpPr>
              <p:cNvPr id="32" name="Vrije vorm 31">
                <a:extLst>
                  <a:ext uri="{FF2B5EF4-FFF2-40B4-BE49-F238E27FC236}">
                    <a16:creationId xmlns:a16="http://schemas.microsoft.com/office/drawing/2014/main" id="{FABE7F2C-CEAD-A146-A519-C8C98F48D8FC}"/>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33" name="Vrije vorm 32">
                <a:extLst>
                  <a:ext uri="{FF2B5EF4-FFF2-40B4-BE49-F238E27FC236}">
                    <a16:creationId xmlns:a16="http://schemas.microsoft.com/office/drawing/2014/main" id="{3DB3957B-F209-C84B-B3BD-93A22973A23A}"/>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34" name="Vrije vorm 33">
                <a:extLst>
                  <a:ext uri="{FF2B5EF4-FFF2-40B4-BE49-F238E27FC236}">
                    <a16:creationId xmlns:a16="http://schemas.microsoft.com/office/drawing/2014/main" id="{946F1E88-0A4F-9249-89BA-C73AE79AC794}"/>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35" name="Vrije vorm 34">
                <a:extLst>
                  <a:ext uri="{FF2B5EF4-FFF2-40B4-BE49-F238E27FC236}">
                    <a16:creationId xmlns:a16="http://schemas.microsoft.com/office/drawing/2014/main" id="{8EF4BD14-FF00-F148-B69F-507911D4522B}"/>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36" name="Vrije vorm 35">
                <a:extLst>
                  <a:ext uri="{FF2B5EF4-FFF2-40B4-BE49-F238E27FC236}">
                    <a16:creationId xmlns:a16="http://schemas.microsoft.com/office/drawing/2014/main" id="{AF5939B6-4FFA-4049-9A7E-B6C7F49DD71F}"/>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37" name="Vrije vorm 36">
                <a:extLst>
                  <a:ext uri="{FF2B5EF4-FFF2-40B4-BE49-F238E27FC236}">
                    <a16:creationId xmlns:a16="http://schemas.microsoft.com/office/drawing/2014/main" id="{22662296-7250-FA4D-84FA-F00AC4913D11}"/>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38" name="Vrije vorm 37">
                <a:extLst>
                  <a:ext uri="{FF2B5EF4-FFF2-40B4-BE49-F238E27FC236}">
                    <a16:creationId xmlns:a16="http://schemas.microsoft.com/office/drawing/2014/main" id="{0F07331E-E266-5E4D-B39D-39FD263D9616}"/>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39" name="Vrije vorm 38">
                <a:extLst>
                  <a:ext uri="{FF2B5EF4-FFF2-40B4-BE49-F238E27FC236}">
                    <a16:creationId xmlns:a16="http://schemas.microsoft.com/office/drawing/2014/main" id="{F0AECEE5-177B-CB49-A242-7E39327BFAA3}"/>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40" name="Vrije vorm 39">
                <a:extLst>
                  <a:ext uri="{FF2B5EF4-FFF2-40B4-BE49-F238E27FC236}">
                    <a16:creationId xmlns:a16="http://schemas.microsoft.com/office/drawing/2014/main" id="{7480F427-0290-D242-BB90-477E7E79CA16}"/>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41" name="Vrije vorm 40">
                <a:extLst>
                  <a:ext uri="{FF2B5EF4-FFF2-40B4-BE49-F238E27FC236}">
                    <a16:creationId xmlns:a16="http://schemas.microsoft.com/office/drawing/2014/main" id="{D3C8FCCE-D4C0-804F-AD8E-789CF14B885F}"/>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42" name="Vrije vorm 41">
                <a:extLst>
                  <a:ext uri="{FF2B5EF4-FFF2-40B4-BE49-F238E27FC236}">
                    <a16:creationId xmlns:a16="http://schemas.microsoft.com/office/drawing/2014/main" id="{7EED65EB-02F6-2145-A4A3-FCFA436B366B}"/>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43" name="Vrije vorm 42">
                <a:extLst>
                  <a:ext uri="{FF2B5EF4-FFF2-40B4-BE49-F238E27FC236}">
                    <a16:creationId xmlns:a16="http://schemas.microsoft.com/office/drawing/2014/main" id="{C21C7710-7646-7548-96D0-89D895ED133D}"/>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44" name="Vrije vorm 43">
                <a:extLst>
                  <a:ext uri="{FF2B5EF4-FFF2-40B4-BE49-F238E27FC236}">
                    <a16:creationId xmlns:a16="http://schemas.microsoft.com/office/drawing/2014/main" id="{71D2C51C-11DB-5141-8358-94C067FA5389}"/>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pic>
        <p:nvPicPr>
          <p:cNvPr id="25" name="Graphic 24">
            <a:extLst>
              <a:ext uri="{FF2B5EF4-FFF2-40B4-BE49-F238E27FC236}">
                <a16:creationId xmlns:a16="http://schemas.microsoft.com/office/drawing/2014/main" id="{6428BEAE-0AC5-AC40-B724-364A0AFC7A0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a:stretch/>
        </p:blipFill>
        <p:spPr>
          <a:xfrm>
            <a:off x="789810" y="-1"/>
            <a:ext cx="1973413" cy="5143500"/>
          </a:xfrm>
          <a:prstGeom prst="rect">
            <a:avLst/>
          </a:prstGeom>
        </p:spPr>
      </p:pic>
      <p:pic>
        <p:nvPicPr>
          <p:cNvPr id="26" name="Graphic 25">
            <a:extLst>
              <a:ext uri="{FF2B5EF4-FFF2-40B4-BE49-F238E27FC236}">
                <a16:creationId xmlns:a16="http://schemas.microsoft.com/office/drawing/2014/main" id="{14FF12AC-4C0D-9F48-89F0-15F1B506B59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b="82119"/>
          <a:stretch/>
        </p:blipFill>
        <p:spPr>
          <a:xfrm>
            <a:off x="789810" y="5143499"/>
            <a:ext cx="1973413" cy="919683"/>
          </a:xfrm>
          <a:prstGeom prst="rect">
            <a:avLst/>
          </a:prstGeom>
        </p:spPr>
      </p:pic>
      <p:sp>
        <p:nvSpPr>
          <p:cNvPr id="4" name="Tijdelijke aanduiding voor tekst 784">
            <a:extLst>
              <a:ext uri="{FF2B5EF4-FFF2-40B4-BE49-F238E27FC236}">
                <a16:creationId xmlns:a16="http://schemas.microsoft.com/office/drawing/2014/main" id="{E6111393-12B8-C349-BD09-C2436CC03434}"/>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sp>
        <p:nvSpPr>
          <p:cNvPr id="5" name="Tijdelijke aanduiding voor dianummer 5">
            <a:extLst>
              <a:ext uri="{FF2B5EF4-FFF2-40B4-BE49-F238E27FC236}">
                <a16:creationId xmlns:a16="http://schemas.microsoft.com/office/drawing/2014/main" id="{B167131B-9D6D-AD45-BDC4-F4E2F21152D7}"/>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2" name="Tijdelijke aanduiding voor tekst 11">
            <a:extLst>
              <a:ext uri="{FF2B5EF4-FFF2-40B4-BE49-F238E27FC236}">
                <a16:creationId xmlns:a16="http://schemas.microsoft.com/office/drawing/2014/main" id="{B4BE31EF-C396-1649-8562-095E1BC10DEC}"/>
              </a:ext>
            </a:extLst>
          </p:cNvPr>
          <p:cNvSpPr>
            <a:spLocks noGrp="1"/>
          </p:cNvSpPr>
          <p:nvPr>
            <p:ph type="body" sz="quarter" idx="10" hasCustomPrompt="1"/>
          </p:nvPr>
        </p:nvSpPr>
        <p:spPr>
          <a:xfrm>
            <a:off x="1241915" y="52227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3" name="Tijdelijke aanduiding voor tekst 11">
            <a:extLst>
              <a:ext uri="{FF2B5EF4-FFF2-40B4-BE49-F238E27FC236}">
                <a16:creationId xmlns:a16="http://schemas.microsoft.com/office/drawing/2014/main" id="{2CD6C2C1-AB8A-7F4A-89B7-02875AEC6B39}"/>
              </a:ext>
            </a:extLst>
          </p:cNvPr>
          <p:cNvSpPr>
            <a:spLocks noGrp="1"/>
          </p:cNvSpPr>
          <p:nvPr>
            <p:ph type="body" sz="quarter" idx="14" hasCustomPrompt="1"/>
          </p:nvPr>
        </p:nvSpPr>
        <p:spPr>
          <a:xfrm>
            <a:off x="1241915" y="137215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4" name="Tijdelijke aanduiding voor tekst 11">
            <a:extLst>
              <a:ext uri="{FF2B5EF4-FFF2-40B4-BE49-F238E27FC236}">
                <a16:creationId xmlns:a16="http://schemas.microsoft.com/office/drawing/2014/main" id="{5509FDD3-C5B6-E44E-AA8F-25A41897C16B}"/>
              </a:ext>
            </a:extLst>
          </p:cNvPr>
          <p:cNvSpPr>
            <a:spLocks noGrp="1"/>
          </p:cNvSpPr>
          <p:nvPr>
            <p:ph type="body" sz="quarter" idx="15" hasCustomPrompt="1"/>
          </p:nvPr>
        </p:nvSpPr>
        <p:spPr>
          <a:xfrm>
            <a:off x="1240420" y="4771671"/>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5" name="Tijdelijke aanduiding voor tekst 11">
            <a:extLst>
              <a:ext uri="{FF2B5EF4-FFF2-40B4-BE49-F238E27FC236}">
                <a16:creationId xmlns:a16="http://schemas.microsoft.com/office/drawing/2014/main" id="{37EBEBD3-F8B0-8040-B7CF-F9E1B5C6E116}"/>
              </a:ext>
            </a:extLst>
          </p:cNvPr>
          <p:cNvSpPr>
            <a:spLocks noGrp="1"/>
          </p:cNvSpPr>
          <p:nvPr>
            <p:ph type="body" sz="quarter" idx="16" hasCustomPrompt="1"/>
          </p:nvPr>
        </p:nvSpPr>
        <p:spPr>
          <a:xfrm>
            <a:off x="1240420" y="222203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6" name="Tijdelijke aanduiding voor tekst 11">
            <a:extLst>
              <a:ext uri="{FF2B5EF4-FFF2-40B4-BE49-F238E27FC236}">
                <a16:creationId xmlns:a16="http://schemas.microsoft.com/office/drawing/2014/main" id="{2D74C03C-13C5-D44A-988E-F59B56BFCADF}"/>
              </a:ext>
            </a:extLst>
          </p:cNvPr>
          <p:cNvSpPr>
            <a:spLocks noGrp="1"/>
          </p:cNvSpPr>
          <p:nvPr>
            <p:ph type="body" sz="quarter" idx="17" hasCustomPrompt="1"/>
          </p:nvPr>
        </p:nvSpPr>
        <p:spPr>
          <a:xfrm>
            <a:off x="1240420" y="307191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7" name="Tijdelijke aanduiding voor tekst 11">
            <a:extLst>
              <a:ext uri="{FF2B5EF4-FFF2-40B4-BE49-F238E27FC236}">
                <a16:creationId xmlns:a16="http://schemas.microsoft.com/office/drawing/2014/main" id="{8CB93FCF-2B7B-924C-AFC9-5EAA983DF4F3}"/>
              </a:ext>
            </a:extLst>
          </p:cNvPr>
          <p:cNvSpPr>
            <a:spLocks noGrp="1"/>
          </p:cNvSpPr>
          <p:nvPr>
            <p:ph type="body" sz="quarter" idx="18" hasCustomPrompt="1"/>
          </p:nvPr>
        </p:nvSpPr>
        <p:spPr>
          <a:xfrm>
            <a:off x="1240420" y="392179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9" name="Tijdelijke aanduiding voor tekst 18">
            <a:extLst>
              <a:ext uri="{FF2B5EF4-FFF2-40B4-BE49-F238E27FC236}">
                <a16:creationId xmlns:a16="http://schemas.microsoft.com/office/drawing/2014/main" id="{888B65C0-951F-C844-81C5-ADA592D7F383}"/>
              </a:ext>
            </a:extLst>
          </p:cNvPr>
          <p:cNvSpPr>
            <a:spLocks noGrp="1"/>
          </p:cNvSpPr>
          <p:nvPr>
            <p:ph type="body" sz="quarter" idx="19" hasCustomPrompt="1"/>
          </p:nvPr>
        </p:nvSpPr>
        <p:spPr>
          <a:xfrm>
            <a:off x="2938589" y="910485"/>
            <a:ext cx="1119217" cy="461665"/>
          </a:xfrm>
        </p:spPr>
        <p:txBody>
          <a:bodyPr wrap="none">
            <a:spAutoFit/>
          </a:bodyPr>
          <a:lstStyle>
            <a:lvl1pPr>
              <a:defRPr sz="2400">
                <a:latin typeface="+mj-lt"/>
              </a:defRPr>
            </a:lvl1pPr>
          </a:lstStyle>
          <a:p>
            <a:pPr lvl="0"/>
            <a:r>
              <a:rPr lang="nl-NL"/>
              <a:t>TOPIC</a:t>
            </a:r>
            <a:endParaRPr lang="en-GB"/>
          </a:p>
        </p:txBody>
      </p:sp>
      <p:sp>
        <p:nvSpPr>
          <p:cNvPr id="20" name="Tijdelijke aanduiding voor tekst 18">
            <a:extLst>
              <a:ext uri="{FF2B5EF4-FFF2-40B4-BE49-F238E27FC236}">
                <a16:creationId xmlns:a16="http://schemas.microsoft.com/office/drawing/2014/main" id="{1EFC0D94-1582-5E4A-A6DB-8789990E981A}"/>
              </a:ext>
            </a:extLst>
          </p:cNvPr>
          <p:cNvSpPr>
            <a:spLocks noGrp="1"/>
          </p:cNvSpPr>
          <p:nvPr>
            <p:ph type="body" sz="quarter" idx="20" hasCustomPrompt="1"/>
          </p:nvPr>
        </p:nvSpPr>
        <p:spPr>
          <a:xfrm>
            <a:off x="2938589" y="5155147"/>
            <a:ext cx="1119217" cy="461665"/>
          </a:xfrm>
        </p:spPr>
        <p:txBody>
          <a:bodyPr wrap="none">
            <a:spAutoFit/>
          </a:bodyPr>
          <a:lstStyle>
            <a:lvl1pPr>
              <a:defRPr sz="2400">
                <a:latin typeface="+mj-lt"/>
              </a:defRPr>
            </a:lvl1pPr>
          </a:lstStyle>
          <a:p>
            <a:pPr lvl="0"/>
            <a:r>
              <a:rPr lang="nl-NL"/>
              <a:t>TOPIC</a:t>
            </a:r>
            <a:endParaRPr lang="en-GB"/>
          </a:p>
        </p:txBody>
      </p:sp>
      <p:sp>
        <p:nvSpPr>
          <p:cNvPr id="21" name="Tijdelijke aanduiding voor tekst 18">
            <a:extLst>
              <a:ext uri="{FF2B5EF4-FFF2-40B4-BE49-F238E27FC236}">
                <a16:creationId xmlns:a16="http://schemas.microsoft.com/office/drawing/2014/main" id="{CB4FBAA5-4194-2047-A8D0-33E27C00A3FE}"/>
              </a:ext>
            </a:extLst>
          </p:cNvPr>
          <p:cNvSpPr>
            <a:spLocks noGrp="1"/>
          </p:cNvSpPr>
          <p:nvPr>
            <p:ph type="body" sz="quarter" idx="21" hasCustomPrompt="1"/>
          </p:nvPr>
        </p:nvSpPr>
        <p:spPr>
          <a:xfrm>
            <a:off x="2938589" y="4306213"/>
            <a:ext cx="1119217" cy="461665"/>
          </a:xfrm>
        </p:spPr>
        <p:txBody>
          <a:bodyPr wrap="none">
            <a:spAutoFit/>
          </a:bodyPr>
          <a:lstStyle>
            <a:lvl1pPr>
              <a:defRPr sz="2400">
                <a:latin typeface="+mj-lt"/>
              </a:defRPr>
            </a:lvl1pPr>
          </a:lstStyle>
          <a:p>
            <a:pPr lvl="0"/>
            <a:r>
              <a:rPr lang="nl-NL"/>
              <a:t>TOPIC</a:t>
            </a:r>
            <a:endParaRPr lang="en-GB"/>
          </a:p>
        </p:txBody>
      </p:sp>
      <p:sp>
        <p:nvSpPr>
          <p:cNvPr id="22" name="Tijdelijke aanduiding voor tekst 18">
            <a:extLst>
              <a:ext uri="{FF2B5EF4-FFF2-40B4-BE49-F238E27FC236}">
                <a16:creationId xmlns:a16="http://schemas.microsoft.com/office/drawing/2014/main" id="{E5BE90C0-A7DC-3441-8A39-9DA16FE378C9}"/>
              </a:ext>
            </a:extLst>
          </p:cNvPr>
          <p:cNvSpPr>
            <a:spLocks noGrp="1"/>
          </p:cNvSpPr>
          <p:nvPr>
            <p:ph type="body" sz="quarter" idx="22" hasCustomPrompt="1"/>
          </p:nvPr>
        </p:nvSpPr>
        <p:spPr>
          <a:xfrm>
            <a:off x="2938589" y="3457281"/>
            <a:ext cx="1119217" cy="461665"/>
          </a:xfrm>
        </p:spPr>
        <p:txBody>
          <a:bodyPr wrap="none">
            <a:spAutoFit/>
          </a:bodyPr>
          <a:lstStyle>
            <a:lvl1pPr>
              <a:defRPr sz="2400">
                <a:latin typeface="+mj-lt"/>
              </a:defRPr>
            </a:lvl1pPr>
          </a:lstStyle>
          <a:p>
            <a:pPr lvl="0"/>
            <a:r>
              <a:rPr lang="nl-NL"/>
              <a:t>TOPIC</a:t>
            </a:r>
            <a:endParaRPr lang="en-GB"/>
          </a:p>
        </p:txBody>
      </p:sp>
      <p:sp>
        <p:nvSpPr>
          <p:cNvPr id="23" name="Tijdelijke aanduiding voor tekst 18">
            <a:extLst>
              <a:ext uri="{FF2B5EF4-FFF2-40B4-BE49-F238E27FC236}">
                <a16:creationId xmlns:a16="http://schemas.microsoft.com/office/drawing/2014/main" id="{3BF085F4-1954-7246-A1DB-D989A43D2A16}"/>
              </a:ext>
            </a:extLst>
          </p:cNvPr>
          <p:cNvSpPr>
            <a:spLocks noGrp="1"/>
          </p:cNvSpPr>
          <p:nvPr>
            <p:ph type="body" sz="quarter" idx="23" hasCustomPrompt="1"/>
          </p:nvPr>
        </p:nvSpPr>
        <p:spPr>
          <a:xfrm>
            <a:off x="2942010" y="2608349"/>
            <a:ext cx="1119217" cy="461665"/>
          </a:xfrm>
        </p:spPr>
        <p:txBody>
          <a:bodyPr wrap="none">
            <a:spAutoFit/>
          </a:bodyPr>
          <a:lstStyle>
            <a:lvl1pPr>
              <a:defRPr sz="2400">
                <a:latin typeface="+mj-lt"/>
              </a:defRPr>
            </a:lvl1pPr>
          </a:lstStyle>
          <a:p>
            <a:pPr lvl="0"/>
            <a:r>
              <a:rPr lang="nl-NL"/>
              <a:t>TOPIC</a:t>
            </a:r>
            <a:endParaRPr lang="en-GB"/>
          </a:p>
        </p:txBody>
      </p:sp>
      <p:sp>
        <p:nvSpPr>
          <p:cNvPr id="24" name="Tijdelijke aanduiding voor tekst 18">
            <a:extLst>
              <a:ext uri="{FF2B5EF4-FFF2-40B4-BE49-F238E27FC236}">
                <a16:creationId xmlns:a16="http://schemas.microsoft.com/office/drawing/2014/main" id="{1A4BF26A-09FB-9242-957D-BD6538821645}"/>
              </a:ext>
            </a:extLst>
          </p:cNvPr>
          <p:cNvSpPr>
            <a:spLocks noGrp="1"/>
          </p:cNvSpPr>
          <p:nvPr>
            <p:ph type="body" sz="quarter" idx="24" hasCustomPrompt="1"/>
          </p:nvPr>
        </p:nvSpPr>
        <p:spPr>
          <a:xfrm>
            <a:off x="2938589" y="1759417"/>
            <a:ext cx="1119217" cy="461665"/>
          </a:xfrm>
        </p:spPr>
        <p:txBody>
          <a:bodyPr wrap="none">
            <a:spAutoFit/>
          </a:bodyPr>
          <a:lstStyle>
            <a:lvl1pPr>
              <a:defRPr sz="2400">
                <a:latin typeface="+mj-lt"/>
              </a:defRPr>
            </a:lvl1pPr>
          </a:lstStyle>
          <a:p>
            <a:pPr lvl="0"/>
            <a:r>
              <a:rPr lang="nl-NL"/>
              <a:t>TOPIC</a:t>
            </a:r>
            <a:endParaRPr lang="en-GB"/>
          </a:p>
        </p:txBody>
      </p:sp>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789" name="Tijdelijke aanduiding voor tekst 788">
            <a:extLst>
              <a:ext uri="{FF2B5EF4-FFF2-40B4-BE49-F238E27FC236}">
                <a16:creationId xmlns:a16="http://schemas.microsoft.com/office/drawing/2014/main" id="{D631E425-334F-8B4A-9391-0FB791BAC0DD}"/>
              </a:ext>
            </a:extLst>
          </p:cNvPr>
          <p:cNvSpPr>
            <a:spLocks noGrp="1"/>
          </p:cNvSpPr>
          <p:nvPr>
            <p:ph type="body" sz="quarter" idx="25" hasCustomPrompt="1"/>
          </p:nvPr>
        </p:nvSpPr>
        <p:spPr>
          <a:xfrm>
            <a:off x="2601223" y="1207816"/>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0" name="Tijdelijke aanduiding voor tekst 789">
            <a:extLst>
              <a:ext uri="{FF2B5EF4-FFF2-40B4-BE49-F238E27FC236}">
                <a16:creationId xmlns:a16="http://schemas.microsoft.com/office/drawing/2014/main" id="{843CEDA3-5BB6-5343-9B48-75A73942FCFB}"/>
              </a:ext>
            </a:extLst>
          </p:cNvPr>
          <p:cNvSpPr>
            <a:spLocks noGrp="1"/>
          </p:cNvSpPr>
          <p:nvPr>
            <p:ph type="body" sz="quarter" idx="26" hasCustomPrompt="1"/>
          </p:nvPr>
        </p:nvSpPr>
        <p:spPr>
          <a:xfrm>
            <a:off x="2598232" y="544649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1" name="Tijdelijke aanduiding voor tekst 790">
            <a:extLst>
              <a:ext uri="{FF2B5EF4-FFF2-40B4-BE49-F238E27FC236}">
                <a16:creationId xmlns:a16="http://schemas.microsoft.com/office/drawing/2014/main" id="{E087A96A-7630-7945-801F-C47EA6820956}"/>
              </a:ext>
            </a:extLst>
          </p:cNvPr>
          <p:cNvSpPr>
            <a:spLocks noGrp="1"/>
          </p:cNvSpPr>
          <p:nvPr>
            <p:ph type="body" sz="quarter" idx="27" hasCustomPrompt="1"/>
          </p:nvPr>
        </p:nvSpPr>
        <p:spPr>
          <a:xfrm>
            <a:off x="2598232" y="4597915"/>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2" name="Tijdelijke aanduiding voor tekst 791">
            <a:extLst>
              <a:ext uri="{FF2B5EF4-FFF2-40B4-BE49-F238E27FC236}">
                <a16:creationId xmlns:a16="http://schemas.microsoft.com/office/drawing/2014/main" id="{173181FD-F438-0F45-B669-3E2A65F8AD04}"/>
              </a:ext>
            </a:extLst>
          </p:cNvPr>
          <p:cNvSpPr>
            <a:spLocks noGrp="1"/>
          </p:cNvSpPr>
          <p:nvPr>
            <p:ph type="body" sz="quarter" idx="28" hasCustomPrompt="1"/>
          </p:nvPr>
        </p:nvSpPr>
        <p:spPr>
          <a:xfrm>
            <a:off x="2598232" y="3749621"/>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3" name="Tijdelijke aanduiding voor tekst 792">
            <a:extLst>
              <a:ext uri="{FF2B5EF4-FFF2-40B4-BE49-F238E27FC236}">
                <a16:creationId xmlns:a16="http://schemas.microsoft.com/office/drawing/2014/main" id="{369DA9A2-A982-144A-A1CA-F936AF44FE3F}"/>
              </a:ext>
            </a:extLst>
          </p:cNvPr>
          <p:cNvSpPr>
            <a:spLocks noGrp="1"/>
          </p:cNvSpPr>
          <p:nvPr>
            <p:ph type="body" sz="quarter" idx="29" hasCustomPrompt="1"/>
          </p:nvPr>
        </p:nvSpPr>
        <p:spPr>
          <a:xfrm>
            <a:off x="2598232" y="290132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4" name="Tijdelijke aanduiding voor tekst 793">
            <a:extLst>
              <a:ext uri="{FF2B5EF4-FFF2-40B4-BE49-F238E27FC236}">
                <a16:creationId xmlns:a16="http://schemas.microsoft.com/office/drawing/2014/main" id="{1D6A3C73-FB70-DD4E-8087-AA28ECF782A3}"/>
              </a:ext>
            </a:extLst>
          </p:cNvPr>
          <p:cNvSpPr>
            <a:spLocks noGrp="1"/>
          </p:cNvSpPr>
          <p:nvPr>
            <p:ph type="body" sz="quarter" idx="30" hasCustomPrompt="1"/>
          </p:nvPr>
        </p:nvSpPr>
        <p:spPr>
          <a:xfrm>
            <a:off x="2602962" y="205678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Tree>
    <p:extLst>
      <p:ext uri="{BB962C8B-B14F-4D97-AF65-F5344CB8AC3E}">
        <p14:creationId xmlns:p14="http://schemas.microsoft.com/office/powerpoint/2010/main" val="2692092634"/>
      </p:ext>
    </p:extLst>
  </p:cSld>
  <p:clrMapOvr>
    <a:masterClrMapping/>
  </p:clrMapOvr>
  <p:extLst>
    <p:ext uri="{DCECCB84-F9BA-43D5-87BE-67443E8EF086}">
      <p15:sldGuideLst xmlns:p15="http://schemas.microsoft.com/office/powerpoint/2012/main"/>
    </p:ext>
  </p:extLst>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Horizontale voorstelling">
    <p:spTree>
      <p:nvGrpSpPr>
        <p:cNvPr id="1" name=""/>
        <p:cNvGrpSpPr/>
        <p:nvPr/>
      </p:nvGrpSpPr>
      <p:grpSpPr>
        <a:xfrm>
          <a:off x="0" y="0"/>
          <a:ext cx="0" cy="0"/>
          <a:chOff x="0" y="0"/>
          <a:chExt cx="0" cy="0"/>
        </a:xfrm>
      </p:grpSpPr>
      <p:pic>
        <p:nvPicPr>
          <p:cNvPr id="13" name="Graphic 12">
            <a:extLst>
              <a:ext uri="{FF2B5EF4-FFF2-40B4-BE49-F238E27FC236}">
                <a16:creationId xmlns:a16="http://schemas.microsoft.com/office/drawing/2014/main" id="{3B4717A1-461A-A14C-916B-E93F0D646F0F}"/>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hasCustomPrompt="1"/>
          </p:nvPr>
        </p:nvSpPr>
        <p:spPr>
          <a:xfrm>
            <a:off x="6995461" y="847045"/>
            <a:ext cx="2606117" cy="360850"/>
          </a:xfrm>
          <a:prstGeom prst="rect">
            <a:avLst/>
          </a:prstGeom>
          <a:solidFill>
            <a:schemeClr val="bg2">
              <a:lumMod val="20000"/>
              <a:lumOff val="80000"/>
            </a:schemeClr>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err="1"/>
              <a:t>Voornaam.naam@vives.be</a:t>
            </a:r>
            <a:endParaRPr lang="en-GB"/>
          </a:p>
        </p:txBody>
      </p:sp>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5" name="Tijdelijke aanduiding voor tekst 784">
            <a:extLst>
              <a:ext uri="{FF2B5EF4-FFF2-40B4-BE49-F238E27FC236}">
                <a16:creationId xmlns:a16="http://schemas.microsoft.com/office/drawing/2014/main" id="{F84283E8-E514-1C46-BEEB-423B30EA643F}"/>
              </a:ext>
            </a:extLst>
          </p:cNvPr>
          <p:cNvSpPr>
            <a:spLocks noGrp="1"/>
          </p:cNvSpPr>
          <p:nvPr>
            <p:ph type="body" sz="quarter" idx="15" hasCustomPrompt="1"/>
          </p:nvPr>
        </p:nvSpPr>
        <p:spPr>
          <a:xfrm>
            <a:off x="6995461" y="1328676"/>
            <a:ext cx="1817440" cy="360850"/>
          </a:xfrm>
          <a:prstGeom prst="rect">
            <a:avLst/>
          </a:prstGeom>
          <a:solidFill>
            <a:schemeClr val="bg2">
              <a:lumMod val="20000"/>
              <a:lumOff val="80000"/>
            </a:schemeClr>
          </a:solidFill>
        </p:spPr>
        <p:txBody>
          <a:bodyPr wrap="none" lIns="180000" tIns="72000" rIns="180000" bIns="72000">
            <a:spAutoFit/>
          </a:bodyPr>
          <a:lstStyle>
            <a:lvl1pPr>
              <a:defRPr sz="1400" b="1" i="0">
                <a:latin typeface="Segoe UI" panose="020B0502040204020203" pitchFamily="34" charset="0"/>
                <a:cs typeface="Segoe UI" panose="020B0502040204020203" pitchFamily="34" charset="0"/>
              </a:defRPr>
            </a:lvl1pPr>
          </a:lstStyle>
          <a:p>
            <a:pPr lvl="0"/>
            <a:r>
              <a:rPr lang="nl-NL"/>
              <a:t>+32 000 00 00 00</a:t>
            </a:r>
            <a:endParaRPr lang="en-GB"/>
          </a:p>
        </p:txBody>
      </p:sp>
      <p:sp>
        <p:nvSpPr>
          <p:cNvPr id="11" name="Tijdelijke aanduiding voor titel 1">
            <a:extLst>
              <a:ext uri="{FF2B5EF4-FFF2-40B4-BE49-F238E27FC236}">
                <a16:creationId xmlns:a16="http://schemas.microsoft.com/office/drawing/2014/main" id="{89A49D1B-AFBB-CE49-B6CE-31CD71FCD15F}"/>
              </a:ext>
            </a:extLst>
          </p:cNvPr>
          <p:cNvSpPr>
            <a:spLocks noGrp="1"/>
          </p:cNvSpPr>
          <p:nvPr>
            <p:ph type="title" hasCustomPrompt="1"/>
          </p:nvPr>
        </p:nvSpPr>
        <p:spPr>
          <a:xfrm>
            <a:off x="2184788" y="844598"/>
            <a:ext cx="3795521" cy="481631"/>
          </a:xfrm>
          <a:prstGeom prst="rect">
            <a:avLst/>
          </a:prstGeom>
        </p:spPr>
        <p:txBody>
          <a:bodyPr vert="horz" lIns="0" tIns="45720" rIns="0" bIns="45720" rtlCol="0" anchor="b">
            <a:noAutofit/>
          </a:bodyPr>
          <a:lstStyle>
            <a:lvl1pPr>
              <a:defRPr sz="2400">
                <a:solidFill>
                  <a:schemeClr val="tx1"/>
                </a:solidFill>
              </a:defRPr>
            </a:lvl1pPr>
          </a:lstStyle>
          <a:p>
            <a:r>
              <a:rPr lang="nl-NL"/>
              <a:t>NAAM</a:t>
            </a:r>
            <a:endParaRPr lang="nl-BE"/>
          </a:p>
        </p:txBody>
      </p:sp>
      <p:sp>
        <p:nvSpPr>
          <p:cNvPr id="16" name="Rechthoek 15">
            <a:extLst>
              <a:ext uri="{FF2B5EF4-FFF2-40B4-BE49-F238E27FC236}">
                <a16:creationId xmlns:a16="http://schemas.microsoft.com/office/drawing/2014/main" id="{E226F095-82E8-8C4C-9D40-07F1D854BF0F}"/>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7" name="Tijdelijke aanduiding voor tekst 11">
            <a:extLst>
              <a:ext uri="{FF2B5EF4-FFF2-40B4-BE49-F238E27FC236}">
                <a16:creationId xmlns:a16="http://schemas.microsoft.com/office/drawing/2014/main" id="{C7309437-7D2A-5344-849A-0B8197D82BBE}"/>
              </a:ext>
            </a:extLst>
          </p:cNvPr>
          <p:cNvSpPr>
            <a:spLocks noGrp="1"/>
          </p:cNvSpPr>
          <p:nvPr>
            <p:ph type="body" sz="quarter" idx="10" hasCustomPrompt="1"/>
          </p:nvPr>
        </p:nvSpPr>
        <p:spPr>
          <a:xfrm>
            <a:off x="2184788" y="1326229"/>
            <a:ext cx="3795521"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Functie</a:t>
            </a:r>
            <a:endParaRPr lang="en-GB"/>
          </a:p>
        </p:txBody>
      </p:sp>
      <p:sp>
        <p:nvSpPr>
          <p:cNvPr id="98" name="Tijdelijke aanduiding voor afbeelding 97">
            <a:extLst>
              <a:ext uri="{FF2B5EF4-FFF2-40B4-BE49-F238E27FC236}">
                <a16:creationId xmlns:a16="http://schemas.microsoft.com/office/drawing/2014/main" id="{2604E8B6-C0E1-6C4C-9D52-0B77756EB8CD}"/>
              </a:ext>
            </a:extLst>
          </p:cNvPr>
          <p:cNvSpPr>
            <a:spLocks noGrp="1"/>
          </p:cNvSpPr>
          <p:nvPr>
            <p:ph type="pic" sz="quarter" idx="16"/>
          </p:nvPr>
        </p:nvSpPr>
        <p:spPr>
          <a:xfrm>
            <a:off x="2590799" y="2663106"/>
            <a:ext cx="9601200" cy="4194894"/>
          </a:xfrm>
          <a:custGeom>
            <a:avLst/>
            <a:gdLst>
              <a:gd name="connsiteX0" fmla="*/ 9102323 w 9601200"/>
              <a:gd name="connsiteY0" fmla="*/ 3803532 h 4194894"/>
              <a:gd name="connsiteX1" fmla="*/ 9126300 w 9601200"/>
              <a:gd name="connsiteY1" fmla="*/ 3811738 h 4194894"/>
              <a:gd name="connsiteX2" fmla="*/ 9135893 w 9601200"/>
              <a:gd name="connsiteY2" fmla="*/ 3833831 h 4194894"/>
              <a:gd name="connsiteX3" fmla="*/ 9067475 w 9601200"/>
              <a:gd name="connsiteY3" fmla="*/ 3833831 h 4194894"/>
              <a:gd name="connsiteX4" fmla="*/ 9079144 w 9601200"/>
              <a:gd name="connsiteY4" fmla="*/ 3811421 h 4194894"/>
              <a:gd name="connsiteX5" fmla="*/ 9102323 w 9601200"/>
              <a:gd name="connsiteY5" fmla="*/ 3803532 h 4194894"/>
              <a:gd name="connsiteX6" fmla="*/ 8748335 w 9601200"/>
              <a:gd name="connsiteY6" fmla="*/ 3762835 h 4194894"/>
              <a:gd name="connsiteX7" fmla="*/ 8748335 w 9601200"/>
              <a:gd name="connsiteY7" fmla="*/ 3938951 h 4194894"/>
              <a:gd name="connsiteX8" fmla="*/ 8803005 w 9601200"/>
              <a:gd name="connsiteY8" fmla="*/ 3938951 h 4194894"/>
              <a:gd name="connsiteX9" fmla="*/ 8803005 w 9601200"/>
              <a:gd name="connsiteY9" fmla="*/ 3762835 h 4194894"/>
              <a:gd name="connsiteX10" fmla="*/ 8816158 w 9601200"/>
              <a:gd name="connsiteY10" fmla="*/ 3762821 h 4194894"/>
              <a:gd name="connsiteX11" fmla="*/ 8879461 w 9601200"/>
              <a:gd name="connsiteY11" fmla="*/ 3938937 h 4194894"/>
              <a:gd name="connsiteX12" fmla="*/ 8946919 w 9601200"/>
              <a:gd name="connsiteY12" fmla="*/ 3938937 h 4194894"/>
              <a:gd name="connsiteX13" fmla="*/ 9010222 w 9601200"/>
              <a:gd name="connsiteY13" fmla="*/ 3762821 h 4194894"/>
              <a:gd name="connsiteX14" fmla="*/ 8952035 w 9601200"/>
              <a:gd name="connsiteY14" fmla="*/ 3762821 h 4194894"/>
              <a:gd name="connsiteX15" fmla="*/ 8913350 w 9601200"/>
              <a:gd name="connsiteY15" fmla="*/ 3888438 h 4194894"/>
              <a:gd name="connsiteX16" fmla="*/ 8874665 w 9601200"/>
              <a:gd name="connsiteY16" fmla="*/ 3762821 h 4194894"/>
              <a:gd name="connsiteX17" fmla="*/ 8540867 w 9601200"/>
              <a:gd name="connsiteY17" fmla="*/ 3762808 h 4194894"/>
              <a:gd name="connsiteX18" fmla="*/ 8604171 w 9601200"/>
              <a:gd name="connsiteY18" fmla="*/ 3938922 h 4194894"/>
              <a:gd name="connsiteX19" fmla="*/ 8671629 w 9601200"/>
              <a:gd name="connsiteY19" fmla="*/ 3938923 h 4194894"/>
              <a:gd name="connsiteX20" fmla="*/ 8734931 w 9601200"/>
              <a:gd name="connsiteY20" fmla="*/ 3762808 h 4194894"/>
              <a:gd name="connsiteX21" fmla="*/ 8676744 w 9601200"/>
              <a:gd name="connsiteY21" fmla="*/ 3762808 h 4194894"/>
              <a:gd name="connsiteX22" fmla="*/ 8638059 w 9601200"/>
              <a:gd name="connsiteY22" fmla="*/ 3888424 h 4194894"/>
              <a:gd name="connsiteX23" fmla="*/ 8599374 w 9601200"/>
              <a:gd name="connsiteY23" fmla="*/ 3762808 h 4194894"/>
              <a:gd name="connsiteX24" fmla="*/ 9279766 w 9601200"/>
              <a:gd name="connsiteY24" fmla="*/ 3760299 h 4194894"/>
              <a:gd name="connsiteX25" fmla="*/ 9240602 w 9601200"/>
              <a:gd name="connsiteY25" fmla="*/ 3767559 h 4194894"/>
              <a:gd name="connsiteX26" fmla="*/ 9215667 w 9601200"/>
              <a:gd name="connsiteY26" fmla="*/ 3787284 h 4194894"/>
              <a:gd name="connsiteX27" fmla="*/ 9207193 w 9601200"/>
              <a:gd name="connsiteY27" fmla="*/ 3814902 h 4194894"/>
              <a:gd name="connsiteX28" fmla="*/ 9216464 w 9601200"/>
              <a:gd name="connsiteY28" fmla="*/ 3843464 h 4194894"/>
              <a:gd name="connsiteX29" fmla="*/ 9238523 w 9601200"/>
              <a:gd name="connsiteY29" fmla="*/ 3858930 h 4194894"/>
              <a:gd name="connsiteX30" fmla="*/ 9270495 w 9601200"/>
              <a:gd name="connsiteY30" fmla="*/ 3868240 h 4194894"/>
              <a:gd name="connsiteX31" fmla="*/ 9296392 w 9601200"/>
              <a:gd name="connsiteY31" fmla="*/ 3876289 h 4194894"/>
              <a:gd name="connsiteX32" fmla="*/ 9304383 w 9601200"/>
              <a:gd name="connsiteY32" fmla="*/ 3887492 h 4194894"/>
              <a:gd name="connsiteX33" fmla="*/ 9298790 w 9601200"/>
              <a:gd name="connsiteY33" fmla="*/ 3897750 h 4194894"/>
              <a:gd name="connsiteX34" fmla="*/ 9282965 w 9601200"/>
              <a:gd name="connsiteY34" fmla="*/ 3901697 h 4194894"/>
              <a:gd name="connsiteX35" fmla="*/ 9264101 w 9601200"/>
              <a:gd name="connsiteY35" fmla="*/ 3896015 h 4194894"/>
              <a:gd name="connsiteX36" fmla="*/ 9255468 w 9601200"/>
              <a:gd name="connsiteY36" fmla="*/ 3881181 h 4194894"/>
              <a:gd name="connsiteX37" fmla="*/ 9201439 w 9601200"/>
              <a:gd name="connsiteY37" fmla="*/ 3881181 h 4194894"/>
              <a:gd name="connsiteX38" fmla="*/ 9213267 w 9601200"/>
              <a:gd name="connsiteY38" fmla="*/ 3911954 h 4194894"/>
              <a:gd name="connsiteX39" fmla="*/ 9242041 w 9601200"/>
              <a:gd name="connsiteY39" fmla="*/ 3933574 h 4194894"/>
              <a:gd name="connsiteX40" fmla="*/ 9283602 w 9601200"/>
              <a:gd name="connsiteY40" fmla="*/ 3941464 h 4194894"/>
              <a:gd name="connsiteX41" fmla="*/ 9321810 w 9601200"/>
              <a:gd name="connsiteY41" fmla="*/ 3934521 h 4194894"/>
              <a:gd name="connsiteX42" fmla="*/ 9347064 w 9601200"/>
              <a:gd name="connsiteY42" fmla="*/ 3915425 h 4194894"/>
              <a:gd name="connsiteX43" fmla="*/ 9355857 w 9601200"/>
              <a:gd name="connsiteY43" fmla="*/ 3887810 h 4194894"/>
              <a:gd name="connsiteX44" fmla="*/ 9346108 w 9601200"/>
              <a:gd name="connsiteY44" fmla="*/ 3858614 h 4194894"/>
              <a:gd name="connsiteX45" fmla="*/ 9324207 w 9601200"/>
              <a:gd name="connsiteY45" fmla="*/ 3842833 h 4194894"/>
              <a:gd name="connsiteX46" fmla="*/ 9291917 w 9601200"/>
              <a:gd name="connsiteY46" fmla="*/ 3832891 h 4194894"/>
              <a:gd name="connsiteX47" fmla="*/ 9266499 w 9601200"/>
              <a:gd name="connsiteY47" fmla="*/ 3825316 h 4194894"/>
              <a:gd name="connsiteX48" fmla="*/ 9258348 w 9601200"/>
              <a:gd name="connsiteY48" fmla="*/ 3813953 h 4194894"/>
              <a:gd name="connsiteX49" fmla="*/ 9263462 w 9601200"/>
              <a:gd name="connsiteY49" fmla="*/ 3804012 h 4194894"/>
              <a:gd name="connsiteX50" fmla="*/ 9278169 w 9601200"/>
              <a:gd name="connsiteY50" fmla="*/ 3800383 h 4194894"/>
              <a:gd name="connsiteX51" fmla="*/ 9296232 w 9601200"/>
              <a:gd name="connsiteY51" fmla="*/ 3805747 h 4194894"/>
              <a:gd name="connsiteX52" fmla="*/ 9304383 w 9601200"/>
              <a:gd name="connsiteY52" fmla="*/ 3820266 h 4194894"/>
              <a:gd name="connsiteX53" fmla="*/ 9354897 w 9601200"/>
              <a:gd name="connsiteY53" fmla="*/ 3820266 h 4194894"/>
              <a:gd name="connsiteX54" fmla="*/ 9332678 w 9601200"/>
              <a:gd name="connsiteY54" fmla="*/ 3776712 h 4194894"/>
              <a:gd name="connsiteX55" fmla="*/ 9279766 w 9601200"/>
              <a:gd name="connsiteY55" fmla="*/ 3760299 h 4194894"/>
              <a:gd name="connsiteX56" fmla="*/ 9102961 w 9601200"/>
              <a:gd name="connsiteY56" fmla="*/ 3760292 h 4194894"/>
              <a:gd name="connsiteX57" fmla="*/ 9055965 w 9601200"/>
              <a:gd name="connsiteY57" fmla="*/ 3771338 h 4194894"/>
              <a:gd name="connsiteX58" fmla="*/ 9024153 w 9601200"/>
              <a:gd name="connsiteY58" fmla="*/ 3802900 h 4194894"/>
              <a:gd name="connsiteX59" fmla="*/ 9012805 w 9601200"/>
              <a:gd name="connsiteY59" fmla="*/ 3850874 h 4194894"/>
              <a:gd name="connsiteX60" fmla="*/ 9024315 w 9601200"/>
              <a:gd name="connsiteY60" fmla="*/ 3898849 h 4194894"/>
              <a:gd name="connsiteX61" fmla="*/ 9056284 w 9601200"/>
              <a:gd name="connsiteY61" fmla="*/ 3930411 h 4194894"/>
              <a:gd name="connsiteX62" fmla="*/ 9102961 w 9601200"/>
              <a:gd name="connsiteY62" fmla="*/ 3941458 h 4194894"/>
              <a:gd name="connsiteX63" fmla="*/ 9142288 w 9601200"/>
              <a:gd name="connsiteY63" fmla="*/ 3933568 h 4194894"/>
              <a:gd name="connsiteX64" fmla="*/ 9171539 w 9601200"/>
              <a:gd name="connsiteY64" fmla="*/ 3911788 h 4194894"/>
              <a:gd name="connsiteX65" fmla="*/ 9187686 w 9601200"/>
              <a:gd name="connsiteY65" fmla="*/ 3880543 h 4194894"/>
              <a:gd name="connsiteX66" fmla="*/ 9129499 w 9601200"/>
              <a:gd name="connsiteY66" fmla="*/ 3880543 h 4194894"/>
              <a:gd name="connsiteX67" fmla="*/ 9101044 w 9601200"/>
              <a:gd name="connsiteY67" fmla="*/ 3897585 h 4194894"/>
              <a:gd name="connsiteX68" fmla="*/ 9077865 w 9601200"/>
              <a:gd name="connsiteY68" fmla="*/ 3888907 h 4194894"/>
              <a:gd name="connsiteX69" fmla="*/ 9067155 w 9601200"/>
              <a:gd name="connsiteY69" fmla="*/ 3863814 h 4194894"/>
              <a:gd name="connsiteX70" fmla="*/ 9190882 w 9601200"/>
              <a:gd name="connsiteY70" fmla="*/ 3863814 h 4194894"/>
              <a:gd name="connsiteX71" fmla="*/ 9191841 w 9601200"/>
              <a:gd name="connsiteY71" fmla="*/ 3848035 h 4194894"/>
              <a:gd name="connsiteX72" fmla="*/ 9180491 w 9601200"/>
              <a:gd name="connsiteY72" fmla="*/ 3801638 h 4194894"/>
              <a:gd name="connsiteX73" fmla="*/ 9149001 w 9601200"/>
              <a:gd name="connsiteY73" fmla="*/ 3771023 h 4194894"/>
              <a:gd name="connsiteX74" fmla="*/ 9102961 w 9601200"/>
              <a:gd name="connsiteY74" fmla="*/ 3760292 h 4194894"/>
              <a:gd name="connsiteX75" fmla="*/ 9032051 w 9601200"/>
              <a:gd name="connsiteY75" fmla="*/ 3682268 h 4194894"/>
              <a:gd name="connsiteX76" fmla="*/ 9037781 w 9601200"/>
              <a:gd name="connsiteY76" fmla="*/ 3683799 h 4194894"/>
              <a:gd name="connsiteX77" fmla="*/ 9042017 w 9601200"/>
              <a:gd name="connsiteY77" fmla="*/ 3688197 h 4194894"/>
              <a:gd name="connsiteX78" fmla="*/ 9043587 w 9601200"/>
              <a:gd name="connsiteY78" fmla="*/ 3695070 h 4194894"/>
              <a:gd name="connsiteX79" fmla="*/ 9042017 w 9601200"/>
              <a:gd name="connsiteY79" fmla="*/ 3701942 h 4194894"/>
              <a:gd name="connsiteX80" fmla="*/ 9037781 w 9601200"/>
              <a:gd name="connsiteY80" fmla="*/ 3706340 h 4194894"/>
              <a:gd name="connsiteX81" fmla="*/ 9032051 w 9601200"/>
              <a:gd name="connsiteY81" fmla="*/ 3707872 h 4194894"/>
              <a:gd name="connsiteX82" fmla="*/ 9026440 w 9601200"/>
              <a:gd name="connsiteY82" fmla="*/ 3706302 h 4194894"/>
              <a:gd name="connsiteX83" fmla="*/ 9022202 w 9601200"/>
              <a:gd name="connsiteY83" fmla="*/ 3701785 h 4194894"/>
              <a:gd name="connsiteX84" fmla="*/ 9020594 w 9601200"/>
              <a:gd name="connsiteY84" fmla="*/ 3694913 h 4194894"/>
              <a:gd name="connsiteX85" fmla="*/ 9022202 w 9601200"/>
              <a:gd name="connsiteY85" fmla="*/ 3688119 h 4194894"/>
              <a:gd name="connsiteX86" fmla="*/ 9026400 w 9601200"/>
              <a:gd name="connsiteY86" fmla="*/ 3683760 h 4194894"/>
              <a:gd name="connsiteX87" fmla="*/ 9032051 w 9601200"/>
              <a:gd name="connsiteY87" fmla="*/ 3682268 h 4194894"/>
              <a:gd name="connsiteX88" fmla="*/ 9315846 w 9601200"/>
              <a:gd name="connsiteY88" fmla="*/ 3682192 h 4194894"/>
              <a:gd name="connsiteX89" fmla="*/ 9323811 w 9601200"/>
              <a:gd name="connsiteY89" fmla="*/ 3685531 h 4194894"/>
              <a:gd name="connsiteX90" fmla="*/ 9327067 w 9601200"/>
              <a:gd name="connsiteY90" fmla="*/ 3695073 h 4194894"/>
              <a:gd name="connsiteX91" fmla="*/ 9325499 w 9601200"/>
              <a:gd name="connsiteY91" fmla="*/ 3702142 h 4194894"/>
              <a:gd name="connsiteX92" fmla="*/ 9321300 w 9601200"/>
              <a:gd name="connsiteY92" fmla="*/ 3706501 h 4194894"/>
              <a:gd name="connsiteX93" fmla="*/ 9315688 w 9601200"/>
              <a:gd name="connsiteY93" fmla="*/ 3707954 h 4194894"/>
              <a:gd name="connsiteX94" fmla="*/ 9307879 w 9601200"/>
              <a:gd name="connsiteY94" fmla="*/ 3704616 h 4194894"/>
              <a:gd name="connsiteX95" fmla="*/ 9304780 w 9601200"/>
              <a:gd name="connsiteY95" fmla="*/ 3695073 h 4194894"/>
              <a:gd name="connsiteX96" fmla="*/ 9307958 w 9601200"/>
              <a:gd name="connsiteY96" fmla="*/ 3685531 h 4194894"/>
              <a:gd name="connsiteX97" fmla="*/ 9315846 w 9601200"/>
              <a:gd name="connsiteY97" fmla="*/ 3682192 h 4194894"/>
              <a:gd name="connsiteX98" fmla="*/ 9267344 w 9601200"/>
              <a:gd name="connsiteY98" fmla="*/ 3682192 h 4194894"/>
              <a:gd name="connsiteX99" fmla="*/ 9275309 w 9601200"/>
              <a:gd name="connsiteY99" fmla="*/ 3685531 h 4194894"/>
              <a:gd name="connsiteX100" fmla="*/ 9278565 w 9601200"/>
              <a:gd name="connsiteY100" fmla="*/ 3695073 h 4194894"/>
              <a:gd name="connsiteX101" fmla="*/ 9276997 w 9601200"/>
              <a:gd name="connsiteY101" fmla="*/ 3702142 h 4194894"/>
              <a:gd name="connsiteX102" fmla="*/ 9272798 w 9601200"/>
              <a:gd name="connsiteY102" fmla="*/ 3706501 h 4194894"/>
              <a:gd name="connsiteX103" fmla="*/ 9267186 w 9601200"/>
              <a:gd name="connsiteY103" fmla="*/ 3707954 h 4194894"/>
              <a:gd name="connsiteX104" fmla="*/ 9259377 w 9601200"/>
              <a:gd name="connsiteY104" fmla="*/ 3704616 h 4194894"/>
              <a:gd name="connsiteX105" fmla="*/ 9256278 w 9601200"/>
              <a:gd name="connsiteY105" fmla="*/ 3695073 h 4194894"/>
              <a:gd name="connsiteX106" fmla="*/ 9259456 w 9601200"/>
              <a:gd name="connsiteY106" fmla="*/ 3685531 h 4194894"/>
              <a:gd name="connsiteX107" fmla="*/ 9267344 w 9601200"/>
              <a:gd name="connsiteY107" fmla="*/ 3682192 h 4194894"/>
              <a:gd name="connsiteX108" fmla="*/ 8983155 w 9601200"/>
              <a:gd name="connsiteY108" fmla="*/ 3682192 h 4194894"/>
              <a:gd name="connsiteX109" fmla="*/ 8991121 w 9601200"/>
              <a:gd name="connsiteY109" fmla="*/ 3685531 h 4194894"/>
              <a:gd name="connsiteX110" fmla="*/ 8994378 w 9601200"/>
              <a:gd name="connsiteY110" fmla="*/ 3695073 h 4194894"/>
              <a:gd name="connsiteX111" fmla="*/ 8992808 w 9601200"/>
              <a:gd name="connsiteY111" fmla="*/ 3702142 h 4194894"/>
              <a:gd name="connsiteX112" fmla="*/ 8988610 w 9601200"/>
              <a:gd name="connsiteY112" fmla="*/ 3706501 h 4194894"/>
              <a:gd name="connsiteX113" fmla="*/ 8982998 w 9601200"/>
              <a:gd name="connsiteY113" fmla="*/ 3707954 h 4194894"/>
              <a:gd name="connsiteX114" fmla="*/ 8975190 w 9601200"/>
              <a:gd name="connsiteY114" fmla="*/ 3704616 h 4194894"/>
              <a:gd name="connsiteX115" fmla="*/ 8972090 w 9601200"/>
              <a:gd name="connsiteY115" fmla="*/ 3695073 h 4194894"/>
              <a:gd name="connsiteX116" fmla="*/ 8975269 w 9601200"/>
              <a:gd name="connsiteY116" fmla="*/ 3685531 h 4194894"/>
              <a:gd name="connsiteX117" fmla="*/ 8983155 w 9601200"/>
              <a:gd name="connsiteY117" fmla="*/ 3682192 h 4194894"/>
              <a:gd name="connsiteX118" fmla="*/ 9082514 w 9601200"/>
              <a:gd name="connsiteY118" fmla="*/ 3681641 h 4194894"/>
              <a:gd name="connsiteX119" fmla="*/ 9089813 w 9601200"/>
              <a:gd name="connsiteY119" fmla="*/ 3684193 h 4194894"/>
              <a:gd name="connsiteX120" fmla="*/ 9092874 w 9601200"/>
              <a:gd name="connsiteY120" fmla="*/ 3690987 h 4194894"/>
              <a:gd name="connsiteX121" fmla="*/ 9072235 w 9601200"/>
              <a:gd name="connsiteY121" fmla="*/ 3690987 h 4194894"/>
              <a:gd name="connsiteX122" fmla="*/ 9075648 w 9601200"/>
              <a:gd name="connsiteY122" fmla="*/ 3684115 h 4194894"/>
              <a:gd name="connsiteX123" fmla="*/ 9082514 w 9601200"/>
              <a:gd name="connsiteY123" fmla="*/ 3681641 h 4194894"/>
              <a:gd name="connsiteX124" fmla="*/ 9316001 w 9601200"/>
              <a:gd name="connsiteY124" fmla="*/ 3672611 h 4194894"/>
              <a:gd name="connsiteX125" fmla="*/ 9304623 w 9601200"/>
              <a:gd name="connsiteY125" fmla="*/ 3675399 h 4194894"/>
              <a:gd name="connsiteX126" fmla="*/ 9296579 w 9601200"/>
              <a:gd name="connsiteY126" fmla="*/ 3683293 h 4194894"/>
              <a:gd name="connsiteX127" fmla="*/ 9293637 w 9601200"/>
              <a:gd name="connsiteY127" fmla="*/ 3695073 h 4194894"/>
              <a:gd name="connsiteX128" fmla="*/ 9296501 w 9601200"/>
              <a:gd name="connsiteY128" fmla="*/ 3706855 h 4194894"/>
              <a:gd name="connsiteX129" fmla="*/ 9304387 w 9601200"/>
              <a:gd name="connsiteY129" fmla="*/ 3714748 h 4194894"/>
              <a:gd name="connsiteX130" fmla="*/ 9315688 w 9601200"/>
              <a:gd name="connsiteY130" fmla="*/ 3717537 h 4194894"/>
              <a:gd name="connsiteX131" fmla="*/ 9327185 w 9601200"/>
              <a:gd name="connsiteY131" fmla="*/ 3714748 h 4194894"/>
              <a:gd name="connsiteX132" fmla="*/ 9335347 w 9601200"/>
              <a:gd name="connsiteY132" fmla="*/ 3706855 h 4194894"/>
              <a:gd name="connsiteX133" fmla="*/ 9338368 w 9601200"/>
              <a:gd name="connsiteY133" fmla="*/ 3695073 h 4194894"/>
              <a:gd name="connsiteX134" fmla="*/ 9335425 w 9601200"/>
              <a:gd name="connsiteY134" fmla="*/ 3683293 h 4194894"/>
              <a:gd name="connsiteX135" fmla="*/ 9327382 w 9601200"/>
              <a:gd name="connsiteY135" fmla="*/ 3675399 h 4194894"/>
              <a:gd name="connsiteX136" fmla="*/ 9316001 w 9601200"/>
              <a:gd name="connsiteY136" fmla="*/ 3672611 h 4194894"/>
              <a:gd name="connsiteX137" fmla="*/ 9267500 w 9601200"/>
              <a:gd name="connsiteY137" fmla="*/ 3672611 h 4194894"/>
              <a:gd name="connsiteX138" fmla="*/ 9256122 w 9601200"/>
              <a:gd name="connsiteY138" fmla="*/ 3675399 h 4194894"/>
              <a:gd name="connsiteX139" fmla="*/ 9248077 w 9601200"/>
              <a:gd name="connsiteY139" fmla="*/ 3683293 h 4194894"/>
              <a:gd name="connsiteX140" fmla="*/ 9245134 w 9601200"/>
              <a:gd name="connsiteY140" fmla="*/ 3695073 h 4194894"/>
              <a:gd name="connsiteX141" fmla="*/ 9247999 w 9601200"/>
              <a:gd name="connsiteY141" fmla="*/ 3706855 h 4194894"/>
              <a:gd name="connsiteX142" fmla="*/ 9255885 w 9601200"/>
              <a:gd name="connsiteY142" fmla="*/ 3714748 h 4194894"/>
              <a:gd name="connsiteX143" fmla="*/ 9267186 w 9601200"/>
              <a:gd name="connsiteY143" fmla="*/ 3717537 h 4194894"/>
              <a:gd name="connsiteX144" fmla="*/ 9278683 w 9601200"/>
              <a:gd name="connsiteY144" fmla="*/ 3714748 h 4194894"/>
              <a:gd name="connsiteX145" fmla="*/ 9286845 w 9601200"/>
              <a:gd name="connsiteY145" fmla="*/ 3706855 h 4194894"/>
              <a:gd name="connsiteX146" fmla="*/ 9289866 w 9601200"/>
              <a:gd name="connsiteY146" fmla="*/ 3695073 h 4194894"/>
              <a:gd name="connsiteX147" fmla="*/ 9286923 w 9601200"/>
              <a:gd name="connsiteY147" fmla="*/ 3683293 h 4194894"/>
              <a:gd name="connsiteX148" fmla="*/ 9278880 w 9601200"/>
              <a:gd name="connsiteY148" fmla="*/ 3675399 h 4194894"/>
              <a:gd name="connsiteX149" fmla="*/ 9267500 w 9601200"/>
              <a:gd name="connsiteY149" fmla="*/ 3672611 h 4194894"/>
              <a:gd name="connsiteX150" fmla="*/ 9126543 w 9601200"/>
              <a:gd name="connsiteY150" fmla="*/ 3672611 h 4194894"/>
              <a:gd name="connsiteX151" fmla="*/ 9117400 w 9601200"/>
              <a:gd name="connsiteY151" fmla="*/ 3674339 h 4194894"/>
              <a:gd name="connsiteX152" fmla="*/ 9111436 w 9601200"/>
              <a:gd name="connsiteY152" fmla="*/ 3679053 h 4194894"/>
              <a:gd name="connsiteX153" fmla="*/ 9109356 w 9601200"/>
              <a:gd name="connsiteY153" fmla="*/ 3685650 h 4194894"/>
              <a:gd name="connsiteX154" fmla="*/ 9111592 w 9601200"/>
              <a:gd name="connsiteY154" fmla="*/ 3692640 h 4194894"/>
              <a:gd name="connsiteX155" fmla="*/ 9116929 w 9601200"/>
              <a:gd name="connsiteY155" fmla="*/ 3696488 h 4194894"/>
              <a:gd name="connsiteX156" fmla="*/ 9124894 w 9601200"/>
              <a:gd name="connsiteY156" fmla="*/ 3698923 h 4194894"/>
              <a:gd name="connsiteX157" fmla="*/ 9131760 w 9601200"/>
              <a:gd name="connsiteY157" fmla="*/ 3701240 h 4194894"/>
              <a:gd name="connsiteX158" fmla="*/ 9133919 w 9601200"/>
              <a:gd name="connsiteY158" fmla="*/ 3704421 h 4194894"/>
              <a:gd name="connsiteX159" fmla="*/ 9132154 w 9601200"/>
              <a:gd name="connsiteY159" fmla="*/ 3707641 h 4194894"/>
              <a:gd name="connsiteX160" fmla="*/ 9127247 w 9601200"/>
              <a:gd name="connsiteY160" fmla="*/ 3708898 h 4194894"/>
              <a:gd name="connsiteX161" fmla="*/ 9121873 w 9601200"/>
              <a:gd name="connsiteY161" fmla="*/ 3707248 h 4194894"/>
              <a:gd name="connsiteX162" fmla="*/ 9119401 w 9601200"/>
              <a:gd name="connsiteY162" fmla="*/ 3703086 h 4194894"/>
              <a:gd name="connsiteX163" fmla="*/ 9108336 w 9601200"/>
              <a:gd name="connsiteY163" fmla="*/ 3703086 h 4194894"/>
              <a:gd name="connsiteX164" fmla="*/ 9111044 w 9601200"/>
              <a:gd name="connsiteY164" fmla="*/ 3710391 h 4194894"/>
              <a:gd name="connsiteX165" fmla="*/ 9117752 w 9601200"/>
              <a:gd name="connsiteY165" fmla="*/ 3715613 h 4194894"/>
              <a:gd name="connsiteX166" fmla="*/ 9127327 w 9601200"/>
              <a:gd name="connsiteY166" fmla="*/ 3717537 h 4194894"/>
              <a:gd name="connsiteX167" fmla="*/ 9136391 w 9601200"/>
              <a:gd name="connsiteY167" fmla="*/ 3715849 h 4194894"/>
              <a:gd name="connsiteX168" fmla="*/ 9142355 w 9601200"/>
              <a:gd name="connsiteY168" fmla="*/ 3711176 h 4194894"/>
              <a:gd name="connsiteX169" fmla="*/ 9144434 w 9601200"/>
              <a:gd name="connsiteY169" fmla="*/ 3704421 h 4194894"/>
              <a:gd name="connsiteX170" fmla="*/ 9142120 w 9601200"/>
              <a:gd name="connsiteY170" fmla="*/ 3697471 h 4194894"/>
              <a:gd name="connsiteX171" fmla="*/ 9136822 w 9601200"/>
              <a:gd name="connsiteY171" fmla="*/ 3693582 h 4194894"/>
              <a:gd name="connsiteX172" fmla="*/ 9129053 w 9601200"/>
              <a:gd name="connsiteY172" fmla="*/ 3691148 h 4194894"/>
              <a:gd name="connsiteX173" fmla="*/ 9122225 w 9601200"/>
              <a:gd name="connsiteY173" fmla="*/ 3688830 h 4194894"/>
              <a:gd name="connsiteX174" fmla="*/ 9120029 w 9601200"/>
              <a:gd name="connsiteY174" fmla="*/ 3685492 h 4194894"/>
              <a:gd name="connsiteX175" fmla="*/ 9121638 w 9601200"/>
              <a:gd name="connsiteY175" fmla="*/ 3682429 h 4194894"/>
              <a:gd name="connsiteX176" fmla="*/ 9126227 w 9601200"/>
              <a:gd name="connsiteY176" fmla="*/ 3681330 h 4194894"/>
              <a:gd name="connsiteX177" fmla="*/ 9131368 w 9601200"/>
              <a:gd name="connsiteY177" fmla="*/ 3682862 h 4194894"/>
              <a:gd name="connsiteX178" fmla="*/ 9133526 w 9601200"/>
              <a:gd name="connsiteY178" fmla="*/ 3686984 h 4194894"/>
              <a:gd name="connsiteX179" fmla="*/ 9144042 w 9601200"/>
              <a:gd name="connsiteY179" fmla="*/ 3686984 h 4194894"/>
              <a:gd name="connsiteX180" fmla="*/ 9138941 w 9601200"/>
              <a:gd name="connsiteY180" fmla="*/ 3676499 h 4194894"/>
              <a:gd name="connsiteX181" fmla="*/ 9126543 w 9601200"/>
              <a:gd name="connsiteY181" fmla="*/ 3672611 h 4194894"/>
              <a:gd name="connsiteX182" fmla="*/ 8983312 w 9601200"/>
              <a:gd name="connsiteY182" fmla="*/ 3672611 h 4194894"/>
              <a:gd name="connsiteX183" fmla="*/ 8971933 w 9601200"/>
              <a:gd name="connsiteY183" fmla="*/ 3675399 h 4194894"/>
              <a:gd name="connsiteX184" fmla="*/ 8963889 w 9601200"/>
              <a:gd name="connsiteY184" fmla="*/ 3683293 h 4194894"/>
              <a:gd name="connsiteX185" fmla="*/ 8960946 w 9601200"/>
              <a:gd name="connsiteY185" fmla="*/ 3695073 h 4194894"/>
              <a:gd name="connsiteX186" fmla="*/ 8963811 w 9601200"/>
              <a:gd name="connsiteY186" fmla="*/ 3706855 h 4194894"/>
              <a:gd name="connsiteX187" fmla="*/ 8971698 w 9601200"/>
              <a:gd name="connsiteY187" fmla="*/ 3714748 h 4194894"/>
              <a:gd name="connsiteX188" fmla="*/ 8982998 w 9601200"/>
              <a:gd name="connsiteY188" fmla="*/ 3717537 h 4194894"/>
              <a:gd name="connsiteX189" fmla="*/ 8994495 w 9601200"/>
              <a:gd name="connsiteY189" fmla="*/ 3714748 h 4194894"/>
              <a:gd name="connsiteX190" fmla="*/ 9002657 w 9601200"/>
              <a:gd name="connsiteY190" fmla="*/ 3706855 h 4194894"/>
              <a:gd name="connsiteX191" fmla="*/ 9005678 w 9601200"/>
              <a:gd name="connsiteY191" fmla="*/ 3695073 h 4194894"/>
              <a:gd name="connsiteX192" fmla="*/ 9002735 w 9601200"/>
              <a:gd name="connsiteY192" fmla="*/ 3683293 h 4194894"/>
              <a:gd name="connsiteX193" fmla="*/ 8994692 w 9601200"/>
              <a:gd name="connsiteY193" fmla="*/ 3675399 h 4194894"/>
              <a:gd name="connsiteX194" fmla="*/ 8983312 w 9601200"/>
              <a:gd name="connsiteY194" fmla="*/ 3672611 h 4194894"/>
              <a:gd name="connsiteX195" fmla="*/ 9082829 w 9601200"/>
              <a:gd name="connsiteY195" fmla="*/ 3672609 h 4194894"/>
              <a:gd name="connsiteX196" fmla="*/ 9071449 w 9601200"/>
              <a:gd name="connsiteY196" fmla="*/ 3675357 h 4194894"/>
              <a:gd name="connsiteX197" fmla="*/ 9063758 w 9601200"/>
              <a:gd name="connsiteY197" fmla="*/ 3683212 h 4194894"/>
              <a:gd name="connsiteX198" fmla="*/ 9061013 w 9601200"/>
              <a:gd name="connsiteY198" fmla="*/ 3695072 h 4194894"/>
              <a:gd name="connsiteX199" fmla="*/ 9063797 w 9601200"/>
              <a:gd name="connsiteY199" fmla="*/ 3706854 h 4194894"/>
              <a:gd name="connsiteX200" fmla="*/ 9071567 w 9601200"/>
              <a:gd name="connsiteY200" fmla="*/ 3714746 h 4194894"/>
              <a:gd name="connsiteX201" fmla="*/ 9082829 w 9601200"/>
              <a:gd name="connsiteY201" fmla="*/ 3717535 h 4194894"/>
              <a:gd name="connsiteX202" fmla="*/ 9095935 w 9601200"/>
              <a:gd name="connsiteY202" fmla="*/ 3713490 h 4194894"/>
              <a:gd name="connsiteX203" fmla="*/ 9103153 w 9601200"/>
              <a:gd name="connsiteY203" fmla="*/ 3703162 h 4194894"/>
              <a:gd name="connsiteX204" fmla="*/ 9091304 w 9601200"/>
              <a:gd name="connsiteY204" fmla="*/ 3703162 h 4194894"/>
              <a:gd name="connsiteX205" fmla="*/ 9082593 w 9601200"/>
              <a:gd name="connsiteY205" fmla="*/ 3708424 h 4194894"/>
              <a:gd name="connsiteX206" fmla="*/ 9075451 w 9601200"/>
              <a:gd name="connsiteY206" fmla="*/ 3705753 h 4194894"/>
              <a:gd name="connsiteX207" fmla="*/ 9072156 w 9601200"/>
              <a:gd name="connsiteY207" fmla="*/ 3698370 h 4194894"/>
              <a:gd name="connsiteX208" fmla="*/ 9103939 w 9601200"/>
              <a:gd name="connsiteY208" fmla="*/ 3698370 h 4194894"/>
              <a:gd name="connsiteX209" fmla="*/ 9104253 w 9601200"/>
              <a:gd name="connsiteY209" fmla="*/ 3694129 h 4194894"/>
              <a:gd name="connsiteX210" fmla="*/ 9101544 w 9601200"/>
              <a:gd name="connsiteY210" fmla="*/ 3682859 h 4194894"/>
              <a:gd name="connsiteX211" fmla="*/ 9093934 w 9601200"/>
              <a:gd name="connsiteY211" fmla="*/ 3675280 h 4194894"/>
              <a:gd name="connsiteX212" fmla="*/ 9082829 w 9601200"/>
              <a:gd name="connsiteY212" fmla="*/ 3672609 h 4194894"/>
              <a:gd name="connsiteX213" fmla="*/ 9170571 w 9601200"/>
              <a:gd name="connsiteY213" fmla="*/ 3672608 h 4194894"/>
              <a:gd name="connsiteX214" fmla="*/ 9159427 w 9601200"/>
              <a:gd name="connsiteY214" fmla="*/ 3675396 h 4194894"/>
              <a:gd name="connsiteX215" fmla="*/ 9151814 w 9601200"/>
              <a:gd name="connsiteY215" fmla="*/ 3683251 h 4194894"/>
              <a:gd name="connsiteX216" fmla="*/ 9149068 w 9601200"/>
              <a:gd name="connsiteY216" fmla="*/ 3695071 h 4194894"/>
              <a:gd name="connsiteX217" fmla="*/ 9151814 w 9601200"/>
              <a:gd name="connsiteY217" fmla="*/ 3706892 h 4194894"/>
              <a:gd name="connsiteX218" fmla="*/ 9159427 w 9601200"/>
              <a:gd name="connsiteY218" fmla="*/ 3714746 h 4194894"/>
              <a:gd name="connsiteX219" fmla="*/ 9170571 w 9601200"/>
              <a:gd name="connsiteY219" fmla="*/ 3717534 h 4194894"/>
              <a:gd name="connsiteX220" fmla="*/ 9183912 w 9601200"/>
              <a:gd name="connsiteY220" fmla="*/ 3713372 h 4194894"/>
              <a:gd name="connsiteX221" fmla="*/ 9191053 w 9601200"/>
              <a:gd name="connsiteY221" fmla="*/ 3702140 h 4194894"/>
              <a:gd name="connsiteX222" fmla="*/ 9179203 w 9601200"/>
              <a:gd name="connsiteY222" fmla="*/ 3702140 h 4194894"/>
              <a:gd name="connsiteX223" fmla="*/ 9170492 w 9601200"/>
              <a:gd name="connsiteY223" fmla="*/ 3708110 h 4194894"/>
              <a:gd name="connsiteX224" fmla="*/ 9163037 w 9601200"/>
              <a:gd name="connsiteY224" fmla="*/ 3704692 h 4194894"/>
              <a:gd name="connsiteX225" fmla="*/ 9160291 w 9601200"/>
              <a:gd name="connsiteY225" fmla="*/ 3695071 h 4194894"/>
              <a:gd name="connsiteX226" fmla="*/ 9163037 w 9601200"/>
              <a:gd name="connsiteY226" fmla="*/ 3685371 h 4194894"/>
              <a:gd name="connsiteX227" fmla="*/ 9170492 w 9601200"/>
              <a:gd name="connsiteY227" fmla="*/ 3681955 h 4194894"/>
              <a:gd name="connsiteX228" fmla="*/ 9176024 w 9601200"/>
              <a:gd name="connsiteY228" fmla="*/ 3683565 h 4194894"/>
              <a:gd name="connsiteX229" fmla="*/ 9179203 w 9601200"/>
              <a:gd name="connsiteY229" fmla="*/ 3688002 h 4194894"/>
              <a:gd name="connsiteX230" fmla="*/ 9191053 w 9601200"/>
              <a:gd name="connsiteY230" fmla="*/ 3688002 h 4194894"/>
              <a:gd name="connsiteX231" fmla="*/ 9183952 w 9601200"/>
              <a:gd name="connsiteY231" fmla="*/ 3676653 h 4194894"/>
              <a:gd name="connsiteX232" fmla="*/ 9170571 w 9601200"/>
              <a:gd name="connsiteY232" fmla="*/ 3672608 h 4194894"/>
              <a:gd name="connsiteX233" fmla="*/ 9029225 w 9601200"/>
              <a:gd name="connsiteY233" fmla="*/ 3672607 h 4194894"/>
              <a:gd name="connsiteX234" fmla="*/ 9019141 w 9601200"/>
              <a:gd name="connsiteY234" fmla="*/ 3675355 h 4194894"/>
              <a:gd name="connsiteX235" fmla="*/ 9012001 w 9601200"/>
              <a:gd name="connsiteY235" fmla="*/ 3683209 h 4194894"/>
              <a:gd name="connsiteX236" fmla="*/ 9009371 w 9601200"/>
              <a:gd name="connsiteY236" fmla="*/ 3694913 h 4194894"/>
              <a:gd name="connsiteX237" fmla="*/ 9012001 w 9601200"/>
              <a:gd name="connsiteY237" fmla="*/ 3706733 h 4194894"/>
              <a:gd name="connsiteX238" fmla="*/ 9019180 w 9601200"/>
              <a:gd name="connsiteY238" fmla="*/ 3714705 h 4194894"/>
              <a:gd name="connsiteX239" fmla="*/ 9029225 w 9601200"/>
              <a:gd name="connsiteY239" fmla="*/ 3717533 h 4194894"/>
              <a:gd name="connsiteX240" fmla="*/ 9037741 w 9601200"/>
              <a:gd name="connsiteY240" fmla="*/ 3715490 h 4194894"/>
              <a:gd name="connsiteX241" fmla="*/ 9043587 w 9601200"/>
              <a:gd name="connsiteY241" fmla="*/ 3710385 h 4194894"/>
              <a:gd name="connsiteX242" fmla="*/ 9043587 w 9601200"/>
              <a:gd name="connsiteY242" fmla="*/ 3717140 h 4194894"/>
              <a:gd name="connsiteX243" fmla="*/ 9040605 w 9601200"/>
              <a:gd name="connsiteY243" fmla="*/ 3725819 h 4194894"/>
              <a:gd name="connsiteX244" fmla="*/ 9032835 w 9601200"/>
              <a:gd name="connsiteY244" fmla="*/ 3728685 h 4194894"/>
              <a:gd name="connsiteX245" fmla="*/ 9025890 w 9601200"/>
              <a:gd name="connsiteY245" fmla="*/ 3726918 h 4194894"/>
              <a:gd name="connsiteX246" fmla="*/ 9022162 w 9601200"/>
              <a:gd name="connsiteY246" fmla="*/ 3722167 h 4194894"/>
              <a:gd name="connsiteX247" fmla="*/ 9011254 w 9601200"/>
              <a:gd name="connsiteY247" fmla="*/ 3722167 h 4194894"/>
              <a:gd name="connsiteX248" fmla="*/ 9017964 w 9601200"/>
              <a:gd name="connsiteY248" fmla="*/ 3733948 h 4194894"/>
              <a:gd name="connsiteX249" fmla="*/ 9033150 w 9601200"/>
              <a:gd name="connsiteY249" fmla="*/ 3738268 h 4194894"/>
              <a:gd name="connsiteX250" fmla="*/ 9044920 w 9601200"/>
              <a:gd name="connsiteY250" fmla="*/ 3735479 h 4194894"/>
              <a:gd name="connsiteX251" fmla="*/ 9052219 w 9601200"/>
              <a:gd name="connsiteY251" fmla="*/ 3727939 h 4194894"/>
              <a:gd name="connsiteX252" fmla="*/ 9054652 w 9601200"/>
              <a:gd name="connsiteY252" fmla="*/ 3717140 h 4194894"/>
              <a:gd name="connsiteX253" fmla="*/ 9054652 w 9601200"/>
              <a:gd name="connsiteY253" fmla="*/ 3673314 h 4194894"/>
              <a:gd name="connsiteX254" fmla="*/ 9043587 w 9601200"/>
              <a:gd name="connsiteY254" fmla="*/ 3673314 h 4194894"/>
              <a:gd name="connsiteX255" fmla="*/ 9043587 w 9601200"/>
              <a:gd name="connsiteY255" fmla="*/ 3679518 h 4194894"/>
              <a:gd name="connsiteX256" fmla="*/ 9037781 w 9601200"/>
              <a:gd name="connsiteY256" fmla="*/ 3674532 h 4194894"/>
              <a:gd name="connsiteX257" fmla="*/ 9029225 w 9601200"/>
              <a:gd name="connsiteY257" fmla="*/ 3672607 h 4194894"/>
              <a:gd name="connsiteX258" fmla="*/ 9344794 w 9601200"/>
              <a:gd name="connsiteY258" fmla="*/ 3658741 h 4194894"/>
              <a:gd name="connsiteX259" fmla="*/ 9344794 w 9601200"/>
              <a:gd name="connsiteY259" fmla="*/ 3716862 h 4194894"/>
              <a:gd name="connsiteX260" fmla="*/ 9355780 w 9601200"/>
              <a:gd name="connsiteY260" fmla="*/ 3716862 h 4194894"/>
              <a:gd name="connsiteX261" fmla="*/ 9355780 w 9601200"/>
              <a:gd name="connsiteY261" fmla="*/ 3658741 h 4194894"/>
              <a:gd name="connsiteX262" fmla="*/ 9197574 w 9601200"/>
              <a:gd name="connsiteY262" fmla="*/ 3658707 h 4194894"/>
              <a:gd name="connsiteX263" fmla="*/ 9197574 w 9601200"/>
              <a:gd name="connsiteY263" fmla="*/ 3716828 h 4194894"/>
              <a:gd name="connsiteX264" fmla="*/ 9208560 w 9601200"/>
              <a:gd name="connsiteY264" fmla="*/ 3716828 h 4194894"/>
              <a:gd name="connsiteX265" fmla="*/ 9208560 w 9601200"/>
              <a:gd name="connsiteY265" fmla="*/ 3692794 h 4194894"/>
              <a:gd name="connsiteX266" fmla="*/ 9211189 w 9601200"/>
              <a:gd name="connsiteY266" fmla="*/ 3684822 h 4194894"/>
              <a:gd name="connsiteX267" fmla="*/ 9218370 w 9601200"/>
              <a:gd name="connsiteY267" fmla="*/ 3682034 h 4194894"/>
              <a:gd name="connsiteX268" fmla="*/ 9225433 w 9601200"/>
              <a:gd name="connsiteY268" fmla="*/ 3684822 h 4194894"/>
              <a:gd name="connsiteX269" fmla="*/ 9228023 w 9601200"/>
              <a:gd name="connsiteY269" fmla="*/ 3692794 h 4194894"/>
              <a:gd name="connsiteX270" fmla="*/ 9228023 w 9601200"/>
              <a:gd name="connsiteY270" fmla="*/ 3716828 h 4194894"/>
              <a:gd name="connsiteX271" fmla="*/ 9239009 w 9601200"/>
              <a:gd name="connsiteY271" fmla="*/ 3716828 h 4194894"/>
              <a:gd name="connsiteX272" fmla="*/ 9239009 w 9601200"/>
              <a:gd name="connsiteY272" fmla="*/ 3691301 h 4194894"/>
              <a:gd name="connsiteX273" fmla="*/ 9236850 w 9601200"/>
              <a:gd name="connsiteY273" fmla="*/ 3681209 h 4194894"/>
              <a:gd name="connsiteX274" fmla="*/ 9230848 w 9601200"/>
              <a:gd name="connsiteY274" fmla="*/ 3674847 h 4194894"/>
              <a:gd name="connsiteX275" fmla="*/ 9222059 w 9601200"/>
              <a:gd name="connsiteY275" fmla="*/ 3672687 h 4194894"/>
              <a:gd name="connsiteX276" fmla="*/ 9214210 w 9601200"/>
              <a:gd name="connsiteY276" fmla="*/ 3674298 h 4194894"/>
              <a:gd name="connsiteX277" fmla="*/ 9208560 w 9601200"/>
              <a:gd name="connsiteY277" fmla="*/ 3678735 h 4194894"/>
              <a:gd name="connsiteX278" fmla="*/ 9208560 w 9601200"/>
              <a:gd name="connsiteY278" fmla="*/ 3658707 h 4194894"/>
              <a:gd name="connsiteX279" fmla="*/ 8913386 w 9601200"/>
              <a:gd name="connsiteY279" fmla="*/ 3658707 h 4194894"/>
              <a:gd name="connsiteX280" fmla="*/ 8913386 w 9601200"/>
              <a:gd name="connsiteY280" fmla="*/ 3716828 h 4194894"/>
              <a:gd name="connsiteX281" fmla="*/ 8924372 w 9601200"/>
              <a:gd name="connsiteY281" fmla="*/ 3716828 h 4194894"/>
              <a:gd name="connsiteX282" fmla="*/ 8924372 w 9601200"/>
              <a:gd name="connsiteY282" fmla="*/ 3692794 h 4194894"/>
              <a:gd name="connsiteX283" fmla="*/ 8927001 w 9601200"/>
              <a:gd name="connsiteY283" fmla="*/ 3684822 h 4194894"/>
              <a:gd name="connsiteX284" fmla="*/ 8934181 w 9601200"/>
              <a:gd name="connsiteY284" fmla="*/ 3682034 h 4194894"/>
              <a:gd name="connsiteX285" fmla="*/ 8941244 w 9601200"/>
              <a:gd name="connsiteY285" fmla="*/ 3684822 h 4194894"/>
              <a:gd name="connsiteX286" fmla="*/ 8943834 w 9601200"/>
              <a:gd name="connsiteY286" fmla="*/ 3692794 h 4194894"/>
              <a:gd name="connsiteX287" fmla="*/ 8943834 w 9601200"/>
              <a:gd name="connsiteY287" fmla="*/ 3716828 h 4194894"/>
              <a:gd name="connsiteX288" fmla="*/ 8954820 w 9601200"/>
              <a:gd name="connsiteY288" fmla="*/ 3716828 h 4194894"/>
              <a:gd name="connsiteX289" fmla="*/ 8954820 w 9601200"/>
              <a:gd name="connsiteY289" fmla="*/ 3691301 h 4194894"/>
              <a:gd name="connsiteX290" fmla="*/ 8952662 w 9601200"/>
              <a:gd name="connsiteY290" fmla="*/ 3681209 h 4194894"/>
              <a:gd name="connsiteX291" fmla="*/ 8946659 w 9601200"/>
              <a:gd name="connsiteY291" fmla="*/ 3674847 h 4194894"/>
              <a:gd name="connsiteX292" fmla="*/ 8937869 w 9601200"/>
              <a:gd name="connsiteY292" fmla="*/ 3672687 h 4194894"/>
              <a:gd name="connsiteX293" fmla="*/ 8930022 w 9601200"/>
              <a:gd name="connsiteY293" fmla="*/ 3674298 h 4194894"/>
              <a:gd name="connsiteX294" fmla="*/ 8924372 w 9601200"/>
              <a:gd name="connsiteY294" fmla="*/ 3678735 h 4194894"/>
              <a:gd name="connsiteX295" fmla="*/ 8924372 w 9601200"/>
              <a:gd name="connsiteY295" fmla="*/ 3658707 h 4194894"/>
              <a:gd name="connsiteX296" fmla="*/ 8686393 w 9601200"/>
              <a:gd name="connsiteY296" fmla="*/ 3649867 h 4194894"/>
              <a:gd name="connsiteX297" fmla="*/ 8775707 w 9601200"/>
              <a:gd name="connsiteY297" fmla="*/ 3739256 h 4194894"/>
              <a:gd name="connsiteX298" fmla="*/ 8865022 w 9601200"/>
              <a:gd name="connsiteY298" fmla="*/ 3649867 h 4194894"/>
              <a:gd name="connsiteX299" fmla="*/ 8821608 w 9601200"/>
              <a:gd name="connsiteY299" fmla="*/ 3649867 h 4194894"/>
              <a:gd name="connsiteX300" fmla="*/ 8775707 w 9601200"/>
              <a:gd name="connsiteY300" fmla="*/ 3695806 h 4194894"/>
              <a:gd name="connsiteX301" fmla="*/ 8729806 w 9601200"/>
              <a:gd name="connsiteY301" fmla="*/ 3649867 h 4194894"/>
              <a:gd name="connsiteX302" fmla="*/ 9570620 w 9601200"/>
              <a:gd name="connsiteY302" fmla="*/ 1418878 h 4194894"/>
              <a:gd name="connsiteX303" fmla="*/ 9355781 w 9601200"/>
              <a:gd name="connsiteY303" fmla="*/ 1633717 h 4194894"/>
              <a:gd name="connsiteX304" fmla="*/ 9355781 w 9601200"/>
              <a:gd name="connsiteY304" fmla="*/ 1641337 h 4194894"/>
              <a:gd name="connsiteX305" fmla="*/ 9574430 w 9601200"/>
              <a:gd name="connsiteY305" fmla="*/ 1422688 h 4194894"/>
              <a:gd name="connsiteX306" fmla="*/ 9532520 w 9601200"/>
              <a:gd name="connsiteY306" fmla="*/ 1418878 h 4194894"/>
              <a:gd name="connsiteX307" fmla="*/ 9355781 w 9601200"/>
              <a:gd name="connsiteY307" fmla="*/ 1595617 h 4194894"/>
              <a:gd name="connsiteX308" fmla="*/ 9355781 w 9601200"/>
              <a:gd name="connsiteY308" fmla="*/ 1603237 h 4194894"/>
              <a:gd name="connsiteX309" fmla="*/ 9536330 w 9601200"/>
              <a:gd name="connsiteY309" fmla="*/ 1422688 h 4194894"/>
              <a:gd name="connsiteX310" fmla="*/ 9494420 w 9601200"/>
              <a:gd name="connsiteY310" fmla="*/ 1418878 h 4194894"/>
              <a:gd name="connsiteX311" fmla="*/ 9355781 w 9601200"/>
              <a:gd name="connsiteY311" fmla="*/ 1557517 h 4194894"/>
              <a:gd name="connsiteX312" fmla="*/ 9355781 w 9601200"/>
              <a:gd name="connsiteY312" fmla="*/ 1565137 h 4194894"/>
              <a:gd name="connsiteX313" fmla="*/ 9498230 w 9601200"/>
              <a:gd name="connsiteY313" fmla="*/ 1422688 h 4194894"/>
              <a:gd name="connsiteX314" fmla="*/ 9456320 w 9601200"/>
              <a:gd name="connsiteY314" fmla="*/ 1418878 h 4194894"/>
              <a:gd name="connsiteX315" fmla="*/ 9355781 w 9601200"/>
              <a:gd name="connsiteY315" fmla="*/ 1519417 h 4194894"/>
              <a:gd name="connsiteX316" fmla="*/ 9355781 w 9601200"/>
              <a:gd name="connsiteY316" fmla="*/ 1527037 h 4194894"/>
              <a:gd name="connsiteX317" fmla="*/ 9460130 w 9601200"/>
              <a:gd name="connsiteY317" fmla="*/ 1422688 h 4194894"/>
              <a:gd name="connsiteX318" fmla="*/ 9418220 w 9601200"/>
              <a:gd name="connsiteY318" fmla="*/ 1418878 h 4194894"/>
              <a:gd name="connsiteX319" fmla="*/ 9355781 w 9601200"/>
              <a:gd name="connsiteY319" fmla="*/ 1481317 h 4194894"/>
              <a:gd name="connsiteX320" fmla="*/ 9355781 w 9601200"/>
              <a:gd name="connsiteY320" fmla="*/ 1488937 h 4194894"/>
              <a:gd name="connsiteX321" fmla="*/ 9422030 w 9601200"/>
              <a:gd name="connsiteY321" fmla="*/ 1422688 h 4194894"/>
              <a:gd name="connsiteX322" fmla="*/ 9380120 w 9601200"/>
              <a:gd name="connsiteY322" fmla="*/ 1418878 h 4194894"/>
              <a:gd name="connsiteX323" fmla="*/ 9355781 w 9601200"/>
              <a:gd name="connsiteY323" fmla="*/ 1443217 h 4194894"/>
              <a:gd name="connsiteX324" fmla="*/ 9355781 w 9601200"/>
              <a:gd name="connsiteY324" fmla="*/ 1450837 h 4194894"/>
              <a:gd name="connsiteX325" fmla="*/ 9383930 w 9601200"/>
              <a:gd name="connsiteY325" fmla="*/ 1422688 h 4194894"/>
              <a:gd name="connsiteX326" fmla="*/ 0 w 9601200"/>
              <a:gd name="connsiteY326" fmla="*/ 0 h 4194894"/>
              <a:gd name="connsiteX327" fmla="*/ 3649813 w 9601200"/>
              <a:gd name="connsiteY327" fmla="*/ 0 h 4194894"/>
              <a:gd name="connsiteX328" fmla="*/ 5398520 w 9601200"/>
              <a:gd name="connsiteY328" fmla="*/ 0 h 4194894"/>
              <a:gd name="connsiteX329" fmla="*/ 5398520 w 9601200"/>
              <a:gd name="connsiteY329" fmla="*/ 1 h 4194894"/>
              <a:gd name="connsiteX330" fmla="*/ 9601199 w 9601200"/>
              <a:gd name="connsiteY330" fmla="*/ 1 h 4194894"/>
              <a:gd name="connsiteX331" fmla="*/ 9601199 w 9601200"/>
              <a:gd name="connsiteY331" fmla="*/ 0 h 4194894"/>
              <a:gd name="connsiteX332" fmla="*/ 9601200 w 9601200"/>
              <a:gd name="connsiteY332" fmla="*/ 0 h 4194894"/>
              <a:gd name="connsiteX333" fmla="*/ 9601200 w 9601200"/>
              <a:gd name="connsiteY333" fmla="*/ 1426398 h 4194894"/>
              <a:gd name="connsiteX334" fmla="*/ 9355781 w 9601200"/>
              <a:gd name="connsiteY334" fmla="*/ 1671817 h 4194894"/>
              <a:gd name="connsiteX335" fmla="*/ 9355781 w 9601200"/>
              <a:gd name="connsiteY335" fmla="*/ 1679437 h 4194894"/>
              <a:gd name="connsiteX336" fmla="*/ 9601200 w 9601200"/>
              <a:gd name="connsiteY336" fmla="*/ 1434018 h 4194894"/>
              <a:gd name="connsiteX337" fmla="*/ 9601200 w 9601200"/>
              <a:gd name="connsiteY337" fmla="*/ 1464498 h 4194894"/>
              <a:gd name="connsiteX338" fmla="*/ 9355781 w 9601200"/>
              <a:gd name="connsiteY338" fmla="*/ 1709917 h 4194894"/>
              <a:gd name="connsiteX339" fmla="*/ 9355781 w 9601200"/>
              <a:gd name="connsiteY339" fmla="*/ 1717537 h 4194894"/>
              <a:gd name="connsiteX340" fmla="*/ 9601200 w 9601200"/>
              <a:gd name="connsiteY340" fmla="*/ 1472118 h 4194894"/>
              <a:gd name="connsiteX341" fmla="*/ 9601200 w 9601200"/>
              <a:gd name="connsiteY341" fmla="*/ 1502598 h 4194894"/>
              <a:gd name="connsiteX342" fmla="*/ 9355781 w 9601200"/>
              <a:gd name="connsiteY342" fmla="*/ 1748017 h 4194894"/>
              <a:gd name="connsiteX343" fmla="*/ 9355781 w 9601200"/>
              <a:gd name="connsiteY343" fmla="*/ 1755638 h 4194894"/>
              <a:gd name="connsiteX344" fmla="*/ 9601200 w 9601200"/>
              <a:gd name="connsiteY344" fmla="*/ 1510219 h 4194894"/>
              <a:gd name="connsiteX345" fmla="*/ 9601200 w 9601200"/>
              <a:gd name="connsiteY345" fmla="*/ 1540699 h 4194894"/>
              <a:gd name="connsiteX346" fmla="*/ 9355781 w 9601200"/>
              <a:gd name="connsiteY346" fmla="*/ 1786118 h 4194894"/>
              <a:gd name="connsiteX347" fmla="*/ 9355781 w 9601200"/>
              <a:gd name="connsiteY347" fmla="*/ 1793737 h 4194894"/>
              <a:gd name="connsiteX348" fmla="*/ 9601200 w 9601200"/>
              <a:gd name="connsiteY348" fmla="*/ 1548318 h 4194894"/>
              <a:gd name="connsiteX349" fmla="*/ 9601200 w 9601200"/>
              <a:gd name="connsiteY349" fmla="*/ 1578799 h 4194894"/>
              <a:gd name="connsiteX350" fmla="*/ 9355781 w 9601200"/>
              <a:gd name="connsiteY350" fmla="*/ 1824218 h 4194894"/>
              <a:gd name="connsiteX351" fmla="*/ 9355781 w 9601200"/>
              <a:gd name="connsiteY351" fmla="*/ 1831837 h 4194894"/>
              <a:gd name="connsiteX352" fmla="*/ 9601200 w 9601200"/>
              <a:gd name="connsiteY352" fmla="*/ 1586418 h 4194894"/>
              <a:gd name="connsiteX353" fmla="*/ 9601200 w 9601200"/>
              <a:gd name="connsiteY353" fmla="*/ 1616898 h 4194894"/>
              <a:gd name="connsiteX354" fmla="*/ 9355781 w 9601200"/>
              <a:gd name="connsiteY354" fmla="*/ 1862317 h 4194894"/>
              <a:gd name="connsiteX355" fmla="*/ 9355781 w 9601200"/>
              <a:gd name="connsiteY355" fmla="*/ 1869937 h 4194894"/>
              <a:gd name="connsiteX356" fmla="*/ 9601200 w 9601200"/>
              <a:gd name="connsiteY356" fmla="*/ 1624518 h 4194894"/>
              <a:gd name="connsiteX357" fmla="*/ 9601200 w 9601200"/>
              <a:gd name="connsiteY357" fmla="*/ 1654998 h 4194894"/>
              <a:gd name="connsiteX358" fmla="*/ 9355781 w 9601200"/>
              <a:gd name="connsiteY358" fmla="*/ 1900417 h 4194894"/>
              <a:gd name="connsiteX359" fmla="*/ 9355781 w 9601200"/>
              <a:gd name="connsiteY359" fmla="*/ 1908037 h 4194894"/>
              <a:gd name="connsiteX360" fmla="*/ 9601200 w 9601200"/>
              <a:gd name="connsiteY360" fmla="*/ 1662618 h 4194894"/>
              <a:gd name="connsiteX361" fmla="*/ 9601200 w 9601200"/>
              <a:gd name="connsiteY361" fmla="*/ 1693098 h 4194894"/>
              <a:gd name="connsiteX362" fmla="*/ 9355781 w 9601200"/>
              <a:gd name="connsiteY362" fmla="*/ 1938517 h 4194894"/>
              <a:gd name="connsiteX363" fmla="*/ 9355781 w 9601200"/>
              <a:gd name="connsiteY363" fmla="*/ 1946138 h 4194894"/>
              <a:gd name="connsiteX364" fmla="*/ 9601200 w 9601200"/>
              <a:gd name="connsiteY364" fmla="*/ 1700719 h 4194894"/>
              <a:gd name="connsiteX365" fmla="*/ 9601200 w 9601200"/>
              <a:gd name="connsiteY365" fmla="*/ 1731198 h 4194894"/>
              <a:gd name="connsiteX366" fmla="*/ 9355781 w 9601200"/>
              <a:gd name="connsiteY366" fmla="*/ 1976617 h 4194894"/>
              <a:gd name="connsiteX367" fmla="*/ 9355781 w 9601200"/>
              <a:gd name="connsiteY367" fmla="*/ 1984238 h 4194894"/>
              <a:gd name="connsiteX368" fmla="*/ 9601200 w 9601200"/>
              <a:gd name="connsiteY368" fmla="*/ 1738819 h 4194894"/>
              <a:gd name="connsiteX369" fmla="*/ 9601200 w 9601200"/>
              <a:gd name="connsiteY369" fmla="*/ 1769299 h 4194894"/>
              <a:gd name="connsiteX370" fmla="*/ 9355781 w 9601200"/>
              <a:gd name="connsiteY370" fmla="*/ 2014718 h 4194894"/>
              <a:gd name="connsiteX371" fmla="*/ 9355781 w 9601200"/>
              <a:gd name="connsiteY371" fmla="*/ 2022337 h 4194894"/>
              <a:gd name="connsiteX372" fmla="*/ 9601200 w 9601200"/>
              <a:gd name="connsiteY372" fmla="*/ 1776918 h 4194894"/>
              <a:gd name="connsiteX373" fmla="*/ 9601200 w 9601200"/>
              <a:gd name="connsiteY373" fmla="*/ 1807399 h 4194894"/>
              <a:gd name="connsiteX374" fmla="*/ 9355781 w 9601200"/>
              <a:gd name="connsiteY374" fmla="*/ 2052818 h 4194894"/>
              <a:gd name="connsiteX375" fmla="*/ 9355781 w 9601200"/>
              <a:gd name="connsiteY375" fmla="*/ 2060437 h 4194894"/>
              <a:gd name="connsiteX376" fmla="*/ 9601200 w 9601200"/>
              <a:gd name="connsiteY376" fmla="*/ 1815018 h 4194894"/>
              <a:gd name="connsiteX377" fmla="*/ 9601200 w 9601200"/>
              <a:gd name="connsiteY377" fmla="*/ 1845498 h 4194894"/>
              <a:gd name="connsiteX378" fmla="*/ 9355781 w 9601200"/>
              <a:gd name="connsiteY378" fmla="*/ 2090917 h 4194894"/>
              <a:gd name="connsiteX379" fmla="*/ 9355781 w 9601200"/>
              <a:gd name="connsiteY379" fmla="*/ 2098537 h 4194894"/>
              <a:gd name="connsiteX380" fmla="*/ 9601200 w 9601200"/>
              <a:gd name="connsiteY380" fmla="*/ 1853118 h 4194894"/>
              <a:gd name="connsiteX381" fmla="*/ 9601200 w 9601200"/>
              <a:gd name="connsiteY381" fmla="*/ 1883598 h 4194894"/>
              <a:gd name="connsiteX382" fmla="*/ 9355781 w 9601200"/>
              <a:gd name="connsiteY382" fmla="*/ 2129017 h 4194894"/>
              <a:gd name="connsiteX383" fmla="*/ 9355781 w 9601200"/>
              <a:gd name="connsiteY383" fmla="*/ 2136637 h 4194894"/>
              <a:gd name="connsiteX384" fmla="*/ 9601200 w 9601200"/>
              <a:gd name="connsiteY384" fmla="*/ 1891218 h 4194894"/>
              <a:gd name="connsiteX385" fmla="*/ 9601200 w 9601200"/>
              <a:gd name="connsiteY385" fmla="*/ 1921698 h 4194894"/>
              <a:gd name="connsiteX386" fmla="*/ 9355781 w 9601200"/>
              <a:gd name="connsiteY386" fmla="*/ 2167117 h 4194894"/>
              <a:gd name="connsiteX387" fmla="*/ 9355781 w 9601200"/>
              <a:gd name="connsiteY387" fmla="*/ 2174737 h 4194894"/>
              <a:gd name="connsiteX388" fmla="*/ 9601200 w 9601200"/>
              <a:gd name="connsiteY388" fmla="*/ 1929318 h 4194894"/>
              <a:gd name="connsiteX389" fmla="*/ 9601200 w 9601200"/>
              <a:gd name="connsiteY389" fmla="*/ 1959798 h 4194894"/>
              <a:gd name="connsiteX390" fmla="*/ 9355781 w 9601200"/>
              <a:gd name="connsiteY390" fmla="*/ 2205217 h 4194894"/>
              <a:gd name="connsiteX391" fmla="*/ 9355781 w 9601200"/>
              <a:gd name="connsiteY391" fmla="*/ 2212838 h 4194894"/>
              <a:gd name="connsiteX392" fmla="*/ 9601200 w 9601200"/>
              <a:gd name="connsiteY392" fmla="*/ 1967419 h 4194894"/>
              <a:gd name="connsiteX393" fmla="*/ 9601200 w 9601200"/>
              <a:gd name="connsiteY393" fmla="*/ 1997898 h 4194894"/>
              <a:gd name="connsiteX394" fmla="*/ 9355781 w 9601200"/>
              <a:gd name="connsiteY394" fmla="*/ 2243317 h 4194894"/>
              <a:gd name="connsiteX395" fmla="*/ 9355781 w 9601200"/>
              <a:gd name="connsiteY395" fmla="*/ 2250937 h 4194894"/>
              <a:gd name="connsiteX396" fmla="*/ 9601200 w 9601200"/>
              <a:gd name="connsiteY396" fmla="*/ 2005518 h 4194894"/>
              <a:gd name="connsiteX397" fmla="*/ 9601200 w 9601200"/>
              <a:gd name="connsiteY397" fmla="*/ 2035999 h 4194894"/>
              <a:gd name="connsiteX398" fmla="*/ 9355781 w 9601200"/>
              <a:gd name="connsiteY398" fmla="*/ 2281418 h 4194894"/>
              <a:gd name="connsiteX399" fmla="*/ 9355781 w 9601200"/>
              <a:gd name="connsiteY399" fmla="*/ 2289037 h 4194894"/>
              <a:gd name="connsiteX400" fmla="*/ 9601200 w 9601200"/>
              <a:gd name="connsiteY400" fmla="*/ 2043618 h 4194894"/>
              <a:gd name="connsiteX401" fmla="*/ 9601200 w 9601200"/>
              <a:gd name="connsiteY401" fmla="*/ 2074098 h 4194894"/>
              <a:gd name="connsiteX402" fmla="*/ 9355781 w 9601200"/>
              <a:gd name="connsiteY402" fmla="*/ 2319517 h 4194894"/>
              <a:gd name="connsiteX403" fmla="*/ 9355781 w 9601200"/>
              <a:gd name="connsiteY403" fmla="*/ 2327137 h 4194894"/>
              <a:gd name="connsiteX404" fmla="*/ 9601200 w 9601200"/>
              <a:gd name="connsiteY404" fmla="*/ 2081718 h 4194894"/>
              <a:gd name="connsiteX405" fmla="*/ 9601200 w 9601200"/>
              <a:gd name="connsiteY405" fmla="*/ 2112198 h 4194894"/>
              <a:gd name="connsiteX406" fmla="*/ 9355781 w 9601200"/>
              <a:gd name="connsiteY406" fmla="*/ 2357617 h 4194894"/>
              <a:gd name="connsiteX407" fmla="*/ 9355781 w 9601200"/>
              <a:gd name="connsiteY407" fmla="*/ 2365237 h 4194894"/>
              <a:gd name="connsiteX408" fmla="*/ 9601200 w 9601200"/>
              <a:gd name="connsiteY408" fmla="*/ 2119818 h 4194894"/>
              <a:gd name="connsiteX409" fmla="*/ 9601200 w 9601200"/>
              <a:gd name="connsiteY409" fmla="*/ 2150298 h 4194894"/>
              <a:gd name="connsiteX410" fmla="*/ 9355781 w 9601200"/>
              <a:gd name="connsiteY410" fmla="*/ 2395717 h 4194894"/>
              <a:gd name="connsiteX411" fmla="*/ 9355781 w 9601200"/>
              <a:gd name="connsiteY411" fmla="*/ 2403337 h 4194894"/>
              <a:gd name="connsiteX412" fmla="*/ 9601200 w 9601200"/>
              <a:gd name="connsiteY412" fmla="*/ 2157918 h 4194894"/>
              <a:gd name="connsiteX413" fmla="*/ 9601200 w 9601200"/>
              <a:gd name="connsiteY413" fmla="*/ 2188398 h 4194894"/>
              <a:gd name="connsiteX414" fmla="*/ 9355781 w 9601200"/>
              <a:gd name="connsiteY414" fmla="*/ 2433817 h 4194894"/>
              <a:gd name="connsiteX415" fmla="*/ 9355781 w 9601200"/>
              <a:gd name="connsiteY415" fmla="*/ 2441438 h 4194894"/>
              <a:gd name="connsiteX416" fmla="*/ 9601200 w 9601200"/>
              <a:gd name="connsiteY416" fmla="*/ 2196019 h 4194894"/>
              <a:gd name="connsiteX417" fmla="*/ 9601200 w 9601200"/>
              <a:gd name="connsiteY417" fmla="*/ 2226498 h 4194894"/>
              <a:gd name="connsiteX418" fmla="*/ 9355781 w 9601200"/>
              <a:gd name="connsiteY418" fmla="*/ 2471917 h 4194894"/>
              <a:gd name="connsiteX419" fmla="*/ 9355781 w 9601200"/>
              <a:gd name="connsiteY419" fmla="*/ 2479538 h 4194894"/>
              <a:gd name="connsiteX420" fmla="*/ 9601200 w 9601200"/>
              <a:gd name="connsiteY420" fmla="*/ 2234119 h 4194894"/>
              <a:gd name="connsiteX421" fmla="*/ 9601200 w 9601200"/>
              <a:gd name="connsiteY421" fmla="*/ 2264599 h 4194894"/>
              <a:gd name="connsiteX422" fmla="*/ 9355781 w 9601200"/>
              <a:gd name="connsiteY422" fmla="*/ 2510018 h 4194894"/>
              <a:gd name="connsiteX423" fmla="*/ 9355781 w 9601200"/>
              <a:gd name="connsiteY423" fmla="*/ 2517637 h 4194894"/>
              <a:gd name="connsiteX424" fmla="*/ 9601200 w 9601200"/>
              <a:gd name="connsiteY424" fmla="*/ 2272218 h 4194894"/>
              <a:gd name="connsiteX425" fmla="*/ 9601200 w 9601200"/>
              <a:gd name="connsiteY425" fmla="*/ 2302699 h 4194894"/>
              <a:gd name="connsiteX426" fmla="*/ 9355781 w 9601200"/>
              <a:gd name="connsiteY426" fmla="*/ 2548118 h 4194894"/>
              <a:gd name="connsiteX427" fmla="*/ 9355781 w 9601200"/>
              <a:gd name="connsiteY427" fmla="*/ 2555737 h 4194894"/>
              <a:gd name="connsiteX428" fmla="*/ 9601200 w 9601200"/>
              <a:gd name="connsiteY428" fmla="*/ 2310318 h 4194894"/>
              <a:gd name="connsiteX429" fmla="*/ 9601200 w 9601200"/>
              <a:gd name="connsiteY429" fmla="*/ 2340798 h 4194894"/>
              <a:gd name="connsiteX430" fmla="*/ 9355781 w 9601200"/>
              <a:gd name="connsiteY430" fmla="*/ 2586217 h 4194894"/>
              <a:gd name="connsiteX431" fmla="*/ 9355781 w 9601200"/>
              <a:gd name="connsiteY431" fmla="*/ 2593837 h 4194894"/>
              <a:gd name="connsiteX432" fmla="*/ 9601200 w 9601200"/>
              <a:gd name="connsiteY432" fmla="*/ 2348418 h 4194894"/>
              <a:gd name="connsiteX433" fmla="*/ 9601200 w 9601200"/>
              <a:gd name="connsiteY433" fmla="*/ 2378898 h 4194894"/>
              <a:gd name="connsiteX434" fmla="*/ 9355781 w 9601200"/>
              <a:gd name="connsiteY434" fmla="*/ 2624317 h 4194894"/>
              <a:gd name="connsiteX435" fmla="*/ 9355781 w 9601200"/>
              <a:gd name="connsiteY435" fmla="*/ 2631937 h 4194894"/>
              <a:gd name="connsiteX436" fmla="*/ 9601200 w 9601200"/>
              <a:gd name="connsiteY436" fmla="*/ 2386518 h 4194894"/>
              <a:gd name="connsiteX437" fmla="*/ 9601200 w 9601200"/>
              <a:gd name="connsiteY437" fmla="*/ 2416998 h 4194894"/>
              <a:gd name="connsiteX438" fmla="*/ 9355781 w 9601200"/>
              <a:gd name="connsiteY438" fmla="*/ 2662417 h 4194894"/>
              <a:gd name="connsiteX439" fmla="*/ 9355781 w 9601200"/>
              <a:gd name="connsiteY439" fmla="*/ 2670038 h 4194894"/>
              <a:gd name="connsiteX440" fmla="*/ 9601200 w 9601200"/>
              <a:gd name="connsiteY440" fmla="*/ 2424619 h 4194894"/>
              <a:gd name="connsiteX441" fmla="*/ 9601200 w 9601200"/>
              <a:gd name="connsiteY441" fmla="*/ 2455098 h 4194894"/>
              <a:gd name="connsiteX442" fmla="*/ 9355781 w 9601200"/>
              <a:gd name="connsiteY442" fmla="*/ 2700517 h 4194894"/>
              <a:gd name="connsiteX443" fmla="*/ 9355781 w 9601200"/>
              <a:gd name="connsiteY443" fmla="*/ 2708138 h 4194894"/>
              <a:gd name="connsiteX444" fmla="*/ 9601200 w 9601200"/>
              <a:gd name="connsiteY444" fmla="*/ 2462719 h 4194894"/>
              <a:gd name="connsiteX445" fmla="*/ 9601200 w 9601200"/>
              <a:gd name="connsiteY445" fmla="*/ 2493199 h 4194894"/>
              <a:gd name="connsiteX446" fmla="*/ 9355781 w 9601200"/>
              <a:gd name="connsiteY446" fmla="*/ 2738618 h 4194894"/>
              <a:gd name="connsiteX447" fmla="*/ 9355781 w 9601200"/>
              <a:gd name="connsiteY447" fmla="*/ 2746237 h 4194894"/>
              <a:gd name="connsiteX448" fmla="*/ 9601200 w 9601200"/>
              <a:gd name="connsiteY448" fmla="*/ 2500818 h 4194894"/>
              <a:gd name="connsiteX449" fmla="*/ 9601200 w 9601200"/>
              <a:gd name="connsiteY449" fmla="*/ 2531299 h 4194894"/>
              <a:gd name="connsiteX450" fmla="*/ 9355781 w 9601200"/>
              <a:gd name="connsiteY450" fmla="*/ 2776718 h 4194894"/>
              <a:gd name="connsiteX451" fmla="*/ 9355781 w 9601200"/>
              <a:gd name="connsiteY451" fmla="*/ 2784337 h 4194894"/>
              <a:gd name="connsiteX452" fmla="*/ 9601200 w 9601200"/>
              <a:gd name="connsiteY452" fmla="*/ 2538918 h 4194894"/>
              <a:gd name="connsiteX453" fmla="*/ 9601200 w 9601200"/>
              <a:gd name="connsiteY453" fmla="*/ 2569398 h 4194894"/>
              <a:gd name="connsiteX454" fmla="*/ 9355781 w 9601200"/>
              <a:gd name="connsiteY454" fmla="*/ 2814817 h 4194894"/>
              <a:gd name="connsiteX455" fmla="*/ 9355781 w 9601200"/>
              <a:gd name="connsiteY455" fmla="*/ 2822437 h 4194894"/>
              <a:gd name="connsiteX456" fmla="*/ 9601200 w 9601200"/>
              <a:gd name="connsiteY456" fmla="*/ 2577018 h 4194894"/>
              <a:gd name="connsiteX457" fmla="*/ 9601200 w 9601200"/>
              <a:gd name="connsiteY457" fmla="*/ 2607498 h 4194894"/>
              <a:gd name="connsiteX458" fmla="*/ 9355781 w 9601200"/>
              <a:gd name="connsiteY458" fmla="*/ 2852917 h 4194894"/>
              <a:gd name="connsiteX459" fmla="*/ 9355781 w 9601200"/>
              <a:gd name="connsiteY459" fmla="*/ 2860537 h 4194894"/>
              <a:gd name="connsiteX460" fmla="*/ 9601200 w 9601200"/>
              <a:gd name="connsiteY460" fmla="*/ 2615118 h 4194894"/>
              <a:gd name="connsiteX461" fmla="*/ 9601200 w 9601200"/>
              <a:gd name="connsiteY461" fmla="*/ 2645598 h 4194894"/>
              <a:gd name="connsiteX462" fmla="*/ 9355781 w 9601200"/>
              <a:gd name="connsiteY462" fmla="*/ 2891017 h 4194894"/>
              <a:gd name="connsiteX463" fmla="*/ 9355781 w 9601200"/>
              <a:gd name="connsiteY463" fmla="*/ 2898637 h 4194894"/>
              <a:gd name="connsiteX464" fmla="*/ 9601200 w 9601200"/>
              <a:gd name="connsiteY464" fmla="*/ 2653218 h 4194894"/>
              <a:gd name="connsiteX465" fmla="*/ 9601200 w 9601200"/>
              <a:gd name="connsiteY465" fmla="*/ 2683698 h 4194894"/>
              <a:gd name="connsiteX466" fmla="*/ 9355781 w 9601200"/>
              <a:gd name="connsiteY466" fmla="*/ 2929117 h 4194894"/>
              <a:gd name="connsiteX467" fmla="*/ 9355781 w 9601200"/>
              <a:gd name="connsiteY467" fmla="*/ 2936738 h 4194894"/>
              <a:gd name="connsiteX468" fmla="*/ 9601200 w 9601200"/>
              <a:gd name="connsiteY468" fmla="*/ 2691319 h 4194894"/>
              <a:gd name="connsiteX469" fmla="*/ 9601200 w 9601200"/>
              <a:gd name="connsiteY469" fmla="*/ 2721798 h 4194894"/>
              <a:gd name="connsiteX470" fmla="*/ 9355781 w 9601200"/>
              <a:gd name="connsiteY470" fmla="*/ 2967217 h 4194894"/>
              <a:gd name="connsiteX471" fmla="*/ 9355781 w 9601200"/>
              <a:gd name="connsiteY471" fmla="*/ 2974837 h 4194894"/>
              <a:gd name="connsiteX472" fmla="*/ 9601200 w 9601200"/>
              <a:gd name="connsiteY472" fmla="*/ 2729418 h 4194894"/>
              <a:gd name="connsiteX473" fmla="*/ 9601200 w 9601200"/>
              <a:gd name="connsiteY473" fmla="*/ 2759899 h 4194894"/>
              <a:gd name="connsiteX474" fmla="*/ 9355781 w 9601200"/>
              <a:gd name="connsiteY474" fmla="*/ 3005318 h 4194894"/>
              <a:gd name="connsiteX475" fmla="*/ 9355781 w 9601200"/>
              <a:gd name="connsiteY475" fmla="*/ 3012937 h 4194894"/>
              <a:gd name="connsiteX476" fmla="*/ 9601200 w 9601200"/>
              <a:gd name="connsiteY476" fmla="*/ 2767518 h 4194894"/>
              <a:gd name="connsiteX477" fmla="*/ 9601200 w 9601200"/>
              <a:gd name="connsiteY477" fmla="*/ 2797998 h 4194894"/>
              <a:gd name="connsiteX478" fmla="*/ 9355781 w 9601200"/>
              <a:gd name="connsiteY478" fmla="*/ 3043417 h 4194894"/>
              <a:gd name="connsiteX479" fmla="*/ 9355781 w 9601200"/>
              <a:gd name="connsiteY479" fmla="*/ 3051037 h 4194894"/>
              <a:gd name="connsiteX480" fmla="*/ 9601200 w 9601200"/>
              <a:gd name="connsiteY480" fmla="*/ 2805618 h 4194894"/>
              <a:gd name="connsiteX481" fmla="*/ 9601200 w 9601200"/>
              <a:gd name="connsiteY481" fmla="*/ 2836098 h 4194894"/>
              <a:gd name="connsiteX482" fmla="*/ 9355781 w 9601200"/>
              <a:gd name="connsiteY482" fmla="*/ 3081517 h 4194894"/>
              <a:gd name="connsiteX483" fmla="*/ 9355781 w 9601200"/>
              <a:gd name="connsiteY483" fmla="*/ 3089137 h 4194894"/>
              <a:gd name="connsiteX484" fmla="*/ 9601200 w 9601200"/>
              <a:gd name="connsiteY484" fmla="*/ 2843718 h 4194894"/>
              <a:gd name="connsiteX485" fmla="*/ 9601200 w 9601200"/>
              <a:gd name="connsiteY485" fmla="*/ 2875151 h 4194894"/>
              <a:gd name="connsiteX486" fmla="*/ 9355781 w 9601200"/>
              <a:gd name="connsiteY486" fmla="*/ 3120570 h 4194894"/>
              <a:gd name="connsiteX487" fmla="*/ 9355781 w 9601200"/>
              <a:gd name="connsiteY487" fmla="*/ 3128190 h 4194894"/>
              <a:gd name="connsiteX488" fmla="*/ 9601200 w 9601200"/>
              <a:gd name="connsiteY488" fmla="*/ 2882771 h 4194894"/>
              <a:gd name="connsiteX489" fmla="*/ 9601200 w 9601200"/>
              <a:gd name="connsiteY489" fmla="*/ 2913250 h 4194894"/>
              <a:gd name="connsiteX490" fmla="*/ 9355781 w 9601200"/>
              <a:gd name="connsiteY490" fmla="*/ 3158669 h 4194894"/>
              <a:gd name="connsiteX491" fmla="*/ 9355781 w 9601200"/>
              <a:gd name="connsiteY491" fmla="*/ 3166289 h 4194894"/>
              <a:gd name="connsiteX492" fmla="*/ 9601200 w 9601200"/>
              <a:gd name="connsiteY492" fmla="*/ 2920870 h 4194894"/>
              <a:gd name="connsiteX493" fmla="*/ 9601200 w 9601200"/>
              <a:gd name="connsiteY493" fmla="*/ 2951351 h 4194894"/>
              <a:gd name="connsiteX494" fmla="*/ 9355781 w 9601200"/>
              <a:gd name="connsiteY494" fmla="*/ 3196770 h 4194894"/>
              <a:gd name="connsiteX495" fmla="*/ 9355781 w 9601200"/>
              <a:gd name="connsiteY495" fmla="*/ 3204389 h 4194894"/>
              <a:gd name="connsiteX496" fmla="*/ 9601200 w 9601200"/>
              <a:gd name="connsiteY496" fmla="*/ 2958970 h 4194894"/>
              <a:gd name="connsiteX497" fmla="*/ 9601200 w 9601200"/>
              <a:gd name="connsiteY497" fmla="*/ 2989450 h 4194894"/>
              <a:gd name="connsiteX498" fmla="*/ 9355781 w 9601200"/>
              <a:gd name="connsiteY498" fmla="*/ 3234869 h 4194894"/>
              <a:gd name="connsiteX499" fmla="*/ 9355781 w 9601200"/>
              <a:gd name="connsiteY499" fmla="*/ 3242489 h 4194894"/>
              <a:gd name="connsiteX500" fmla="*/ 9601200 w 9601200"/>
              <a:gd name="connsiteY500" fmla="*/ 2997070 h 4194894"/>
              <a:gd name="connsiteX501" fmla="*/ 9601200 w 9601200"/>
              <a:gd name="connsiteY501" fmla="*/ 3027550 h 4194894"/>
              <a:gd name="connsiteX502" fmla="*/ 9355781 w 9601200"/>
              <a:gd name="connsiteY502" fmla="*/ 3272969 h 4194894"/>
              <a:gd name="connsiteX503" fmla="*/ 9355781 w 9601200"/>
              <a:gd name="connsiteY503" fmla="*/ 3280589 h 4194894"/>
              <a:gd name="connsiteX504" fmla="*/ 9601200 w 9601200"/>
              <a:gd name="connsiteY504" fmla="*/ 3035170 h 4194894"/>
              <a:gd name="connsiteX505" fmla="*/ 9601200 w 9601200"/>
              <a:gd name="connsiteY505" fmla="*/ 3065650 h 4194894"/>
              <a:gd name="connsiteX506" fmla="*/ 9355781 w 9601200"/>
              <a:gd name="connsiteY506" fmla="*/ 3311069 h 4194894"/>
              <a:gd name="connsiteX507" fmla="*/ 9355781 w 9601200"/>
              <a:gd name="connsiteY507" fmla="*/ 3318689 h 4194894"/>
              <a:gd name="connsiteX508" fmla="*/ 9601200 w 9601200"/>
              <a:gd name="connsiteY508" fmla="*/ 3073270 h 4194894"/>
              <a:gd name="connsiteX509" fmla="*/ 9601200 w 9601200"/>
              <a:gd name="connsiteY509" fmla="*/ 3103750 h 4194894"/>
              <a:gd name="connsiteX510" fmla="*/ 9355781 w 9601200"/>
              <a:gd name="connsiteY510" fmla="*/ 3349169 h 4194894"/>
              <a:gd name="connsiteX511" fmla="*/ 9355781 w 9601200"/>
              <a:gd name="connsiteY511" fmla="*/ 3356790 h 4194894"/>
              <a:gd name="connsiteX512" fmla="*/ 9601200 w 9601200"/>
              <a:gd name="connsiteY512" fmla="*/ 3111371 h 4194894"/>
              <a:gd name="connsiteX513" fmla="*/ 9601200 w 9601200"/>
              <a:gd name="connsiteY513" fmla="*/ 3141850 h 4194894"/>
              <a:gd name="connsiteX514" fmla="*/ 9355781 w 9601200"/>
              <a:gd name="connsiteY514" fmla="*/ 3387269 h 4194894"/>
              <a:gd name="connsiteX515" fmla="*/ 9355781 w 9601200"/>
              <a:gd name="connsiteY515" fmla="*/ 3394890 h 4194894"/>
              <a:gd name="connsiteX516" fmla="*/ 9601200 w 9601200"/>
              <a:gd name="connsiteY516" fmla="*/ 3149471 h 4194894"/>
              <a:gd name="connsiteX517" fmla="*/ 9601200 w 9601200"/>
              <a:gd name="connsiteY517" fmla="*/ 3179951 h 4194894"/>
              <a:gd name="connsiteX518" fmla="*/ 9379518 w 9601200"/>
              <a:gd name="connsiteY518" fmla="*/ 3401633 h 4194894"/>
              <a:gd name="connsiteX519" fmla="*/ 9387137 w 9601200"/>
              <a:gd name="connsiteY519" fmla="*/ 3401633 h 4194894"/>
              <a:gd name="connsiteX520" fmla="*/ 9601200 w 9601200"/>
              <a:gd name="connsiteY520" fmla="*/ 3187570 h 4194894"/>
              <a:gd name="connsiteX521" fmla="*/ 9601200 w 9601200"/>
              <a:gd name="connsiteY521" fmla="*/ 3218051 h 4194894"/>
              <a:gd name="connsiteX522" fmla="*/ 9417618 w 9601200"/>
              <a:gd name="connsiteY522" fmla="*/ 3401633 h 4194894"/>
              <a:gd name="connsiteX523" fmla="*/ 9425237 w 9601200"/>
              <a:gd name="connsiteY523" fmla="*/ 3401633 h 4194894"/>
              <a:gd name="connsiteX524" fmla="*/ 9601200 w 9601200"/>
              <a:gd name="connsiteY524" fmla="*/ 3225670 h 4194894"/>
              <a:gd name="connsiteX525" fmla="*/ 9601200 w 9601200"/>
              <a:gd name="connsiteY525" fmla="*/ 3256150 h 4194894"/>
              <a:gd name="connsiteX526" fmla="*/ 9455717 w 9601200"/>
              <a:gd name="connsiteY526" fmla="*/ 3401633 h 4194894"/>
              <a:gd name="connsiteX527" fmla="*/ 9463337 w 9601200"/>
              <a:gd name="connsiteY527" fmla="*/ 3401633 h 4194894"/>
              <a:gd name="connsiteX528" fmla="*/ 9601200 w 9601200"/>
              <a:gd name="connsiteY528" fmla="*/ 3263770 h 4194894"/>
              <a:gd name="connsiteX529" fmla="*/ 9601200 w 9601200"/>
              <a:gd name="connsiteY529" fmla="*/ 3294250 h 4194894"/>
              <a:gd name="connsiteX530" fmla="*/ 9493817 w 9601200"/>
              <a:gd name="connsiteY530" fmla="*/ 3401633 h 4194894"/>
              <a:gd name="connsiteX531" fmla="*/ 9501437 w 9601200"/>
              <a:gd name="connsiteY531" fmla="*/ 3401633 h 4194894"/>
              <a:gd name="connsiteX532" fmla="*/ 9601200 w 9601200"/>
              <a:gd name="connsiteY532" fmla="*/ 3301870 h 4194894"/>
              <a:gd name="connsiteX533" fmla="*/ 9601200 w 9601200"/>
              <a:gd name="connsiteY533" fmla="*/ 3332350 h 4194894"/>
              <a:gd name="connsiteX534" fmla="*/ 9531917 w 9601200"/>
              <a:gd name="connsiteY534" fmla="*/ 3401633 h 4194894"/>
              <a:gd name="connsiteX535" fmla="*/ 9539538 w 9601200"/>
              <a:gd name="connsiteY535" fmla="*/ 3401633 h 4194894"/>
              <a:gd name="connsiteX536" fmla="*/ 9601200 w 9601200"/>
              <a:gd name="connsiteY536" fmla="*/ 3339971 h 4194894"/>
              <a:gd name="connsiteX537" fmla="*/ 9601200 w 9601200"/>
              <a:gd name="connsiteY537" fmla="*/ 3370450 h 4194894"/>
              <a:gd name="connsiteX538" fmla="*/ 9570017 w 9601200"/>
              <a:gd name="connsiteY538" fmla="*/ 3401633 h 4194894"/>
              <a:gd name="connsiteX539" fmla="*/ 9577638 w 9601200"/>
              <a:gd name="connsiteY539" fmla="*/ 3401633 h 4194894"/>
              <a:gd name="connsiteX540" fmla="*/ 9601200 w 9601200"/>
              <a:gd name="connsiteY540" fmla="*/ 3378071 h 4194894"/>
              <a:gd name="connsiteX541" fmla="*/ 9601200 w 9601200"/>
              <a:gd name="connsiteY541" fmla="*/ 4194894 h 4194894"/>
              <a:gd name="connsiteX542" fmla="*/ 4291693 w 9601200"/>
              <a:gd name="connsiteY542" fmla="*/ 4194894 h 4194894"/>
              <a:gd name="connsiteX543" fmla="*/ 4291693 w 9601200"/>
              <a:gd name="connsiteY543" fmla="*/ 4194893 h 4194894"/>
              <a:gd name="connsiteX544" fmla="*/ 0 w 9601200"/>
              <a:gd name="connsiteY544" fmla="*/ 4194893 h 4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Lst>
            <a:rect l="l" t="t" r="r" b="b"/>
            <a:pathLst>
              <a:path w="9601200" h="4194894">
                <a:moveTo>
                  <a:pt x="9102323" y="3803532"/>
                </a:moveTo>
                <a:cubicBezTo>
                  <a:pt x="9111914" y="3803532"/>
                  <a:pt x="9119906" y="3806268"/>
                  <a:pt x="9126300" y="3811738"/>
                </a:cubicBezTo>
                <a:cubicBezTo>
                  <a:pt x="9132695" y="3817212"/>
                  <a:pt x="9135893" y="3824575"/>
                  <a:pt x="9135893" y="3833831"/>
                </a:cubicBezTo>
                <a:lnTo>
                  <a:pt x="9067475" y="3833831"/>
                </a:lnTo>
                <a:cubicBezTo>
                  <a:pt x="9068963" y="3824156"/>
                  <a:pt x="9072855" y="3816684"/>
                  <a:pt x="9079144" y="3811421"/>
                </a:cubicBezTo>
                <a:cubicBezTo>
                  <a:pt x="9085428" y="3806166"/>
                  <a:pt x="9093157" y="3803532"/>
                  <a:pt x="9102323" y="3803532"/>
                </a:cubicBezTo>
                <a:close/>
                <a:moveTo>
                  <a:pt x="8748335" y="3762835"/>
                </a:moveTo>
                <a:lnTo>
                  <a:pt x="8748335" y="3938951"/>
                </a:lnTo>
                <a:lnTo>
                  <a:pt x="8803005" y="3938951"/>
                </a:lnTo>
                <a:lnTo>
                  <a:pt x="8803005" y="3762835"/>
                </a:lnTo>
                <a:close/>
                <a:moveTo>
                  <a:pt x="8816158" y="3762821"/>
                </a:moveTo>
                <a:lnTo>
                  <a:pt x="8879461" y="3938937"/>
                </a:lnTo>
                <a:lnTo>
                  <a:pt x="8946919" y="3938937"/>
                </a:lnTo>
                <a:lnTo>
                  <a:pt x="9010222" y="3762821"/>
                </a:lnTo>
                <a:lnTo>
                  <a:pt x="8952035" y="3762821"/>
                </a:lnTo>
                <a:lnTo>
                  <a:pt x="8913350" y="3888438"/>
                </a:lnTo>
                <a:lnTo>
                  <a:pt x="8874665" y="3762821"/>
                </a:lnTo>
                <a:close/>
                <a:moveTo>
                  <a:pt x="8540867" y="3762808"/>
                </a:moveTo>
                <a:lnTo>
                  <a:pt x="8604171" y="3938922"/>
                </a:lnTo>
                <a:lnTo>
                  <a:pt x="8671629" y="3938923"/>
                </a:lnTo>
                <a:lnTo>
                  <a:pt x="8734931" y="3762808"/>
                </a:lnTo>
                <a:lnTo>
                  <a:pt x="8676744" y="3762808"/>
                </a:lnTo>
                <a:lnTo>
                  <a:pt x="8638059" y="3888424"/>
                </a:lnTo>
                <a:lnTo>
                  <a:pt x="8599374" y="3762808"/>
                </a:lnTo>
                <a:close/>
                <a:moveTo>
                  <a:pt x="9279766" y="3760299"/>
                </a:moveTo>
                <a:cubicBezTo>
                  <a:pt x="9264632" y="3760299"/>
                  <a:pt x="9251580" y="3762720"/>
                  <a:pt x="9240602" y="3767559"/>
                </a:cubicBezTo>
                <a:cubicBezTo>
                  <a:pt x="9229624" y="3772401"/>
                  <a:pt x="9221309" y="3778975"/>
                  <a:pt x="9215667" y="3787284"/>
                </a:cubicBezTo>
                <a:cubicBezTo>
                  <a:pt x="9210014" y="3795599"/>
                  <a:pt x="9207193" y="3804801"/>
                  <a:pt x="9207193" y="3814902"/>
                </a:cubicBezTo>
                <a:cubicBezTo>
                  <a:pt x="9207193" y="3826894"/>
                  <a:pt x="9210281" y="3836417"/>
                  <a:pt x="9216464" y="3843464"/>
                </a:cubicBezTo>
                <a:cubicBezTo>
                  <a:pt x="9222643" y="3850517"/>
                  <a:pt x="9229998" y="3855669"/>
                  <a:pt x="9238523" y="3858930"/>
                </a:cubicBezTo>
                <a:cubicBezTo>
                  <a:pt x="9247046" y="3862194"/>
                  <a:pt x="9257706" y="3865296"/>
                  <a:pt x="9270495" y="3868240"/>
                </a:cubicBezTo>
                <a:cubicBezTo>
                  <a:pt x="9282427" y="3871189"/>
                  <a:pt x="9291062" y="3873873"/>
                  <a:pt x="9296392" y="3876289"/>
                </a:cubicBezTo>
                <a:cubicBezTo>
                  <a:pt x="9301716" y="3878709"/>
                  <a:pt x="9304383" y="3882443"/>
                  <a:pt x="9304383" y="3887492"/>
                </a:cubicBezTo>
                <a:cubicBezTo>
                  <a:pt x="9304383" y="3891705"/>
                  <a:pt x="9302516" y="3895122"/>
                  <a:pt x="9298790" y="3897750"/>
                </a:cubicBezTo>
                <a:cubicBezTo>
                  <a:pt x="9295058" y="3900384"/>
                  <a:pt x="9289782" y="3901697"/>
                  <a:pt x="9282965" y="3901697"/>
                </a:cubicBezTo>
                <a:cubicBezTo>
                  <a:pt x="9275500" y="3901697"/>
                  <a:pt x="9269216" y="3899803"/>
                  <a:pt x="9264101" y="3896015"/>
                </a:cubicBezTo>
                <a:cubicBezTo>
                  <a:pt x="9258985" y="3892228"/>
                  <a:pt x="9256109" y="3887286"/>
                  <a:pt x="9255468" y="3881181"/>
                </a:cubicBezTo>
                <a:lnTo>
                  <a:pt x="9201439" y="3881181"/>
                </a:lnTo>
                <a:cubicBezTo>
                  <a:pt x="9202289" y="3892543"/>
                  <a:pt x="9206233" y="3902800"/>
                  <a:pt x="9213267" y="3911954"/>
                </a:cubicBezTo>
                <a:cubicBezTo>
                  <a:pt x="9220300" y="3921107"/>
                  <a:pt x="9229893" y="3928316"/>
                  <a:pt x="9242041" y="3933574"/>
                </a:cubicBezTo>
                <a:cubicBezTo>
                  <a:pt x="9254189" y="3938836"/>
                  <a:pt x="9268042" y="3941464"/>
                  <a:pt x="9283602" y="3941464"/>
                </a:cubicBezTo>
                <a:cubicBezTo>
                  <a:pt x="9298096" y="3941464"/>
                  <a:pt x="9310827" y="3939147"/>
                  <a:pt x="9321810" y="3934521"/>
                </a:cubicBezTo>
                <a:cubicBezTo>
                  <a:pt x="9332783" y="3929894"/>
                  <a:pt x="9341201" y="3923529"/>
                  <a:pt x="9347064" y="3915425"/>
                </a:cubicBezTo>
                <a:cubicBezTo>
                  <a:pt x="9352925" y="3907327"/>
                  <a:pt x="9355857" y="3898120"/>
                  <a:pt x="9355857" y="3887810"/>
                </a:cubicBezTo>
                <a:cubicBezTo>
                  <a:pt x="9355642" y="3875607"/>
                  <a:pt x="9352392" y="3865873"/>
                  <a:pt x="9346108" y="3858614"/>
                </a:cubicBezTo>
                <a:cubicBezTo>
                  <a:pt x="9339817" y="3851355"/>
                  <a:pt x="9332518" y="3846097"/>
                  <a:pt x="9324207" y="3842833"/>
                </a:cubicBezTo>
                <a:cubicBezTo>
                  <a:pt x="9315893" y="3839573"/>
                  <a:pt x="9305129" y="3836259"/>
                  <a:pt x="9291917" y="3832891"/>
                </a:cubicBezTo>
                <a:cubicBezTo>
                  <a:pt x="9280407" y="3830366"/>
                  <a:pt x="9271934" y="3827841"/>
                  <a:pt x="9266499" y="3825316"/>
                </a:cubicBezTo>
                <a:cubicBezTo>
                  <a:pt x="9261064" y="3822791"/>
                  <a:pt x="9258348" y="3819004"/>
                  <a:pt x="9258348" y="3813953"/>
                </a:cubicBezTo>
                <a:cubicBezTo>
                  <a:pt x="9258348" y="3809747"/>
                  <a:pt x="9260049" y="3806432"/>
                  <a:pt x="9263462" y="3804012"/>
                </a:cubicBezTo>
                <a:cubicBezTo>
                  <a:pt x="9266867" y="3801595"/>
                  <a:pt x="9271774" y="3800383"/>
                  <a:pt x="9278169" y="3800383"/>
                </a:cubicBezTo>
                <a:cubicBezTo>
                  <a:pt x="9285627" y="3800383"/>
                  <a:pt x="9291647" y="3802173"/>
                  <a:pt x="9296232" y="3805747"/>
                </a:cubicBezTo>
                <a:cubicBezTo>
                  <a:pt x="9300814" y="3809328"/>
                  <a:pt x="9303532" y="3814166"/>
                  <a:pt x="9304383" y="3820266"/>
                </a:cubicBezTo>
                <a:lnTo>
                  <a:pt x="9354897" y="3820266"/>
                </a:lnTo>
                <a:cubicBezTo>
                  <a:pt x="9352981" y="3802173"/>
                  <a:pt x="9345571" y="3787655"/>
                  <a:pt x="9332678" y="3776712"/>
                </a:cubicBezTo>
                <a:cubicBezTo>
                  <a:pt x="9319780" y="3765773"/>
                  <a:pt x="9302148" y="3760299"/>
                  <a:pt x="9279766" y="3760299"/>
                </a:cubicBezTo>
                <a:close/>
                <a:moveTo>
                  <a:pt x="9102961" y="3760292"/>
                </a:moveTo>
                <a:cubicBezTo>
                  <a:pt x="9085270" y="3760292"/>
                  <a:pt x="9069603" y="3763976"/>
                  <a:pt x="9055965" y="3771338"/>
                </a:cubicBezTo>
                <a:cubicBezTo>
                  <a:pt x="9042324" y="3778707"/>
                  <a:pt x="9031716" y="3789225"/>
                  <a:pt x="9024153" y="3802900"/>
                </a:cubicBezTo>
                <a:cubicBezTo>
                  <a:pt x="9016587" y="3816581"/>
                  <a:pt x="9012805" y="3832568"/>
                  <a:pt x="9012805" y="3850874"/>
                </a:cubicBezTo>
                <a:cubicBezTo>
                  <a:pt x="9012805" y="3869181"/>
                  <a:pt x="9016642" y="3885174"/>
                  <a:pt x="9024315" y="3898849"/>
                </a:cubicBezTo>
                <a:cubicBezTo>
                  <a:pt x="9031989" y="3912528"/>
                  <a:pt x="9042642" y="3923047"/>
                  <a:pt x="9056284" y="3930411"/>
                </a:cubicBezTo>
                <a:cubicBezTo>
                  <a:pt x="9069923" y="3937778"/>
                  <a:pt x="9085484" y="3941458"/>
                  <a:pt x="9102961" y="3941458"/>
                </a:cubicBezTo>
                <a:cubicBezTo>
                  <a:pt x="9117455" y="3941458"/>
                  <a:pt x="9130563" y="3938829"/>
                  <a:pt x="9142288" y="3933568"/>
                </a:cubicBezTo>
                <a:cubicBezTo>
                  <a:pt x="9154006" y="3928310"/>
                  <a:pt x="9163759" y="3921050"/>
                  <a:pt x="9171539" y="3911788"/>
                </a:cubicBezTo>
                <a:cubicBezTo>
                  <a:pt x="9179319" y="3902532"/>
                  <a:pt x="9184699" y="3892117"/>
                  <a:pt x="9187686" y="3880543"/>
                </a:cubicBezTo>
                <a:lnTo>
                  <a:pt x="9129499" y="3880543"/>
                </a:lnTo>
                <a:cubicBezTo>
                  <a:pt x="9124169" y="3891905"/>
                  <a:pt x="9114683" y="3897585"/>
                  <a:pt x="9101044" y="3897585"/>
                </a:cubicBezTo>
                <a:cubicBezTo>
                  <a:pt x="9091877" y="3897585"/>
                  <a:pt x="9084150" y="3894696"/>
                  <a:pt x="9077865" y="3888907"/>
                </a:cubicBezTo>
                <a:cubicBezTo>
                  <a:pt x="9071575" y="3883121"/>
                  <a:pt x="9068005" y="3874758"/>
                  <a:pt x="9067155" y="3863814"/>
                </a:cubicBezTo>
                <a:lnTo>
                  <a:pt x="9190882" y="3863814"/>
                </a:lnTo>
                <a:cubicBezTo>
                  <a:pt x="9191522" y="3858347"/>
                  <a:pt x="9191841" y="3853084"/>
                  <a:pt x="9191841" y="3848035"/>
                </a:cubicBezTo>
                <a:cubicBezTo>
                  <a:pt x="9191841" y="3830359"/>
                  <a:pt x="9188055" y="3814894"/>
                  <a:pt x="9180491" y="3801638"/>
                </a:cubicBezTo>
                <a:cubicBezTo>
                  <a:pt x="9172925" y="3788381"/>
                  <a:pt x="9162428" y="3778178"/>
                  <a:pt x="9149001" y="3771023"/>
                </a:cubicBezTo>
                <a:cubicBezTo>
                  <a:pt x="9135574" y="3763872"/>
                  <a:pt x="9120228" y="3760292"/>
                  <a:pt x="9102961" y="3760292"/>
                </a:cubicBezTo>
                <a:close/>
                <a:moveTo>
                  <a:pt x="9032051" y="3682268"/>
                </a:moveTo>
                <a:cubicBezTo>
                  <a:pt x="9034092" y="3682268"/>
                  <a:pt x="9036001" y="3682778"/>
                  <a:pt x="9037781" y="3683799"/>
                </a:cubicBezTo>
                <a:cubicBezTo>
                  <a:pt x="9039558" y="3684820"/>
                  <a:pt x="9040970" y="3686287"/>
                  <a:pt x="9042017" y="3688197"/>
                </a:cubicBezTo>
                <a:cubicBezTo>
                  <a:pt x="9043064" y="3690109"/>
                  <a:pt x="9043587" y="3692400"/>
                  <a:pt x="9043587" y="3695070"/>
                </a:cubicBezTo>
                <a:cubicBezTo>
                  <a:pt x="9043587" y="3697740"/>
                  <a:pt x="9043064" y="3700032"/>
                  <a:pt x="9042017" y="3701942"/>
                </a:cubicBezTo>
                <a:cubicBezTo>
                  <a:pt x="9040970" y="3703854"/>
                  <a:pt x="9039558" y="3705320"/>
                  <a:pt x="9037781" y="3706340"/>
                </a:cubicBezTo>
                <a:cubicBezTo>
                  <a:pt x="9036001" y="3707362"/>
                  <a:pt x="9034092" y="3707872"/>
                  <a:pt x="9032051" y="3707872"/>
                </a:cubicBezTo>
                <a:cubicBezTo>
                  <a:pt x="9030062" y="3707872"/>
                  <a:pt x="9028191" y="3707349"/>
                  <a:pt x="9026440" y="3706302"/>
                </a:cubicBezTo>
                <a:cubicBezTo>
                  <a:pt x="9024686" y="3705254"/>
                  <a:pt x="9023274" y="3703749"/>
                  <a:pt x="9022202" y="3701785"/>
                </a:cubicBezTo>
                <a:cubicBezTo>
                  <a:pt x="9021129" y="3699822"/>
                  <a:pt x="9020594" y="3697531"/>
                  <a:pt x="9020594" y="3694913"/>
                </a:cubicBezTo>
                <a:cubicBezTo>
                  <a:pt x="9020594" y="3692296"/>
                  <a:pt x="9021129" y="3690031"/>
                  <a:pt x="9022202" y="3688119"/>
                </a:cubicBezTo>
                <a:cubicBezTo>
                  <a:pt x="9023274" y="3686208"/>
                  <a:pt x="9024675" y="3684756"/>
                  <a:pt x="9026400" y="3683760"/>
                </a:cubicBezTo>
                <a:cubicBezTo>
                  <a:pt x="9028128" y="3682765"/>
                  <a:pt x="9030011" y="3682268"/>
                  <a:pt x="9032051" y="3682268"/>
                </a:cubicBezTo>
                <a:close/>
                <a:moveTo>
                  <a:pt x="9315846" y="3682192"/>
                </a:moveTo>
                <a:cubicBezTo>
                  <a:pt x="9318984" y="3682192"/>
                  <a:pt x="9321639" y="3683306"/>
                  <a:pt x="9323811" y="3685531"/>
                </a:cubicBezTo>
                <a:cubicBezTo>
                  <a:pt x="9325981" y="3687757"/>
                  <a:pt x="9327067" y="3690938"/>
                  <a:pt x="9327067" y="3695073"/>
                </a:cubicBezTo>
                <a:cubicBezTo>
                  <a:pt x="9327067" y="3697849"/>
                  <a:pt x="9326543" y="3700206"/>
                  <a:pt x="9325499" y="3702142"/>
                </a:cubicBezTo>
                <a:cubicBezTo>
                  <a:pt x="9324451" y="3704080"/>
                  <a:pt x="9323051" y="3705533"/>
                  <a:pt x="9321300" y="3706501"/>
                </a:cubicBezTo>
                <a:cubicBezTo>
                  <a:pt x="9319546" y="3707470"/>
                  <a:pt x="9317676" y="3707954"/>
                  <a:pt x="9315688" y="3707954"/>
                </a:cubicBezTo>
                <a:cubicBezTo>
                  <a:pt x="9312549" y="3707954"/>
                  <a:pt x="9309946" y="3706843"/>
                  <a:pt x="9307879" y="3704616"/>
                </a:cubicBezTo>
                <a:cubicBezTo>
                  <a:pt x="9305812" y="3702392"/>
                  <a:pt x="9304780" y="3699210"/>
                  <a:pt x="9304780" y="3695073"/>
                </a:cubicBezTo>
                <a:cubicBezTo>
                  <a:pt x="9304780" y="3690938"/>
                  <a:pt x="9305840" y="3687757"/>
                  <a:pt x="9307958" y="3685531"/>
                </a:cubicBezTo>
                <a:cubicBezTo>
                  <a:pt x="9310077" y="3683306"/>
                  <a:pt x="9312707" y="3682192"/>
                  <a:pt x="9315846" y="3682192"/>
                </a:cubicBezTo>
                <a:close/>
                <a:moveTo>
                  <a:pt x="9267344" y="3682192"/>
                </a:moveTo>
                <a:cubicBezTo>
                  <a:pt x="9270482" y="3682192"/>
                  <a:pt x="9273137" y="3683306"/>
                  <a:pt x="9275309" y="3685531"/>
                </a:cubicBezTo>
                <a:cubicBezTo>
                  <a:pt x="9277479" y="3687757"/>
                  <a:pt x="9278565" y="3690938"/>
                  <a:pt x="9278565" y="3695073"/>
                </a:cubicBezTo>
                <a:cubicBezTo>
                  <a:pt x="9278565" y="3697849"/>
                  <a:pt x="9278041" y="3700206"/>
                  <a:pt x="9276997" y="3702142"/>
                </a:cubicBezTo>
                <a:cubicBezTo>
                  <a:pt x="9275949" y="3704080"/>
                  <a:pt x="9274549" y="3705533"/>
                  <a:pt x="9272798" y="3706501"/>
                </a:cubicBezTo>
                <a:cubicBezTo>
                  <a:pt x="9271045" y="3707470"/>
                  <a:pt x="9269174" y="3707954"/>
                  <a:pt x="9267186" y="3707954"/>
                </a:cubicBezTo>
                <a:cubicBezTo>
                  <a:pt x="9264047" y="3707954"/>
                  <a:pt x="9261444" y="3706843"/>
                  <a:pt x="9259377" y="3704616"/>
                </a:cubicBezTo>
                <a:cubicBezTo>
                  <a:pt x="9257310" y="3702392"/>
                  <a:pt x="9256278" y="3699210"/>
                  <a:pt x="9256278" y="3695073"/>
                </a:cubicBezTo>
                <a:cubicBezTo>
                  <a:pt x="9256278" y="3690938"/>
                  <a:pt x="9257338" y="3687757"/>
                  <a:pt x="9259456" y="3685531"/>
                </a:cubicBezTo>
                <a:cubicBezTo>
                  <a:pt x="9261575" y="3683306"/>
                  <a:pt x="9264205" y="3682192"/>
                  <a:pt x="9267344" y="3682192"/>
                </a:cubicBezTo>
                <a:close/>
                <a:moveTo>
                  <a:pt x="8983155" y="3682192"/>
                </a:moveTo>
                <a:cubicBezTo>
                  <a:pt x="8986295" y="3682192"/>
                  <a:pt x="8988949" y="3683306"/>
                  <a:pt x="8991121" y="3685531"/>
                </a:cubicBezTo>
                <a:cubicBezTo>
                  <a:pt x="8993291" y="3687757"/>
                  <a:pt x="8994378" y="3690938"/>
                  <a:pt x="8994378" y="3695073"/>
                </a:cubicBezTo>
                <a:cubicBezTo>
                  <a:pt x="8994378" y="3697849"/>
                  <a:pt x="8993853" y="3700206"/>
                  <a:pt x="8992808" y="3702142"/>
                </a:cubicBezTo>
                <a:cubicBezTo>
                  <a:pt x="8991761" y="3704080"/>
                  <a:pt x="8990361" y="3705533"/>
                  <a:pt x="8988610" y="3706501"/>
                </a:cubicBezTo>
                <a:cubicBezTo>
                  <a:pt x="8986856" y="3707470"/>
                  <a:pt x="8984986" y="3707954"/>
                  <a:pt x="8982998" y="3707954"/>
                </a:cubicBezTo>
                <a:cubicBezTo>
                  <a:pt x="8979859" y="3707954"/>
                  <a:pt x="8977256" y="3706843"/>
                  <a:pt x="8975190" y="3704616"/>
                </a:cubicBezTo>
                <a:cubicBezTo>
                  <a:pt x="8973122" y="3702392"/>
                  <a:pt x="8972090" y="3699210"/>
                  <a:pt x="8972090" y="3695073"/>
                </a:cubicBezTo>
                <a:cubicBezTo>
                  <a:pt x="8972090" y="3690938"/>
                  <a:pt x="8973150" y="3687757"/>
                  <a:pt x="8975269" y="3685531"/>
                </a:cubicBezTo>
                <a:cubicBezTo>
                  <a:pt x="8977387" y="3683306"/>
                  <a:pt x="8980017" y="3682192"/>
                  <a:pt x="8983155" y="3682192"/>
                </a:cubicBezTo>
                <a:close/>
                <a:moveTo>
                  <a:pt x="9082514" y="3681641"/>
                </a:moveTo>
                <a:cubicBezTo>
                  <a:pt x="9085391" y="3681641"/>
                  <a:pt x="9087824" y="3682493"/>
                  <a:pt x="9089813" y="3684193"/>
                </a:cubicBezTo>
                <a:cubicBezTo>
                  <a:pt x="9091802" y="3685896"/>
                  <a:pt x="9092821" y="3688160"/>
                  <a:pt x="9092874" y="3690987"/>
                </a:cubicBezTo>
                <a:lnTo>
                  <a:pt x="9072235" y="3690987"/>
                </a:lnTo>
                <a:cubicBezTo>
                  <a:pt x="9072653" y="3688056"/>
                  <a:pt x="9073790" y="3685765"/>
                  <a:pt x="9075648" y="3684115"/>
                </a:cubicBezTo>
                <a:cubicBezTo>
                  <a:pt x="9077505" y="3682466"/>
                  <a:pt x="9079793" y="3681641"/>
                  <a:pt x="9082514" y="3681641"/>
                </a:cubicBezTo>
                <a:close/>
                <a:moveTo>
                  <a:pt x="9316001" y="3672611"/>
                </a:moveTo>
                <a:cubicBezTo>
                  <a:pt x="9311816" y="3672611"/>
                  <a:pt x="9308023" y="3673541"/>
                  <a:pt x="9304623" y="3675399"/>
                </a:cubicBezTo>
                <a:cubicBezTo>
                  <a:pt x="9301221" y="3677257"/>
                  <a:pt x="9298541" y="3679889"/>
                  <a:pt x="9296579" y="3683293"/>
                </a:cubicBezTo>
                <a:cubicBezTo>
                  <a:pt x="9294618" y="3686696"/>
                  <a:pt x="9293637" y="3690623"/>
                  <a:pt x="9293637" y="3695073"/>
                </a:cubicBezTo>
                <a:cubicBezTo>
                  <a:pt x="9293637" y="3699524"/>
                  <a:pt x="9294590" y="3703452"/>
                  <a:pt x="9296501" y="3706855"/>
                </a:cubicBezTo>
                <a:cubicBezTo>
                  <a:pt x="9298410" y="3710259"/>
                  <a:pt x="9301040" y="3712890"/>
                  <a:pt x="9304387" y="3714748"/>
                </a:cubicBezTo>
                <a:cubicBezTo>
                  <a:pt x="9307735" y="3716607"/>
                  <a:pt x="9311502" y="3717537"/>
                  <a:pt x="9315688" y="3717537"/>
                </a:cubicBezTo>
                <a:cubicBezTo>
                  <a:pt x="9319926" y="3717537"/>
                  <a:pt x="9323758" y="3716607"/>
                  <a:pt x="9327185" y="3714748"/>
                </a:cubicBezTo>
                <a:cubicBezTo>
                  <a:pt x="9330611" y="3712890"/>
                  <a:pt x="9333333" y="3710259"/>
                  <a:pt x="9335347" y="3706855"/>
                </a:cubicBezTo>
                <a:cubicBezTo>
                  <a:pt x="9337361" y="3703452"/>
                  <a:pt x="9338368" y="3699524"/>
                  <a:pt x="9338368" y="3695073"/>
                </a:cubicBezTo>
                <a:cubicBezTo>
                  <a:pt x="9338368" y="3690623"/>
                  <a:pt x="9337387" y="3686696"/>
                  <a:pt x="9335425" y="3683293"/>
                </a:cubicBezTo>
                <a:cubicBezTo>
                  <a:pt x="9333464" y="3679889"/>
                  <a:pt x="9330782" y="3677257"/>
                  <a:pt x="9327382" y="3675399"/>
                </a:cubicBezTo>
                <a:cubicBezTo>
                  <a:pt x="9323980" y="3673541"/>
                  <a:pt x="9320188" y="3672611"/>
                  <a:pt x="9316001" y="3672611"/>
                </a:cubicBezTo>
                <a:close/>
                <a:moveTo>
                  <a:pt x="9267500" y="3672611"/>
                </a:moveTo>
                <a:cubicBezTo>
                  <a:pt x="9263314" y="3672611"/>
                  <a:pt x="9259521" y="3673541"/>
                  <a:pt x="9256122" y="3675399"/>
                </a:cubicBezTo>
                <a:cubicBezTo>
                  <a:pt x="9252719" y="3677257"/>
                  <a:pt x="9250039" y="3679889"/>
                  <a:pt x="9248077" y="3683293"/>
                </a:cubicBezTo>
                <a:cubicBezTo>
                  <a:pt x="9246116" y="3686696"/>
                  <a:pt x="9245134" y="3690623"/>
                  <a:pt x="9245134" y="3695073"/>
                </a:cubicBezTo>
                <a:cubicBezTo>
                  <a:pt x="9245134" y="3699524"/>
                  <a:pt x="9246088" y="3703452"/>
                  <a:pt x="9247999" y="3706855"/>
                </a:cubicBezTo>
                <a:cubicBezTo>
                  <a:pt x="9249908" y="3710259"/>
                  <a:pt x="9252538" y="3712890"/>
                  <a:pt x="9255885" y="3714748"/>
                </a:cubicBezTo>
                <a:cubicBezTo>
                  <a:pt x="9259233" y="3716607"/>
                  <a:pt x="9263000" y="3717537"/>
                  <a:pt x="9267186" y="3717537"/>
                </a:cubicBezTo>
                <a:cubicBezTo>
                  <a:pt x="9271425" y="3717537"/>
                  <a:pt x="9275256" y="3716607"/>
                  <a:pt x="9278683" y="3714748"/>
                </a:cubicBezTo>
                <a:cubicBezTo>
                  <a:pt x="9282109" y="3712890"/>
                  <a:pt x="9284831" y="3710259"/>
                  <a:pt x="9286845" y="3706855"/>
                </a:cubicBezTo>
                <a:cubicBezTo>
                  <a:pt x="9288859" y="3703452"/>
                  <a:pt x="9289866" y="3699524"/>
                  <a:pt x="9289866" y="3695073"/>
                </a:cubicBezTo>
                <a:cubicBezTo>
                  <a:pt x="9289866" y="3690623"/>
                  <a:pt x="9288886" y="3686696"/>
                  <a:pt x="9286923" y="3683293"/>
                </a:cubicBezTo>
                <a:cubicBezTo>
                  <a:pt x="9284962" y="3679889"/>
                  <a:pt x="9282280" y="3677257"/>
                  <a:pt x="9278880" y="3675399"/>
                </a:cubicBezTo>
                <a:cubicBezTo>
                  <a:pt x="9275478" y="3673541"/>
                  <a:pt x="9271686" y="3672611"/>
                  <a:pt x="9267500" y="3672611"/>
                </a:cubicBezTo>
                <a:close/>
                <a:moveTo>
                  <a:pt x="9126543" y="3672611"/>
                </a:moveTo>
                <a:cubicBezTo>
                  <a:pt x="9123037" y="3672611"/>
                  <a:pt x="9119990" y="3673189"/>
                  <a:pt x="9117400" y="3674339"/>
                </a:cubicBezTo>
                <a:cubicBezTo>
                  <a:pt x="9114810" y="3675491"/>
                  <a:pt x="9112822" y="3677062"/>
                  <a:pt x="9111436" y="3679053"/>
                </a:cubicBezTo>
                <a:cubicBezTo>
                  <a:pt x="9110049" y="3681043"/>
                  <a:pt x="9109356" y="3683241"/>
                  <a:pt x="9109356" y="3685650"/>
                </a:cubicBezTo>
                <a:cubicBezTo>
                  <a:pt x="9109356" y="3688583"/>
                  <a:pt x="9110101" y="3690912"/>
                  <a:pt x="9111592" y="3692640"/>
                </a:cubicBezTo>
                <a:cubicBezTo>
                  <a:pt x="9113085" y="3694367"/>
                  <a:pt x="9114861" y="3695651"/>
                  <a:pt x="9116929" y="3696488"/>
                </a:cubicBezTo>
                <a:cubicBezTo>
                  <a:pt x="9118996" y="3697327"/>
                  <a:pt x="9121649" y="3698138"/>
                  <a:pt x="9124894" y="3698923"/>
                </a:cubicBezTo>
                <a:cubicBezTo>
                  <a:pt x="9128033" y="3699761"/>
                  <a:pt x="9130322" y="3700533"/>
                  <a:pt x="9131760" y="3701240"/>
                </a:cubicBezTo>
                <a:cubicBezTo>
                  <a:pt x="9133198" y="3701947"/>
                  <a:pt x="9133919" y="3703007"/>
                  <a:pt x="9133919" y="3704421"/>
                </a:cubicBezTo>
                <a:cubicBezTo>
                  <a:pt x="9133919" y="3705730"/>
                  <a:pt x="9133330" y="3706804"/>
                  <a:pt x="9132154" y="3707641"/>
                </a:cubicBezTo>
                <a:cubicBezTo>
                  <a:pt x="9130976" y="3708480"/>
                  <a:pt x="9129341" y="3708898"/>
                  <a:pt x="9127247" y="3708898"/>
                </a:cubicBezTo>
                <a:cubicBezTo>
                  <a:pt x="9125102" y="3708898"/>
                  <a:pt x="9123311" y="3708349"/>
                  <a:pt x="9121873" y="3707248"/>
                </a:cubicBezTo>
                <a:cubicBezTo>
                  <a:pt x="9120432" y="3706148"/>
                  <a:pt x="9119609" y="3704763"/>
                  <a:pt x="9119401" y="3703086"/>
                </a:cubicBezTo>
                <a:lnTo>
                  <a:pt x="9108336" y="3703086"/>
                </a:lnTo>
                <a:cubicBezTo>
                  <a:pt x="9108494" y="3705756"/>
                  <a:pt x="9109395" y="3708191"/>
                  <a:pt x="9111044" y="3710391"/>
                </a:cubicBezTo>
                <a:cubicBezTo>
                  <a:pt x="9112691" y="3712590"/>
                  <a:pt x="9114928" y="3714330"/>
                  <a:pt x="9117752" y="3715613"/>
                </a:cubicBezTo>
                <a:cubicBezTo>
                  <a:pt x="9120579" y="3716896"/>
                  <a:pt x="9123769" y="3717537"/>
                  <a:pt x="9127327" y="3717537"/>
                </a:cubicBezTo>
                <a:cubicBezTo>
                  <a:pt x="9130779" y="3717537"/>
                  <a:pt x="9133801" y="3716974"/>
                  <a:pt x="9136391" y="3715849"/>
                </a:cubicBezTo>
                <a:cubicBezTo>
                  <a:pt x="9138981" y="3714724"/>
                  <a:pt x="9140968" y="3713167"/>
                  <a:pt x="9142355" y="3711176"/>
                </a:cubicBezTo>
                <a:cubicBezTo>
                  <a:pt x="9143740" y="3709186"/>
                  <a:pt x="9144434" y="3706934"/>
                  <a:pt x="9144434" y="3704421"/>
                </a:cubicBezTo>
                <a:cubicBezTo>
                  <a:pt x="9144382" y="3701542"/>
                  <a:pt x="9143611" y="3699225"/>
                  <a:pt x="9142120" y="3697471"/>
                </a:cubicBezTo>
                <a:cubicBezTo>
                  <a:pt x="9140629" y="3695716"/>
                  <a:pt x="9138862" y="3694420"/>
                  <a:pt x="9136822" y="3693582"/>
                </a:cubicBezTo>
                <a:cubicBezTo>
                  <a:pt x="9134781" y="3692745"/>
                  <a:pt x="9132193" y="3691933"/>
                  <a:pt x="9129053" y="3691148"/>
                </a:cubicBezTo>
                <a:cubicBezTo>
                  <a:pt x="9125965" y="3690362"/>
                  <a:pt x="9123690" y="3689590"/>
                  <a:pt x="9122225" y="3688830"/>
                </a:cubicBezTo>
                <a:cubicBezTo>
                  <a:pt x="9120760" y="3688072"/>
                  <a:pt x="9120029" y="3686959"/>
                  <a:pt x="9120029" y="3685492"/>
                </a:cubicBezTo>
                <a:cubicBezTo>
                  <a:pt x="9120029" y="3684184"/>
                  <a:pt x="9120564" y="3683163"/>
                  <a:pt x="9121638" y="3682429"/>
                </a:cubicBezTo>
                <a:cubicBezTo>
                  <a:pt x="9122709" y="3681697"/>
                  <a:pt x="9124239" y="3681330"/>
                  <a:pt x="9126227" y="3681330"/>
                </a:cubicBezTo>
                <a:cubicBezTo>
                  <a:pt x="9128373" y="3681330"/>
                  <a:pt x="9130085" y="3681841"/>
                  <a:pt x="9131368" y="3682862"/>
                </a:cubicBezTo>
                <a:cubicBezTo>
                  <a:pt x="9132649" y="3683883"/>
                  <a:pt x="9133369" y="3685256"/>
                  <a:pt x="9133526" y="3686984"/>
                </a:cubicBezTo>
                <a:lnTo>
                  <a:pt x="9144042" y="3686984"/>
                </a:lnTo>
                <a:cubicBezTo>
                  <a:pt x="9143729" y="3682587"/>
                  <a:pt x="9142028" y="3679091"/>
                  <a:pt x="9138941" y="3676499"/>
                </a:cubicBezTo>
                <a:cubicBezTo>
                  <a:pt x="9135854" y="3673907"/>
                  <a:pt x="9131722" y="3672611"/>
                  <a:pt x="9126543" y="3672611"/>
                </a:cubicBezTo>
                <a:close/>
                <a:moveTo>
                  <a:pt x="8983312" y="3672611"/>
                </a:moveTo>
                <a:cubicBezTo>
                  <a:pt x="8979126" y="3672611"/>
                  <a:pt x="8975333" y="3673541"/>
                  <a:pt x="8971933" y="3675399"/>
                </a:cubicBezTo>
                <a:cubicBezTo>
                  <a:pt x="8968531" y="3677257"/>
                  <a:pt x="8965851" y="3679889"/>
                  <a:pt x="8963889" y="3683293"/>
                </a:cubicBezTo>
                <a:cubicBezTo>
                  <a:pt x="8961928" y="3686696"/>
                  <a:pt x="8960946" y="3690623"/>
                  <a:pt x="8960946" y="3695073"/>
                </a:cubicBezTo>
                <a:cubicBezTo>
                  <a:pt x="8960946" y="3699524"/>
                  <a:pt x="8961900" y="3703452"/>
                  <a:pt x="8963811" y="3706855"/>
                </a:cubicBezTo>
                <a:cubicBezTo>
                  <a:pt x="8965720" y="3710259"/>
                  <a:pt x="8968350" y="3712890"/>
                  <a:pt x="8971698" y="3714748"/>
                </a:cubicBezTo>
                <a:cubicBezTo>
                  <a:pt x="8975046" y="3716607"/>
                  <a:pt x="8978812" y="3717537"/>
                  <a:pt x="8982998" y="3717537"/>
                </a:cubicBezTo>
                <a:cubicBezTo>
                  <a:pt x="8987236" y="3717537"/>
                  <a:pt x="8991067" y="3716607"/>
                  <a:pt x="8994495" y="3714748"/>
                </a:cubicBezTo>
                <a:cubicBezTo>
                  <a:pt x="8997921" y="3712890"/>
                  <a:pt x="9000642" y="3710259"/>
                  <a:pt x="9002657" y="3706855"/>
                </a:cubicBezTo>
                <a:cubicBezTo>
                  <a:pt x="9004671" y="3703452"/>
                  <a:pt x="9005678" y="3699524"/>
                  <a:pt x="9005678" y="3695073"/>
                </a:cubicBezTo>
                <a:cubicBezTo>
                  <a:pt x="9005678" y="3690623"/>
                  <a:pt x="9004698" y="3686696"/>
                  <a:pt x="9002735" y="3683293"/>
                </a:cubicBezTo>
                <a:cubicBezTo>
                  <a:pt x="9000773" y="3679889"/>
                  <a:pt x="8998092" y="3677257"/>
                  <a:pt x="8994692" y="3675399"/>
                </a:cubicBezTo>
                <a:cubicBezTo>
                  <a:pt x="8991290" y="3673541"/>
                  <a:pt x="8987498" y="3672611"/>
                  <a:pt x="8983312" y="3672611"/>
                </a:cubicBezTo>
                <a:close/>
                <a:moveTo>
                  <a:pt x="9082829" y="3672609"/>
                </a:moveTo>
                <a:cubicBezTo>
                  <a:pt x="9078539" y="3672609"/>
                  <a:pt x="9074747" y="3673525"/>
                  <a:pt x="9071449" y="3675357"/>
                </a:cubicBezTo>
                <a:cubicBezTo>
                  <a:pt x="9068154" y="3677191"/>
                  <a:pt x="9065590" y="3679809"/>
                  <a:pt x="9063758" y="3683212"/>
                </a:cubicBezTo>
                <a:cubicBezTo>
                  <a:pt x="9061928" y="3686617"/>
                  <a:pt x="9061013" y="3690570"/>
                  <a:pt x="9061013" y="3695072"/>
                </a:cubicBezTo>
                <a:cubicBezTo>
                  <a:pt x="9061013" y="3699523"/>
                  <a:pt x="9061941" y="3703450"/>
                  <a:pt x="9063797" y="3706854"/>
                </a:cubicBezTo>
                <a:cubicBezTo>
                  <a:pt x="9065655" y="3710257"/>
                  <a:pt x="9068245" y="3712889"/>
                  <a:pt x="9071567" y="3714746"/>
                </a:cubicBezTo>
                <a:cubicBezTo>
                  <a:pt x="9074889" y="3716606"/>
                  <a:pt x="9078642" y="3717535"/>
                  <a:pt x="9082829" y="3717535"/>
                </a:cubicBezTo>
                <a:cubicBezTo>
                  <a:pt x="9088007" y="3717535"/>
                  <a:pt x="9092375" y="3716188"/>
                  <a:pt x="9095935" y="3713490"/>
                </a:cubicBezTo>
                <a:cubicBezTo>
                  <a:pt x="9099491" y="3710794"/>
                  <a:pt x="9101899" y="3707351"/>
                  <a:pt x="9103153" y="3703162"/>
                </a:cubicBezTo>
                <a:lnTo>
                  <a:pt x="9091304" y="3703162"/>
                </a:lnTo>
                <a:cubicBezTo>
                  <a:pt x="9089577" y="3706670"/>
                  <a:pt x="9086674" y="3708424"/>
                  <a:pt x="9082593" y="3708424"/>
                </a:cubicBezTo>
                <a:cubicBezTo>
                  <a:pt x="9079769" y="3708424"/>
                  <a:pt x="9077387" y="3707534"/>
                  <a:pt x="9075451" y="3705753"/>
                </a:cubicBezTo>
                <a:cubicBezTo>
                  <a:pt x="9073516" y="3703974"/>
                  <a:pt x="9072417" y="3701512"/>
                  <a:pt x="9072156" y="3698370"/>
                </a:cubicBezTo>
                <a:lnTo>
                  <a:pt x="9103939" y="3698370"/>
                </a:lnTo>
                <a:cubicBezTo>
                  <a:pt x="9104148" y="3697113"/>
                  <a:pt x="9104253" y="3695700"/>
                  <a:pt x="9104253" y="3694129"/>
                </a:cubicBezTo>
                <a:cubicBezTo>
                  <a:pt x="9104253" y="3689888"/>
                  <a:pt x="9103350" y="3686131"/>
                  <a:pt x="9101544" y="3682859"/>
                </a:cubicBezTo>
                <a:cubicBezTo>
                  <a:pt x="9099740" y="3679587"/>
                  <a:pt x="9097202" y="3677060"/>
                  <a:pt x="9093934" y="3675280"/>
                </a:cubicBezTo>
                <a:cubicBezTo>
                  <a:pt x="9090663" y="3673500"/>
                  <a:pt x="9086961" y="3672609"/>
                  <a:pt x="9082829" y="3672609"/>
                </a:cubicBezTo>
                <a:close/>
                <a:moveTo>
                  <a:pt x="9170571" y="3672608"/>
                </a:moveTo>
                <a:cubicBezTo>
                  <a:pt x="9166384" y="3672608"/>
                  <a:pt x="9162671" y="3673538"/>
                  <a:pt x="9159427" y="3675396"/>
                </a:cubicBezTo>
                <a:cubicBezTo>
                  <a:pt x="9156182" y="3677255"/>
                  <a:pt x="9153647" y="3679873"/>
                  <a:pt x="9151814" y="3683251"/>
                </a:cubicBezTo>
                <a:cubicBezTo>
                  <a:pt x="9149984" y="3686628"/>
                  <a:pt x="9149068" y="3690569"/>
                  <a:pt x="9149068" y="3695071"/>
                </a:cubicBezTo>
                <a:cubicBezTo>
                  <a:pt x="9149068" y="3699575"/>
                  <a:pt x="9149984" y="3703515"/>
                  <a:pt x="9151814" y="3706892"/>
                </a:cubicBezTo>
                <a:cubicBezTo>
                  <a:pt x="9153647" y="3710269"/>
                  <a:pt x="9156182" y="3712888"/>
                  <a:pt x="9159427" y="3714746"/>
                </a:cubicBezTo>
                <a:cubicBezTo>
                  <a:pt x="9162671" y="3716605"/>
                  <a:pt x="9166384" y="3717534"/>
                  <a:pt x="9170571" y="3717534"/>
                </a:cubicBezTo>
                <a:cubicBezTo>
                  <a:pt x="9175908" y="3717534"/>
                  <a:pt x="9180353" y="3716148"/>
                  <a:pt x="9183912" y="3713372"/>
                </a:cubicBezTo>
                <a:cubicBezTo>
                  <a:pt x="9187468" y="3710597"/>
                  <a:pt x="9189848" y="3706853"/>
                  <a:pt x="9191053" y="3702140"/>
                </a:cubicBezTo>
                <a:lnTo>
                  <a:pt x="9179203" y="3702140"/>
                </a:lnTo>
                <a:cubicBezTo>
                  <a:pt x="9177842" y="3706120"/>
                  <a:pt x="9174938" y="3708110"/>
                  <a:pt x="9170492" y="3708110"/>
                </a:cubicBezTo>
                <a:cubicBezTo>
                  <a:pt x="9167354" y="3708110"/>
                  <a:pt x="9164868" y="3706970"/>
                  <a:pt x="9163037" y="3704692"/>
                </a:cubicBezTo>
                <a:cubicBezTo>
                  <a:pt x="9161204" y="3702414"/>
                  <a:pt x="9160291" y="3699208"/>
                  <a:pt x="9160291" y="3695071"/>
                </a:cubicBezTo>
                <a:cubicBezTo>
                  <a:pt x="9160291" y="3690882"/>
                  <a:pt x="9161204" y="3687649"/>
                  <a:pt x="9163037" y="3685371"/>
                </a:cubicBezTo>
                <a:cubicBezTo>
                  <a:pt x="9164868" y="3683093"/>
                  <a:pt x="9167354" y="3681955"/>
                  <a:pt x="9170492" y="3681955"/>
                </a:cubicBezTo>
                <a:cubicBezTo>
                  <a:pt x="9172690" y="3681955"/>
                  <a:pt x="9174534" y="3682492"/>
                  <a:pt x="9176024" y="3683565"/>
                </a:cubicBezTo>
                <a:cubicBezTo>
                  <a:pt x="9177515" y="3684639"/>
                  <a:pt x="9178575" y="3686117"/>
                  <a:pt x="9179203" y="3688002"/>
                </a:cubicBezTo>
                <a:lnTo>
                  <a:pt x="9191053" y="3688002"/>
                </a:lnTo>
                <a:cubicBezTo>
                  <a:pt x="9189848" y="3683133"/>
                  <a:pt x="9187483" y="3679351"/>
                  <a:pt x="9183952" y="3676653"/>
                </a:cubicBezTo>
                <a:cubicBezTo>
                  <a:pt x="9180420" y="3673957"/>
                  <a:pt x="9175959" y="3672608"/>
                  <a:pt x="9170571" y="3672608"/>
                </a:cubicBezTo>
                <a:close/>
                <a:moveTo>
                  <a:pt x="9029225" y="3672607"/>
                </a:moveTo>
                <a:cubicBezTo>
                  <a:pt x="9025510" y="3672607"/>
                  <a:pt x="9022149" y="3673524"/>
                  <a:pt x="9019141" y="3675355"/>
                </a:cubicBezTo>
                <a:cubicBezTo>
                  <a:pt x="9016133" y="3677189"/>
                  <a:pt x="9013753" y="3679807"/>
                  <a:pt x="9012001" y="3683209"/>
                </a:cubicBezTo>
                <a:cubicBezTo>
                  <a:pt x="9010247" y="3686614"/>
                  <a:pt x="9009371" y="3690514"/>
                  <a:pt x="9009371" y="3694913"/>
                </a:cubicBezTo>
                <a:cubicBezTo>
                  <a:pt x="9009371" y="3699364"/>
                  <a:pt x="9010247" y="3703304"/>
                  <a:pt x="9012001" y="3706733"/>
                </a:cubicBezTo>
                <a:cubicBezTo>
                  <a:pt x="9013753" y="3710163"/>
                  <a:pt x="9016146" y="3712820"/>
                  <a:pt x="9019180" y="3714705"/>
                </a:cubicBezTo>
                <a:cubicBezTo>
                  <a:pt x="9022215" y="3716590"/>
                  <a:pt x="9025564" y="3717533"/>
                  <a:pt x="9029225" y="3717533"/>
                </a:cubicBezTo>
                <a:cubicBezTo>
                  <a:pt x="9032417" y="3717533"/>
                  <a:pt x="9035254" y="3716851"/>
                  <a:pt x="9037741" y="3715490"/>
                </a:cubicBezTo>
                <a:cubicBezTo>
                  <a:pt x="9040224" y="3714129"/>
                  <a:pt x="9042175" y="3712427"/>
                  <a:pt x="9043587" y="3710385"/>
                </a:cubicBezTo>
                <a:lnTo>
                  <a:pt x="9043587" y="3717140"/>
                </a:lnTo>
                <a:cubicBezTo>
                  <a:pt x="9043587" y="3721015"/>
                  <a:pt x="9042593" y="3723907"/>
                  <a:pt x="9040605" y="3725819"/>
                </a:cubicBezTo>
                <a:cubicBezTo>
                  <a:pt x="9038615" y="3727729"/>
                  <a:pt x="9036027" y="3728685"/>
                  <a:pt x="9032835" y="3728685"/>
                </a:cubicBezTo>
                <a:cubicBezTo>
                  <a:pt x="9030114" y="3728685"/>
                  <a:pt x="9027800" y="3728097"/>
                  <a:pt x="9025890" y="3726918"/>
                </a:cubicBezTo>
                <a:cubicBezTo>
                  <a:pt x="9023980" y="3725741"/>
                  <a:pt x="9022738" y="3724156"/>
                  <a:pt x="9022162" y="3722167"/>
                </a:cubicBezTo>
                <a:lnTo>
                  <a:pt x="9011254" y="3722167"/>
                </a:lnTo>
                <a:cubicBezTo>
                  <a:pt x="9011778" y="3727141"/>
                  <a:pt x="9014014" y="3731067"/>
                  <a:pt x="9017964" y="3733948"/>
                </a:cubicBezTo>
                <a:cubicBezTo>
                  <a:pt x="9021914" y="3736827"/>
                  <a:pt x="9026976" y="3738268"/>
                  <a:pt x="9033150" y="3738268"/>
                </a:cubicBezTo>
                <a:cubicBezTo>
                  <a:pt x="9037752" y="3738268"/>
                  <a:pt x="9041676" y="3737337"/>
                  <a:pt x="9044920" y="3735479"/>
                </a:cubicBezTo>
                <a:cubicBezTo>
                  <a:pt x="9048165" y="3733621"/>
                  <a:pt x="9050598" y="3731107"/>
                  <a:pt x="9052219" y="3727939"/>
                </a:cubicBezTo>
                <a:cubicBezTo>
                  <a:pt x="9053840" y="3724771"/>
                  <a:pt x="9054652" y="3721171"/>
                  <a:pt x="9054652" y="3717140"/>
                </a:cubicBezTo>
                <a:lnTo>
                  <a:pt x="9054652" y="3673314"/>
                </a:lnTo>
                <a:lnTo>
                  <a:pt x="9043587" y="3673314"/>
                </a:lnTo>
                <a:lnTo>
                  <a:pt x="9043587" y="3679518"/>
                </a:lnTo>
                <a:cubicBezTo>
                  <a:pt x="9042175" y="3677476"/>
                  <a:pt x="9040238" y="3675815"/>
                  <a:pt x="9037781" y="3674532"/>
                </a:cubicBezTo>
                <a:cubicBezTo>
                  <a:pt x="9035320" y="3673248"/>
                  <a:pt x="9032469" y="3672607"/>
                  <a:pt x="9029225" y="3672607"/>
                </a:cubicBezTo>
                <a:close/>
                <a:moveTo>
                  <a:pt x="9344794" y="3658741"/>
                </a:moveTo>
                <a:lnTo>
                  <a:pt x="9344794" y="3716862"/>
                </a:lnTo>
                <a:lnTo>
                  <a:pt x="9355780" y="3716862"/>
                </a:lnTo>
                <a:lnTo>
                  <a:pt x="9355780" y="3658741"/>
                </a:lnTo>
                <a:close/>
                <a:moveTo>
                  <a:pt x="9197574" y="3658707"/>
                </a:moveTo>
                <a:lnTo>
                  <a:pt x="9197574" y="3716828"/>
                </a:lnTo>
                <a:lnTo>
                  <a:pt x="9208560" y="3716828"/>
                </a:lnTo>
                <a:lnTo>
                  <a:pt x="9208560" y="3692794"/>
                </a:lnTo>
                <a:cubicBezTo>
                  <a:pt x="9208560" y="3689338"/>
                  <a:pt x="9209436" y="3686682"/>
                  <a:pt x="9211189" y="3684822"/>
                </a:cubicBezTo>
                <a:cubicBezTo>
                  <a:pt x="9212943" y="3682964"/>
                  <a:pt x="9215336" y="3682034"/>
                  <a:pt x="9218370" y="3682034"/>
                </a:cubicBezTo>
                <a:cubicBezTo>
                  <a:pt x="9221353" y="3682034"/>
                  <a:pt x="9223706" y="3682964"/>
                  <a:pt x="9225433" y="3684822"/>
                </a:cubicBezTo>
                <a:cubicBezTo>
                  <a:pt x="9227160" y="3686682"/>
                  <a:pt x="9228023" y="3689338"/>
                  <a:pt x="9228023" y="3692794"/>
                </a:cubicBezTo>
                <a:lnTo>
                  <a:pt x="9228023" y="3716828"/>
                </a:lnTo>
                <a:lnTo>
                  <a:pt x="9239009" y="3716828"/>
                </a:lnTo>
                <a:lnTo>
                  <a:pt x="9239009" y="3691301"/>
                </a:lnTo>
                <a:cubicBezTo>
                  <a:pt x="9239009" y="3687375"/>
                  <a:pt x="9238290" y="3684011"/>
                  <a:pt x="9236850" y="3681209"/>
                </a:cubicBezTo>
                <a:cubicBezTo>
                  <a:pt x="9235412" y="3678408"/>
                  <a:pt x="9233411" y="3676288"/>
                  <a:pt x="9230848" y="3674847"/>
                </a:cubicBezTo>
                <a:cubicBezTo>
                  <a:pt x="9228284" y="3673408"/>
                  <a:pt x="9225354" y="3672687"/>
                  <a:pt x="9222059" y="3672687"/>
                </a:cubicBezTo>
                <a:cubicBezTo>
                  <a:pt x="9219181" y="3672687"/>
                  <a:pt x="9216566" y="3673225"/>
                  <a:pt x="9214210" y="3674298"/>
                </a:cubicBezTo>
                <a:cubicBezTo>
                  <a:pt x="9211857" y="3675371"/>
                  <a:pt x="9209974" y="3676850"/>
                  <a:pt x="9208560" y="3678735"/>
                </a:cubicBezTo>
                <a:lnTo>
                  <a:pt x="9208560" y="3658707"/>
                </a:lnTo>
                <a:close/>
                <a:moveTo>
                  <a:pt x="8913386" y="3658707"/>
                </a:moveTo>
                <a:lnTo>
                  <a:pt x="8913386" y="3716828"/>
                </a:lnTo>
                <a:lnTo>
                  <a:pt x="8924372" y="3716828"/>
                </a:lnTo>
                <a:lnTo>
                  <a:pt x="8924372" y="3692794"/>
                </a:lnTo>
                <a:cubicBezTo>
                  <a:pt x="8924372" y="3689338"/>
                  <a:pt x="8925247" y="3686682"/>
                  <a:pt x="8927001" y="3684822"/>
                </a:cubicBezTo>
                <a:cubicBezTo>
                  <a:pt x="8928753" y="3682964"/>
                  <a:pt x="8931147" y="3682034"/>
                  <a:pt x="8934181" y="3682034"/>
                </a:cubicBezTo>
                <a:cubicBezTo>
                  <a:pt x="8937164" y="3682034"/>
                  <a:pt x="8939518" y="3682964"/>
                  <a:pt x="8941244" y="3684822"/>
                </a:cubicBezTo>
                <a:cubicBezTo>
                  <a:pt x="8942971" y="3686682"/>
                  <a:pt x="8943834" y="3689338"/>
                  <a:pt x="8943834" y="3692794"/>
                </a:cubicBezTo>
                <a:lnTo>
                  <a:pt x="8943834" y="3716828"/>
                </a:lnTo>
                <a:lnTo>
                  <a:pt x="8954820" y="3716828"/>
                </a:lnTo>
                <a:lnTo>
                  <a:pt x="8954820" y="3691301"/>
                </a:lnTo>
                <a:cubicBezTo>
                  <a:pt x="8954820" y="3687375"/>
                  <a:pt x="8954101" y="3684011"/>
                  <a:pt x="8952662" y="3681209"/>
                </a:cubicBezTo>
                <a:cubicBezTo>
                  <a:pt x="8951222" y="3678408"/>
                  <a:pt x="8949221" y="3676288"/>
                  <a:pt x="8946659" y="3674847"/>
                </a:cubicBezTo>
                <a:cubicBezTo>
                  <a:pt x="8944095" y="3673408"/>
                  <a:pt x="8941165" y="3672687"/>
                  <a:pt x="8937869" y="3672687"/>
                </a:cubicBezTo>
                <a:cubicBezTo>
                  <a:pt x="8934992" y="3672687"/>
                  <a:pt x="8932376" y="3673225"/>
                  <a:pt x="8930022" y="3674298"/>
                </a:cubicBezTo>
                <a:cubicBezTo>
                  <a:pt x="8927668" y="3675371"/>
                  <a:pt x="8925784" y="3676850"/>
                  <a:pt x="8924372" y="3678735"/>
                </a:cubicBezTo>
                <a:lnTo>
                  <a:pt x="8924372" y="3658707"/>
                </a:lnTo>
                <a:close/>
                <a:moveTo>
                  <a:pt x="8686393" y="3649867"/>
                </a:moveTo>
                <a:cubicBezTo>
                  <a:pt x="8686393" y="3699235"/>
                  <a:pt x="8726380" y="3739256"/>
                  <a:pt x="8775707" y="3739256"/>
                </a:cubicBezTo>
                <a:cubicBezTo>
                  <a:pt x="8825034" y="3739256"/>
                  <a:pt x="8865022" y="3699235"/>
                  <a:pt x="8865022" y="3649867"/>
                </a:cubicBezTo>
                <a:lnTo>
                  <a:pt x="8821608" y="3649867"/>
                </a:lnTo>
                <a:cubicBezTo>
                  <a:pt x="8821608" y="3675239"/>
                  <a:pt x="8801057" y="3695806"/>
                  <a:pt x="8775707" y="3695806"/>
                </a:cubicBezTo>
                <a:cubicBezTo>
                  <a:pt x="8750356" y="3695806"/>
                  <a:pt x="8729806" y="3675239"/>
                  <a:pt x="8729806" y="3649867"/>
                </a:cubicBezTo>
                <a:close/>
                <a:moveTo>
                  <a:pt x="9570620" y="1418878"/>
                </a:moveTo>
                <a:lnTo>
                  <a:pt x="9355781" y="1633717"/>
                </a:lnTo>
                <a:lnTo>
                  <a:pt x="9355781" y="1641337"/>
                </a:lnTo>
                <a:lnTo>
                  <a:pt x="9574430" y="1422688"/>
                </a:lnTo>
                <a:close/>
                <a:moveTo>
                  <a:pt x="9532520" y="1418878"/>
                </a:moveTo>
                <a:lnTo>
                  <a:pt x="9355781" y="1595617"/>
                </a:lnTo>
                <a:lnTo>
                  <a:pt x="9355781" y="1603237"/>
                </a:lnTo>
                <a:lnTo>
                  <a:pt x="9536330" y="1422688"/>
                </a:lnTo>
                <a:close/>
                <a:moveTo>
                  <a:pt x="9494420" y="1418878"/>
                </a:moveTo>
                <a:lnTo>
                  <a:pt x="9355781" y="1557517"/>
                </a:lnTo>
                <a:lnTo>
                  <a:pt x="9355781" y="1565137"/>
                </a:lnTo>
                <a:lnTo>
                  <a:pt x="9498230" y="1422688"/>
                </a:lnTo>
                <a:close/>
                <a:moveTo>
                  <a:pt x="9456320" y="1418878"/>
                </a:moveTo>
                <a:lnTo>
                  <a:pt x="9355781" y="1519417"/>
                </a:lnTo>
                <a:lnTo>
                  <a:pt x="9355781" y="1527037"/>
                </a:lnTo>
                <a:lnTo>
                  <a:pt x="9460130" y="1422688"/>
                </a:lnTo>
                <a:close/>
                <a:moveTo>
                  <a:pt x="9418220" y="1418878"/>
                </a:moveTo>
                <a:lnTo>
                  <a:pt x="9355781" y="1481317"/>
                </a:lnTo>
                <a:lnTo>
                  <a:pt x="9355781" y="1488937"/>
                </a:lnTo>
                <a:lnTo>
                  <a:pt x="9422030" y="1422688"/>
                </a:lnTo>
                <a:close/>
                <a:moveTo>
                  <a:pt x="9380120" y="1418878"/>
                </a:moveTo>
                <a:lnTo>
                  <a:pt x="9355781" y="1443217"/>
                </a:lnTo>
                <a:lnTo>
                  <a:pt x="9355781" y="1450837"/>
                </a:lnTo>
                <a:lnTo>
                  <a:pt x="9383930" y="1422688"/>
                </a:lnTo>
                <a:close/>
                <a:moveTo>
                  <a:pt x="0" y="0"/>
                </a:moveTo>
                <a:lnTo>
                  <a:pt x="3649813" y="0"/>
                </a:lnTo>
                <a:lnTo>
                  <a:pt x="5398520" y="0"/>
                </a:lnTo>
                <a:lnTo>
                  <a:pt x="5398520" y="1"/>
                </a:lnTo>
                <a:lnTo>
                  <a:pt x="9601199" y="1"/>
                </a:lnTo>
                <a:lnTo>
                  <a:pt x="9601199" y="0"/>
                </a:lnTo>
                <a:lnTo>
                  <a:pt x="9601200" y="0"/>
                </a:lnTo>
                <a:lnTo>
                  <a:pt x="9601200" y="1426398"/>
                </a:lnTo>
                <a:lnTo>
                  <a:pt x="9355781" y="1671817"/>
                </a:lnTo>
                <a:lnTo>
                  <a:pt x="9355781" y="1679437"/>
                </a:lnTo>
                <a:lnTo>
                  <a:pt x="9601200" y="1434018"/>
                </a:lnTo>
                <a:lnTo>
                  <a:pt x="9601200" y="1464498"/>
                </a:lnTo>
                <a:lnTo>
                  <a:pt x="9355781" y="1709917"/>
                </a:lnTo>
                <a:lnTo>
                  <a:pt x="9355781" y="1717537"/>
                </a:lnTo>
                <a:lnTo>
                  <a:pt x="9601200" y="1472118"/>
                </a:lnTo>
                <a:lnTo>
                  <a:pt x="9601200" y="1502598"/>
                </a:lnTo>
                <a:lnTo>
                  <a:pt x="9355781" y="1748017"/>
                </a:lnTo>
                <a:lnTo>
                  <a:pt x="9355781" y="1755638"/>
                </a:lnTo>
                <a:lnTo>
                  <a:pt x="9601200" y="1510219"/>
                </a:lnTo>
                <a:lnTo>
                  <a:pt x="9601200" y="1540699"/>
                </a:lnTo>
                <a:lnTo>
                  <a:pt x="9355781" y="1786118"/>
                </a:lnTo>
                <a:lnTo>
                  <a:pt x="9355781" y="1793737"/>
                </a:lnTo>
                <a:lnTo>
                  <a:pt x="9601200" y="1548318"/>
                </a:lnTo>
                <a:lnTo>
                  <a:pt x="9601200" y="1578799"/>
                </a:lnTo>
                <a:lnTo>
                  <a:pt x="9355781" y="1824218"/>
                </a:lnTo>
                <a:lnTo>
                  <a:pt x="9355781" y="1831837"/>
                </a:lnTo>
                <a:lnTo>
                  <a:pt x="9601200" y="1586418"/>
                </a:lnTo>
                <a:lnTo>
                  <a:pt x="9601200" y="1616898"/>
                </a:lnTo>
                <a:lnTo>
                  <a:pt x="9355781" y="1862317"/>
                </a:lnTo>
                <a:lnTo>
                  <a:pt x="9355781" y="1869937"/>
                </a:lnTo>
                <a:lnTo>
                  <a:pt x="9601200" y="1624518"/>
                </a:lnTo>
                <a:lnTo>
                  <a:pt x="9601200" y="1654998"/>
                </a:lnTo>
                <a:lnTo>
                  <a:pt x="9355781" y="1900417"/>
                </a:lnTo>
                <a:lnTo>
                  <a:pt x="9355781" y="1908037"/>
                </a:lnTo>
                <a:lnTo>
                  <a:pt x="9601200" y="1662618"/>
                </a:lnTo>
                <a:lnTo>
                  <a:pt x="9601200" y="1693098"/>
                </a:lnTo>
                <a:lnTo>
                  <a:pt x="9355781" y="1938517"/>
                </a:lnTo>
                <a:lnTo>
                  <a:pt x="9355781" y="1946138"/>
                </a:lnTo>
                <a:lnTo>
                  <a:pt x="9601200" y="1700719"/>
                </a:lnTo>
                <a:lnTo>
                  <a:pt x="9601200" y="1731198"/>
                </a:lnTo>
                <a:lnTo>
                  <a:pt x="9355781" y="1976617"/>
                </a:lnTo>
                <a:lnTo>
                  <a:pt x="9355781" y="1984238"/>
                </a:lnTo>
                <a:lnTo>
                  <a:pt x="9601200" y="1738819"/>
                </a:lnTo>
                <a:lnTo>
                  <a:pt x="9601200" y="1769299"/>
                </a:lnTo>
                <a:lnTo>
                  <a:pt x="9355781" y="2014718"/>
                </a:lnTo>
                <a:lnTo>
                  <a:pt x="9355781" y="2022337"/>
                </a:lnTo>
                <a:lnTo>
                  <a:pt x="9601200" y="1776918"/>
                </a:lnTo>
                <a:lnTo>
                  <a:pt x="9601200" y="1807399"/>
                </a:lnTo>
                <a:lnTo>
                  <a:pt x="9355781" y="2052818"/>
                </a:lnTo>
                <a:lnTo>
                  <a:pt x="9355781" y="2060437"/>
                </a:lnTo>
                <a:lnTo>
                  <a:pt x="9601200" y="1815018"/>
                </a:lnTo>
                <a:lnTo>
                  <a:pt x="9601200" y="1845498"/>
                </a:lnTo>
                <a:lnTo>
                  <a:pt x="9355781" y="2090917"/>
                </a:lnTo>
                <a:lnTo>
                  <a:pt x="9355781" y="2098537"/>
                </a:lnTo>
                <a:lnTo>
                  <a:pt x="9601200" y="1853118"/>
                </a:lnTo>
                <a:lnTo>
                  <a:pt x="9601200" y="1883598"/>
                </a:lnTo>
                <a:lnTo>
                  <a:pt x="9355781" y="2129017"/>
                </a:lnTo>
                <a:lnTo>
                  <a:pt x="9355781" y="2136637"/>
                </a:lnTo>
                <a:lnTo>
                  <a:pt x="9601200" y="1891218"/>
                </a:lnTo>
                <a:lnTo>
                  <a:pt x="9601200" y="1921698"/>
                </a:lnTo>
                <a:lnTo>
                  <a:pt x="9355781" y="2167117"/>
                </a:lnTo>
                <a:lnTo>
                  <a:pt x="9355781" y="2174737"/>
                </a:lnTo>
                <a:lnTo>
                  <a:pt x="9601200" y="1929318"/>
                </a:lnTo>
                <a:lnTo>
                  <a:pt x="9601200" y="1959798"/>
                </a:lnTo>
                <a:lnTo>
                  <a:pt x="9355781" y="2205217"/>
                </a:lnTo>
                <a:lnTo>
                  <a:pt x="9355781" y="2212838"/>
                </a:lnTo>
                <a:lnTo>
                  <a:pt x="9601200" y="1967419"/>
                </a:lnTo>
                <a:lnTo>
                  <a:pt x="9601200" y="1997898"/>
                </a:lnTo>
                <a:lnTo>
                  <a:pt x="9355781" y="2243317"/>
                </a:lnTo>
                <a:lnTo>
                  <a:pt x="9355781" y="2250937"/>
                </a:lnTo>
                <a:lnTo>
                  <a:pt x="9601200" y="2005518"/>
                </a:lnTo>
                <a:lnTo>
                  <a:pt x="9601200" y="2035999"/>
                </a:lnTo>
                <a:lnTo>
                  <a:pt x="9355781" y="2281418"/>
                </a:lnTo>
                <a:lnTo>
                  <a:pt x="9355781" y="2289037"/>
                </a:lnTo>
                <a:lnTo>
                  <a:pt x="9601200" y="2043618"/>
                </a:lnTo>
                <a:lnTo>
                  <a:pt x="9601200" y="2074098"/>
                </a:lnTo>
                <a:lnTo>
                  <a:pt x="9355781" y="2319517"/>
                </a:lnTo>
                <a:lnTo>
                  <a:pt x="9355781" y="2327137"/>
                </a:lnTo>
                <a:lnTo>
                  <a:pt x="9601200" y="2081718"/>
                </a:lnTo>
                <a:lnTo>
                  <a:pt x="9601200" y="2112198"/>
                </a:lnTo>
                <a:lnTo>
                  <a:pt x="9355781" y="2357617"/>
                </a:lnTo>
                <a:lnTo>
                  <a:pt x="9355781" y="2365237"/>
                </a:lnTo>
                <a:lnTo>
                  <a:pt x="9601200" y="2119818"/>
                </a:lnTo>
                <a:lnTo>
                  <a:pt x="9601200" y="2150298"/>
                </a:lnTo>
                <a:lnTo>
                  <a:pt x="9355781" y="2395717"/>
                </a:lnTo>
                <a:lnTo>
                  <a:pt x="9355781" y="2403337"/>
                </a:lnTo>
                <a:lnTo>
                  <a:pt x="9601200" y="2157918"/>
                </a:lnTo>
                <a:lnTo>
                  <a:pt x="9601200" y="2188398"/>
                </a:lnTo>
                <a:lnTo>
                  <a:pt x="9355781" y="2433817"/>
                </a:lnTo>
                <a:lnTo>
                  <a:pt x="9355781" y="2441438"/>
                </a:lnTo>
                <a:lnTo>
                  <a:pt x="9601200" y="2196019"/>
                </a:lnTo>
                <a:lnTo>
                  <a:pt x="9601200" y="2226498"/>
                </a:lnTo>
                <a:lnTo>
                  <a:pt x="9355781" y="2471917"/>
                </a:lnTo>
                <a:lnTo>
                  <a:pt x="9355781" y="2479538"/>
                </a:lnTo>
                <a:lnTo>
                  <a:pt x="9601200" y="2234119"/>
                </a:lnTo>
                <a:lnTo>
                  <a:pt x="9601200" y="2264599"/>
                </a:lnTo>
                <a:lnTo>
                  <a:pt x="9355781" y="2510018"/>
                </a:lnTo>
                <a:lnTo>
                  <a:pt x="9355781" y="2517637"/>
                </a:lnTo>
                <a:lnTo>
                  <a:pt x="9601200" y="2272218"/>
                </a:lnTo>
                <a:lnTo>
                  <a:pt x="9601200" y="2302699"/>
                </a:lnTo>
                <a:lnTo>
                  <a:pt x="9355781" y="2548118"/>
                </a:lnTo>
                <a:lnTo>
                  <a:pt x="9355781" y="2555737"/>
                </a:lnTo>
                <a:lnTo>
                  <a:pt x="9601200" y="2310318"/>
                </a:lnTo>
                <a:lnTo>
                  <a:pt x="9601200" y="2340798"/>
                </a:lnTo>
                <a:lnTo>
                  <a:pt x="9355781" y="2586217"/>
                </a:lnTo>
                <a:lnTo>
                  <a:pt x="9355781" y="2593837"/>
                </a:lnTo>
                <a:lnTo>
                  <a:pt x="9601200" y="2348418"/>
                </a:lnTo>
                <a:lnTo>
                  <a:pt x="9601200" y="2378898"/>
                </a:lnTo>
                <a:lnTo>
                  <a:pt x="9355781" y="2624317"/>
                </a:lnTo>
                <a:lnTo>
                  <a:pt x="9355781" y="2631937"/>
                </a:lnTo>
                <a:lnTo>
                  <a:pt x="9601200" y="2386518"/>
                </a:lnTo>
                <a:lnTo>
                  <a:pt x="9601200" y="2416998"/>
                </a:lnTo>
                <a:lnTo>
                  <a:pt x="9355781" y="2662417"/>
                </a:lnTo>
                <a:lnTo>
                  <a:pt x="9355781" y="2670038"/>
                </a:lnTo>
                <a:lnTo>
                  <a:pt x="9601200" y="2424619"/>
                </a:lnTo>
                <a:lnTo>
                  <a:pt x="9601200" y="2455098"/>
                </a:lnTo>
                <a:lnTo>
                  <a:pt x="9355781" y="2700517"/>
                </a:lnTo>
                <a:lnTo>
                  <a:pt x="9355781" y="2708138"/>
                </a:lnTo>
                <a:lnTo>
                  <a:pt x="9601200" y="2462719"/>
                </a:lnTo>
                <a:lnTo>
                  <a:pt x="9601200" y="2493199"/>
                </a:lnTo>
                <a:lnTo>
                  <a:pt x="9355781" y="2738618"/>
                </a:lnTo>
                <a:lnTo>
                  <a:pt x="9355781" y="2746237"/>
                </a:lnTo>
                <a:lnTo>
                  <a:pt x="9601200" y="2500818"/>
                </a:lnTo>
                <a:lnTo>
                  <a:pt x="9601200" y="2531299"/>
                </a:lnTo>
                <a:lnTo>
                  <a:pt x="9355781" y="2776718"/>
                </a:lnTo>
                <a:lnTo>
                  <a:pt x="9355781" y="2784337"/>
                </a:lnTo>
                <a:lnTo>
                  <a:pt x="9601200" y="2538918"/>
                </a:lnTo>
                <a:lnTo>
                  <a:pt x="9601200" y="2569398"/>
                </a:lnTo>
                <a:lnTo>
                  <a:pt x="9355781" y="2814817"/>
                </a:lnTo>
                <a:lnTo>
                  <a:pt x="9355781" y="2822437"/>
                </a:lnTo>
                <a:lnTo>
                  <a:pt x="9601200" y="2577018"/>
                </a:lnTo>
                <a:lnTo>
                  <a:pt x="9601200" y="2607498"/>
                </a:lnTo>
                <a:lnTo>
                  <a:pt x="9355781" y="2852917"/>
                </a:lnTo>
                <a:lnTo>
                  <a:pt x="9355781" y="2860537"/>
                </a:lnTo>
                <a:lnTo>
                  <a:pt x="9601200" y="2615118"/>
                </a:lnTo>
                <a:lnTo>
                  <a:pt x="9601200" y="2645598"/>
                </a:lnTo>
                <a:lnTo>
                  <a:pt x="9355781" y="2891017"/>
                </a:lnTo>
                <a:lnTo>
                  <a:pt x="9355781" y="2898637"/>
                </a:lnTo>
                <a:lnTo>
                  <a:pt x="9601200" y="2653218"/>
                </a:lnTo>
                <a:lnTo>
                  <a:pt x="9601200" y="2683698"/>
                </a:lnTo>
                <a:lnTo>
                  <a:pt x="9355781" y="2929117"/>
                </a:lnTo>
                <a:lnTo>
                  <a:pt x="9355781" y="2936738"/>
                </a:lnTo>
                <a:lnTo>
                  <a:pt x="9601200" y="2691319"/>
                </a:lnTo>
                <a:lnTo>
                  <a:pt x="9601200" y="2721798"/>
                </a:lnTo>
                <a:lnTo>
                  <a:pt x="9355781" y="2967217"/>
                </a:lnTo>
                <a:lnTo>
                  <a:pt x="9355781" y="2974837"/>
                </a:lnTo>
                <a:lnTo>
                  <a:pt x="9601200" y="2729418"/>
                </a:lnTo>
                <a:lnTo>
                  <a:pt x="9601200" y="2759899"/>
                </a:lnTo>
                <a:lnTo>
                  <a:pt x="9355781" y="3005318"/>
                </a:lnTo>
                <a:lnTo>
                  <a:pt x="9355781" y="3012937"/>
                </a:lnTo>
                <a:lnTo>
                  <a:pt x="9601200" y="2767518"/>
                </a:lnTo>
                <a:lnTo>
                  <a:pt x="9601200" y="2797998"/>
                </a:lnTo>
                <a:lnTo>
                  <a:pt x="9355781" y="3043417"/>
                </a:lnTo>
                <a:lnTo>
                  <a:pt x="9355781" y="3051037"/>
                </a:lnTo>
                <a:lnTo>
                  <a:pt x="9601200" y="2805618"/>
                </a:lnTo>
                <a:lnTo>
                  <a:pt x="9601200" y="2836098"/>
                </a:lnTo>
                <a:lnTo>
                  <a:pt x="9355781" y="3081517"/>
                </a:lnTo>
                <a:lnTo>
                  <a:pt x="9355781" y="3089137"/>
                </a:lnTo>
                <a:lnTo>
                  <a:pt x="9601200" y="2843718"/>
                </a:lnTo>
                <a:lnTo>
                  <a:pt x="9601200" y="2875151"/>
                </a:lnTo>
                <a:lnTo>
                  <a:pt x="9355781" y="3120570"/>
                </a:lnTo>
                <a:lnTo>
                  <a:pt x="9355781" y="3128190"/>
                </a:lnTo>
                <a:lnTo>
                  <a:pt x="9601200" y="2882771"/>
                </a:lnTo>
                <a:lnTo>
                  <a:pt x="9601200" y="2913250"/>
                </a:lnTo>
                <a:lnTo>
                  <a:pt x="9355781" y="3158669"/>
                </a:lnTo>
                <a:lnTo>
                  <a:pt x="9355781" y="3166289"/>
                </a:lnTo>
                <a:lnTo>
                  <a:pt x="9601200" y="2920870"/>
                </a:lnTo>
                <a:lnTo>
                  <a:pt x="9601200" y="2951351"/>
                </a:lnTo>
                <a:lnTo>
                  <a:pt x="9355781" y="3196770"/>
                </a:lnTo>
                <a:lnTo>
                  <a:pt x="9355781" y="3204389"/>
                </a:lnTo>
                <a:lnTo>
                  <a:pt x="9601200" y="2958970"/>
                </a:lnTo>
                <a:lnTo>
                  <a:pt x="9601200" y="2989450"/>
                </a:lnTo>
                <a:lnTo>
                  <a:pt x="9355781" y="3234869"/>
                </a:lnTo>
                <a:lnTo>
                  <a:pt x="9355781" y="3242489"/>
                </a:lnTo>
                <a:lnTo>
                  <a:pt x="9601200" y="2997070"/>
                </a:lnTo>
                <a:lnTo>
                  <a:pt x="9601200" y="3027550"/>
                </a:lnTo>
                <a:lnTo>
                  <a:pt x="9355781" y="3272969"/>
                </a:lnTo>
                <a:lnTo>
                  <a:pt x="9355781" y="3280589"/>
                </a:lnTo>
                <a:lnTo>
                  <a:pt x="9601200" y="3035170"/>
                </a:lnTo>
                <a:lnTo>
                  <a:pt x="9601200" y="3065650"/>
                </a:lnTo>
                <a:lnTo>
                  <a:pt x="9355781" y="3311069"/>
                </a:lnTo>
                <a:lnTo>
                  <a:pt x="9355781" y="3318689"/>
                </a:lnTo>
                <a:lnTo>
                  <a:pt x="9601200" y="3073270"/>
                </a:lnTo>
                <a:lnTo>
                  <a:pt x="9601200" y="3103750"/>
                </a:lnTo>
                <a:lnTo>
                  <a:pt x="9355781" y="3349169"/>
                </a:lnTo>
                <a:lnTo>
                  <a:pt x="9355781" y="3356790"/>
                </a:lnTo>
                <a:lnTo>
                  <a:pt x="9601200" y="3111371"/>
                </a:lnTo>
                <a:lnTo>
                  <a:pt x="9601200" y="3141850"/>
                </a:lnTo>
                <a:lnTo>
                  <a:pt x="9355781" y="3387269"/>
                </a:lnTo>
                <a:lnTo>
                  <a:pt x="9355781" y="3394890"/>
                </a:lnTo>
                <a:lnTo>
                  <a:pt x="9601200" y="3149471"/>
                </a:lnTo>
                <a:lnTo>
                  <a:pt x="9601200" y="3179951"/>
                </a:lnTo>
                <a:lnTo>
                  <a:pt x="9379518" y="3401633"/>
                </a:lnTo>
                <a:lnTo>
                  <a:pt x="9387137" y="3401633"/>
                </a:lnTo>
                <a:lnTo>
                  <a:pt x="9601200" y="3187570"/>
                </a:lnTo>
                <a:lnTo>
                  <a:pt x="9601200" y="3218051"/>
                </a:lnTo>
                <a:lnTo>
                  <a:pt x="9417618" y="3401633"/>
                </a:lnTo>
                <a:lnTo>
                  <a:pt x="9425237" y="3401633"/>
                </a:lnTo>
                <a:lnTo>
                  <a:pt x="9601200" y="3225670"/>
                </a:lnTo>
                <a:lnTo>
                  <a:pt x="9601200" y="3256150"/>
                </a:lnTo>
                <a:lnTo>
                  <a:pt x="9455717" y="3401633"/>
                </a:lnTo>
                <a:lnTo>
                  <a:pt x="9463337" y="3401633"/>
                </a:lnTo>
                <a:lnTo>
                  <a:pt x="9601200" y="3263770"/>
                </a:lnTo>
                <a:lnTo>
                  <a:pt x="9601200" y="3294250"/>
                </a:lnTo>
                <a:lnTo>
                  <a:pt x="9493817" y="3401633"/>
                </a:lnTo>
                <a:lnTo>
                  <a:pt x="9501437" y="3401633"/>
                </a:lnTo>
                <a:lnTo>
                  <a:pt x="9601200" y="3301870"/>
                </a:lnTo>
                <a:lnTo>
                  <a:pt x="9601200" y="3332350"/>
                </a:lnTo>
                <a:lnTo>
                  <a:pt x="9531917" y="3401633"/>
                </a:lnTo>
                <a:lnTo>
                  <a:pt x="9539538" y="3401633"/>
                </a:lnTo>
                <a:lnTo>
                  <a:pt x="9601200" y="3339971"/>
                </a:lnTo>
                <a:lnTo>
                  <a:pt x="9601200" y="3370450"/>
                </a:lnTo>
                <a:lnTo>
                  <a:pt x="9570017" y="3401633"/>
                </a:lnTo>
                <a:lnTo>
                  <a:pt x="9577638" y="3401633"/>
                </a:lnTo>
                <a:lnTo>
                  <a:pt x="9601200" y="3378071"/>
                </a:lnTo>
                <a:lnTo>
                  <a:pt x="9601200" y="4194894"/>
                </a:lnTo>
                <a:lnTo>
                  <a:pt x="4291693" y="4194894"/>
                </a:lnTo>
                <a:lnTo>
                  <a:pt x="4291693" y="4194893"/>
                </a:lnTo>
                <a:lnTo>
                  <a:pt x="0" y="4194893"/>
                </a:lnTo>
                <a:close/>
              </a:path>
            </a:pathLst>
          </a:custGeom>
          <a:solidFill>
            <a:schemeClr val="bg2"/>
          </a:solidFill>
        </p:spPr>
        <p:txBody>
          <a:bodyPr wrap="square">
            <a:noAutofit/>
          </a:bodyPr>
          <a:lstStyle/>
          <a:p>
            <a:endParaRPr lang="nl-NL"/>
          </a:p>
        </p:txBody>
      </p:sp>
      <p:grpSp>
        <p:nvGrpSpPr>
          <p:cNvPr id="99" name="Graphic 2">
            <a:extLst>
              <a:ext uri="{FF2B5EF4-FFF2-40B4-BE49-F238E27FC236}">
                <a16:creationId xmlns:a16="http://schemas.microsoft.com/office/drawing/2014/main" id="{19FC9E6C-2D78-CC4B-BB8A-72ADF6E2ED7D}"/>
              </a:ext>
            </a:extLst>
          </p:cNvPr>
          <p:cNvGrpSpPr>
            <a:grpSpLocks noChangeAspect="1"/>
          </p:cNvGrpSpPr>
          <p:nvPr userDrawn="1"/>
        </p:nvGrpSpPr>
        <p:grpSpPr>
          <a:xfrm>
            <a:off x="11131645" y="6312991"/>
            <a:ext cx="814935" cy="291600"/>
            <a:chOff x="-1597345" y="233060"/>
            <a:chExt cx="9980364" cy="3571175"/>
          </a:xfrm>
          <a:solidFill>
            <a:schemeClr val="bg1"/>
          </a:solidFill>
        </p:grpSpPr>
        <p:sp>
          <p:nvSpPr>
            <p:cNvPr id="100" name="Vrije vorm 99">
              <a:extLst>
                <a:ext uri="{FF2B5EF4-FFF2-40B4-BE49-F238E27FC236}">
                  <a16:creationId xmlns:a16="http://schemas.microsoft.com/office/drawing/2014/main" id="{55EF93CA-C792-7D49-AA85-8073AE450CA9}"/>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grpFill/>
            <a:ln w="10118" cap="flat">
              <a:noFill/>
              <a:prstDash val="solid"/>
              <a:miter/>
            </a:ln>
          </p:spPr>
          <p:txBody>
            <a:bodyPr rtlCol="0" anchor="ctr"/>
            <a:lstStyle/>
            <a:p>
              <a:endParaRPr lang="nl-NL"/>
            </a:p>
          </p:txBody>
        </p:sp>
        <p:sp>
          <p:nvSpPr>
            <p:cNvPr id="101" name="Vrije vorm 100">
              <a:extLst>
                <a:ext uri="{FF2B5EF4-FFF2-40B4-BE49-F238E27FC236}">
                  <a16:creationId xmlns:a16="http://schemas.microsoft.com/office/drawing/2014/main" id="{B6F5E69A-6D8D-A147-807C-7D1472F328EC}"/>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grpFill/>
            <a:ln w="10118" cap="flat">
              <a:noFill/>
              <a:prstDash val="solid"/>
              <a:miter/>
            </a:ln>
          </p:spPr>
          <p:txBody>
            <a:bodyPr rtlCol="0" anchor="ctr"/>
            <a:lstStyle/>
            <a:p>
              <a:endParaRPr lang="nl-NL"/>
            </a:p>
          </p:txBody>
        </p:sp>
        <p:sp>
          <p:nvSpPr>
            <p:cNvPr id="102" name="Vrije vorm 101">
              <a:extLst>
                <a:ext uri="{FF2B5EF4-FFF2-40B4-BE49-F238E27FC236}">
                  <a16:creationId xmlns:a16="http://schemas.microsoft.com/office/drawing/2014/main" id="{3EEBB2C6-1E1B-F047-ACF6-227960034F9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grpFill/>
            <a:ln w="10118" cap="flat">
              <a:noFill/>
              <a:prstDash val="solid"/>
              <a:miter/>
            </a:ln>
          </p:spPr>
          <p:txBody>
            <a:bodyPr rtlCol="0" anchor="ctr"/>
            <a:lstStyle/>
            <a:p>
              <a:endParaRPr lang="nl-NL"/>
            </a:p>
          </p:txBody>
        </p:sp>
        <p:grpSp>
          <p:nvGrpSpPr>
            <p:cNvPr id="103" name="Graphic 2">
              <a:extLst>
                <a:ext uri="{FF2B5EF4-FFF2-40B4-BE49-F238E27FC236}">
                  <a16:creationId xmlns:a16="http://schemas.microsoft.com/office/drawing/2014/main" id="{714DED12-47DC-A64F-B77A-BC0B77827697}"/>
                </a:ext>
              </a:extLst>
            </p:cNvPr>
            <p:cNvGrpSpPr/>
            <p:nvPr/>
          </p:nvGrpSpPr>
          <p:grpSpPr>
            <a:xfrm>
              <a:off x="184698" y="233060"/>
              <a:ext cx="8198320" cy="3571175"/>
              <a:chOff x="184698" y="233060"/>
              <a:chExt cx="8198320" cy="3571175"/>
            </a:xfrm>
            <a:grpFill/>
          </p:grpSpPr>
          <p:sp>
            <p:nvSpPr>
              <p:cNvPr id="104" name="Vrije vorm 103">
                <a:extLst>
                  <a:ext uri="{FF2B5EF4-FFF2-40B4-BE49-F238E27FC236}">
                    <a16:creationId xmlns:a16="http://schemas.microsoft.com/office/drawing/2014/main" id="{A2D93176-A92F-614F-9287-A1377FB31F64}"/>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grpFill/>
              <a:ln w="10118" cap="flat">
                <a:noFill/>
                <a:prstDash val="solid"/>
                <a:miter/>
              </a:ln>
            </p:spPr>
            <p:txBody>
              <a:bodyPr rtlCol="0" anchor="ctr"/>
              <a:lstStyle/>
              <a:p>
                <a:endParaRPr lang="nl-NL"/>
              </a:p>
            </p:txBody>
          </p:sp>
          <p:sp>
            <p:nvSpPr>
              <p:cNvPr id="105" name="Vrije vorm 104">
                <a:extLst>
                  <a:ext uri="{FF2B5EF4-FFF2-40B4-BE49-F238E27FC236}">
                    <a16:creationId xmlns:a16="http://schemas.microsoft.com/office/drawing/2014/main" id="{BF6F6A12-91BA-5E4A-833E-BD30A8448F3E}"/>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grpFill/>
              <a:ln w="10118" cap="flat">
                <a:noFill/>
                <a:prstDash val="solid"/>
                <a:miter/>
              </a:ln>
            </p:spPr>
            <p:txBody>
              <a:bodyPr rtlCol="0" anchor="ctr"/>
              <a:lstStyle/>
              <a:p>
                <a:endParaRPr lang="nl-NL"/>
              </a:p>
            </p:txBody>
          </p:sp>
          <p:sp>
            <p:nvSpPr>
              <p:cNvPr id="106" name="Vrije vorm 105">
                <a:extLst>
                  <a:ext uri="{FF2B5EF4-FFF2-40B4-BE49-F238E27FC236}">
                    <a16:creationId xmlns:a16="http://schemas.microsoft.com/office/drawing/2014/main" id="{94B9E9FF-D31B-C545-B99A-10D0E3404371}"/>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grpFill/>
              <a:ln w="10118" cap="flat">
                <a:noFill/>
                <a:prstDash val="solid"/>
                <a:miter/>
              </a:ln>
            </p:spPr>
            <p:txBody>
              <a:bodyPr rtlCol="0" anchor="ctr"/>
              <a:lstStyle/>
              <a:p>
                <a:endParaRPr lang="nl-NL"/>
              </a:p>
            </p:txBody>
          </p:sp>
          <p:sp>
            <p:nvSpPr>
              <p:cNvPr id="107" name="Vrije vorm 106">
                <a:extLst>
                  <a:ext uri="{FF2B5EF4-FFF2-40B4-BE49-F238E27FC236}">
                    <a16:creationId xmlns:a16="http://schemas.microsoft.com/office/drawing/2014/main" id="{5AFA88EB-F92C-8746-85B8-824A396A8919}"/>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grpFill/>
              <a:ln w="10118" cap="flat">
                <a:noFill/>
                <a:prstDash val="solid"/>
                <a:miter/>
              </a:ln>
            </p:spPr>
            <p:txBody>
              <a:bodyPr rtlCol="0" anchor="ctr"/>
              <a:lstStyle/>
              <a:p>
                <a:endParaRPr lang="nl-NL"/>
              </a:p>
            </p:txBody>
          </p:sp>
          <p:sp>
            <p:nvSpPr>
              <p:cNvPr id="108" name="Vrije vorm 107">
                <a:extLst>
                  <a:ext uri="{FF2B5EF4-FFF2-40B4-BE49-F238E27FC236}">
                    <a16:creationId xmlns:a16="http://schemas.microsoft.com/office/drawing/2014/main" id="{7039FE53-29C9-324A-8812-A55656AB9EB1}"/>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grpFill/>
              <a:ln w="10118" cap="flat">
                <a:noFill/>
                <a:prstDash val="solid"/>
                <a:miter/>
              </a:ln>
            </p:spPr>
            <p:txBody>
              <a:bodyPr rtlCol="0" anchor="ctr"/>
              <a:lstStyle/>
              <a:p>
                <a:endParaRPr lang="nl-NL"/>
              </a:p>
            </p:txBody>
          </p:sp>
          <p:sp>
            <p:nvSpPr>
              <p:cNvPr id="109" name="Vrije vorm 108">
                <a:extLst>
                  <a:ext uri="{FF2B5EF4-FFF2-40B4-BE49-F238E27FC236}">
                    <a16:creationId xmlns:a16="http://schemas.microsoft.com/office/drawing/2014/main" id="{A17E839F-5E1C-5740-B154-4F9DD1B08235}"/>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grpFill/>
              <a:ln w="10118" cap="flat">
                <a:noFill/>
                <a:prstDash val="solid"/>
                <a:miter/>
              </a:ln>
            </p:spPr>
            <p:txBody>
              <a:bodyPr rtlCol="0" anchor="ctr"/>
              <a:lstStyle/>
              <a:p>
                <a:endParaRPr lang="nl-NL"/>
              </a:p>
            </p:txBody>
          </p:sp>
          <p:sp>
            <p:nvSpPr>
              <p:cNvPr id="110" name="Vrije vorm 109">
                <a:extLst>
                  <a:ext uri="{FF2B5EF4-FFF2-40B4-BE49-F238E27FC236}">
                    <a16:creationId xmlns:a16="http://schemas.microsoft.com/office/drawing/2014/main" id="{04AABABF-49C8-1A4C-8612-5C628B8F1ED7}"/>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grpFill/>
              <a:ln w="10118" cap="flat">
                <a:noFill/>
                <a:prstDash val="solid"/>
                <a:miter/>
              </a:ln>
            </p:spPr>
            <p:txBody>
              <a:bodyPr rtlCol="0" anchor="ctr"/>
              <a:lstStyle/>
              <a:p>
                <a:endParaRPr lang="nl-NL"/>
              </a:p>
            </p:txBody>
          </p:sp>
          <p:sp>
            <p:nvSpPr>
              <p:cNvPr id="111" name="Vrije vorm 110">
                <a:extLst>
                  <a:ext uri="{FF2B5EF4-FFF2-40B4-BE49-F238E27FC236}">
                    <a16:creationId xmlns:a16="http://schemas.microsoft.com/office/drawing/2014/main" id="{4357DFCE-2934-1145-8932-B1DA10F63339}"/>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grpFill/>
              <a:ln w="10118" cap="flat">
                <a:noFill/>
                <a:prstDash val="solid"/>
                <a:miter/>
              </a:ln>
            </p:spPr>
            <p:txBody>
              <a:bodyPr rtlCol="0" anchor="ctr"/>
              <a:lstStyle/>
              <a:p>
                <a:endParaRPr lang="nl-NL"/>
              </a:p>
            </p:txBody>
          </p:sp>
          <p:sp>
            <p:nvSpPr>
              <p:cNvPr id="112" name="Vrije vorm 111">
                <a:extLst>
                  <a:ext uri="{FF2B5EF4-FFF2-40B4-BE49-F238E27FC236}">
                    <a16:creationId xmlns:a16="http://schemas.microsoft.com/office/drawing/2014/main" id="{48C7B988-2ADA-7E4A-9AF2-2CFEFB3CD1FD}"/>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grpFill/>
              <a:ln w="10118" cap="flat">
                <a:noFill/>
                <a:prstDash val="solid"/>
                <a:miter/>
              </a:ln>
            </p:spPr>
            <p:txBody>
              <a:bodyPr rtlCol="0" anchor="ctr"/>
              <a:lstStyle/>
              <a:p>
                <a:endParaRPr lang="nl-NL"/>
              </a:p>
            </p:txBody>
          </p:sp>
          <p:sp>
            <p:nvSpPr>
              <p:cNvPr id="113" name="Vrije vorm 112">
                <a:extLst>
                  <a:ext uri="{FF2B5EF4-FFF2-40B4-BE49-F238E27FC236}">
                    <a16:creationId xmlns:a16="http://schemas.microsoft.com/office/drawing/2014/main" id="{5E99A6C1-8317-3748-B1C3-58F2932F6811}"/>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grpFill/>
              <a:ln w="10118" cap="flat">
                <a:noFill/>
                <a:prstDash val="solid"/>
                <a:miter/>
              </a:ln>
            </p:spPr>
            <p:txBody>
              <a:bodyPr rtlCol="0" anchor="ctr"/>
              <a:lstStyle/>
              <a:p>
                <a:endParaRPr lang="nl-NL"/>
              </a:p>
            </p:txBody>
          </p:sp>
          <p:sp>
            <p:nvSpPr>
              <p:cNvPr id="114" name="Vrije vorm 113">
                <a:extLst>
                  <a:ext uri="{FF2B5EF4-FFF2-40B4-BE49-F238E27FC236}">
                    <a16:creationId xmlns:a16="http://schemas.microsoft.com/office/drawing/2014/main" id="{EC73DD52-F70E-1E42-9A78-3E3633CF15E6}"/>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grpFill/>
              <a:ln w="10118" cap="flat">
                <a:noFill/>
                <a:prstDash val="solid"/>
                <a:miter/>
              </a:ln>
            </p:spPr>
            <p:txBody>
              <a:bodyPr rtlCol="0" anchor="ctr"/>
              <a:lstStyle/>
              <a:p>
                <a:endParaRPr lang="nl-NL"/>
              </a:p>
            </p:txBody>
          </p:sp>
          <p:sp>
            <p:nvSpPr>
              <p:cNvPr id="115" name="Vrije vorm 114">
                <a:extLst>
                  <a:ext uri="{FF2B5EF4-FFF2-40B4-BE49-F238E27FC236}">
                    <a16:creationId xmlns:a16="http://schemas.microsoft.com/office/drawing/2014/main" id="{4ACF896A-193E-2042-9205-24965435E943}"/>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grpFill/>
              <a:ln w="10118" cap="flat">
                <a:noFill/>
                <a:prstDash val="solid"/>
                <a:miter/>
              </a:ln>
            </p:spPr>
            <p:txBody>
              <a:bodyPr rtlCol="0" anchor="ctr"/>
              <a:lstStyle/>
              <a:p>
                <a:endParaRPr lang="nl-NL"/>
              </a:p>
            </p:txBody>
          </p:sp>
          <p:sp>
            <p:nvSpPr>
              <p:cNvPr id="116" name="Vrije vorm 115">
                <a:extLst>
                  <a:ext uri="{FF2B5EF4-FFF2-40B4-BE49-F238E27FC236}">
                    <a16:creationId xmlns:a16="http://schemas.microsoft.com/office/drawing/2014/main" id="{0DBA2D03-23BC-514E-AAF3-A2D8987D483E}"/>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grp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371590128"/>
      </p:ext>
    </p:extLst>
  </p:cSld>
  <p:clrMapOvr>
    <a:masterClrMapping/>
  </p:clrMapOvr>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Blanco Titel">
    <p:bg>
      <p:bgPr>
        <a:solidFill>
          <a:schemeClr val="bg2">
            <a:lumMod val="40000"/>
            <a:lumOff val="60000"/>
          </a:schemeClr>
        </a:solidFill>
        <a:effectLst/>
      </p:bgPr>
    </p:bg>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a:prstGeom prst="rect">
            <a:avLst/>
          </a:prstGeo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56" name="Graphic 2">
            <a:extLst>
              <a:ext uri="{FF2B5EF4-FFF2-40B4-BE49-F238E27FC236}">
                <a16:creationId xmlns:a16="http://schemas.microsoft.com/office/drawing/2014/main" id="{72010582-4E5A-304E-B5B2-FBB7896FF136}"/>
              </a:ext>
            </a:extLst>
          </p:cNvPr>
          <p:cNvGrpSpPr>
            <a:grpSpLocks noChangeAspect="1"/>
          </p:cNvGrpSpPr>
          <p:nvPr userDrawn="1"/>
        </p:nvGrpSpPr>
        <p:grpSpPr>
          <a:xfrm>
            <a:off x="11131645" y="6312991"/>
            <a:ext cx="814935" cy="291600"/>
            <a:chOff x="-1597345" y="233060"/>
            <a:chExt cx="9980364" cy="3571175"/>
          </a:xfrm>
        </p:grpSpPr>
        <p:sp>
          <p:nvSpPr>
            <p:cNvPr id="57" name="Vrije vorm 56">
              <a:extLst>
                <a:ext uri="{FF2B5EF4-FFF2-40B4-BE49-F238E27FC236}">
                  <a16:creationId xmlns:a16="http://schemas.microsoft.com/office/drawing/2014/main" id="{0590DF80-9DB5-644F-8CEA-F08E70A9507E}"/>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58" name="Vrije vorm 57">
              <a:extLst>
                <a:ext uri="{FF2B5EF4-FFF2-40B4-BE49-F238E27FC236}">
                  <a16:creationId xmlns:a16="http://schemas.microsoft.com/office/drawing/2014/main" id="{00EBF076-72A9-384C-84D7-965C294F6721}"/>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59" name="Vrije vorm 58">
              <a:extLst>
                <a:ext uri="{FF2B5EF4-FFF2-40B4-BE49-F238E27FC236}">
                  <a16:creationId xmlns:a16="http://schemas.microsoft.com/office/drawing/2014/main" id="{1EA97139-CF8B-8A47-A36F-47754D9FBA99}"/>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0" name="Graphic 2">
              <a:extLst>
                <a:ext uri="{FF2B5EF4-FFF2-40B4-BE49-F238E27FC236}">
                  <a16:creationId xmlns:a16="http://schemas.microsoft.com/office/drawing/2014/main" id="{3BB122A1-02ED-4946-9FFB-D3FBF757F9A0}"/>
                </a:ext>
              </a:extLst>
            </p:cNvPr>
            <p:cNvGrpSpPr/>
            <p:nvPr/>
          </p:nvGrpSpPr>
          <p:grpSpPr>
            <a:xfrm>
              <a:off x="184698" y="233060"/>
              <a:ext cx="8198320" cy="3571175"/>
              <a:chOff x="184698" y="233060"/>
              <a:chExt cx="8198320" cy="3571175"/>
            </a:xfrm>
          </p:grpSpPr>
          <p:sp>
            <p:nvSpPr>
              <p:cNvPr id="61" name="Vrije vorm 60">
                <a:extLst>
                  <a:ext uri="{FF2B5EF4-FFF2-40B4-BE49-F238E27FC236}">
                    <a16:creationId xmlns:a16="http://schemas.microsoft.com/office/drawing/2014/main" id="{F7F9A518-3431-AE4E-8CD4-187B326A200D}"/>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CC121876-3EED-B640-A8CD-D75FA60C4B13}"/>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75170F5F-EE1B-004A-AE2D-B292B97B242C}"/>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6B47014E-9389-D043-896C-3160C8584FF8}"/>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65" name="Vrije vorm 64">
                <a:extLst>
                  <a:ext uri="{FF2B5EF4-FFF2-40B4-BE49-F238E27FC236}">
                    <a16:creationId xmlns:a16="http://schemas.microsoft.com/office/drawing/2014/main" id="{1D867E47-CFBF-3044-9149-5473EFD9BEE9}"/>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1D6CE5B5-8877-924E-B3C9-9BB2A31F4F3D}"/>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D2096AD7-CD8E-E944-8BCA-F75264A8DD58}"/>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5FA87AFF-FC92-F041-B8DD-26A7C169E1C5}"/>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D1C5829E-F031-674F-BE36-F18FD932DA93}"/>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73DF74DE-7EAB-C647-B185-81DF34B0CE9F}"/>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2D00764D-449D-D144-8A19-118DB05DB749}"/>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9927850F-B23F-3F46-ADAD-5DE8496D04E0}"/>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0C13CA47-12A2-F54F-9707-02846797C066}"/>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079326145"/>
      </p:ext>
    </p:extLst>
  </p:cSld>
  <p:clrMapOvr>
    <a:masterClrMapping/>
  </p:clrMapOvr>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Blanco">
    <p:bg>
      <p:bgPr>
        <a:solidFill>
          <a:schemeClr val="bg2">
            <a:lumMod val="40000"/>
            <a:lumOff val="60000"/>
          </a:schemeClr>
        </a:solidFill>
        <a:effectLst/>
      </p:bgPr>
    </p:bg>
    <p:spTree>
      <p:nvGrpSpPr>
        <p:cNvPr id="1" name=""/>
        <p:cNvGrpSpPr/>
        <p:nvPr/>
      </p:nvGrpSpPr>
      <p:grpSpPr>
        <a:xfrm>
          <a:off x="0" y="0"/>
          <a:ext cx="0" cy="0"/>
          <a:chOff x="0" y="0"/>
          <a:chExt cx="0" cy="0"/>
        </a:xfrm>
      </p:grpSpPr>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a:prstGeom prst="rect">
            <a:avLst/>
          </a:prstGeo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56" name="Graphic 2">
            <a:extLst>
              <a:ext uri="{FF2B5EF4-FFF2-40B4-BE49-F238E27FC236}">
                <a16:creationId xmlns:a16="http://schemas.microsoft.com/office/drawing/2014/main" id="{D13058D9-D587-D143-8D67-47A02320D571}"/>
              </a:ext>
            </a:extLst>
          </p:cNvPr>
          <p:cNvGrpSpPr>
            <a:grpSpLocks noChangeAspect="1"/>
          </p:cNvGrpSpPr>
          <p:nvPr userDrawn="1"/>
        </p:nvGrpSpPr>
        <p:grpSpPr>
          <a:xfrm>
            <a:off x="11131645" y="6312991"/>
            <a:ext cx="814935" cy="291600"/>
            <a:chOff x="-1597345" y="233060"/>
            <a:chExt cx="9980364" cy="3571175"/>
          </a:xfrm>
        </p:grpSpPr>
        <p:sp>
          <p:nvSpPr>
            <p:cNvPr id="57" name="Vrije vorm 56">
              <a:extLst>
                <a:ext uri="{FF2B5EF4-FFF2-40B4-BE49-F238E27FC236}">
                  <a16:creationId xmlns:a16="http://schemas.microsoft.com/office/drawing/2014/main" id="{69711F04-37F4-A84D-97C8-AF57CD9AAB71}"/>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58" name="Vrije vorm 57">
              <a:extLst>
                <a:ext uri="{FF2B5EF4-FFF2-40B4-BE49-F238E27FC236}">
                  <a16:creationId xmlns:a16="http://schemas.microsoft.com/office/drawing/2014/main" id="{A52E96B0-DCAB-7245-A9B7-137CEED9D935}"/>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59" name="Vrije vorm 58">
              <a:extLst>
                <a:ext uri="{FF2B5EF4-FFF2-40B4-BE49-F238E27FC236}">
                  <a16:creationId xmlns:a16="http://schemas.microsoft.com/office/drawing/2014/main" id="{47E28F58-905D-1240-96CA-3EF6E7FD1828}"/>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0" name="Graphic 2">
              <a:extLst>
                <a:ext uri="{FF2B5EF4-FFF2-40B4-BE49-F238E27FC236}">
                  <a16:creationId xmlns:a16="http://schemas.microsoft.com/office/drawing/2014/main" id="{8E8CD603-64A5-A248-AA74-B7DB2B1D8C7A}"/>
                </a:ext>
              </a:extLst>
            </p:cNvPr>
            <p:cNvGrpSpPr/>
            <p:nvPr/>
          </p:nvGrpSpPr>
          <p:grpSpPr>
            <a:xfrm>
              <a:off x="184698" y="233060"/>
              <a:ext cx="8198320" cy="3571175"/>
              <a:chOff x="184698" y="233060"/>
              <a:chExt cx="8198320" cy="3571175"/>
            </a:xfrm>
          </p:grpSpPr>
          <p:sp>
            <p:nvSpPr>
              <p:cNvPr id="61" name="Vrije vorm 60">
                <a:extLst>
                  <a:ext uri="{FF2B5EF4-FFF2-40B4-BE49-F238E27FC236}">
                    <a16:creationId xmlns:a16="http://schemas.microsoft.com/office/drawing/2014/main" id="{0E091AF6-4995-A54C-9834-33CDFE6A1461}"/>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0A333191-2316-4D45-A5AA-A662D26BCF0D}"/>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7916D560-0FC0-6245-847D-EA352B46B675}"/>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5DA3C10F-134D-984A-AD80-130A334C601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65" name="Vrije vorm 64">
                <a:extLst>
                  <a:ext uri="{FF2B5EF4-FFF2-40B4-BE49-F238E27FC236}">
                    <a16:creationId xmlns:a16="http://schemas.microsoft.com/office/drawing/2014/main" id="{31CA3B72-1C8E-F84F-A19E-8D164197F763}"/>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7F7EDB36-1FC0-304B-8369-90E13678E60E}"/>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B55AD95F-36A5-914C-995A-ADDCADE47523}"/>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77CEFF50-09F8-4446-AAF6-148394802AFB}"/>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B3EA3FD1-6E13-6D4E-8536-E9F87DD68DF2}"/>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ED605AEC-043C-FC4A-95F2-05108B2398B7}"/>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2EC855A8-4765-FB41-8A99-6A18C5FDF66C}"/>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E4FF9ED9-E327-7E45-B08B-2DEE1F977C91}"/>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48633090-BC54-344A-836D-9DB322C02FE7}"/>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331419929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Agenda 12">
    <p:spTree>
      <p:nvGrpSpPr>
        <p:cNvPr id="1" name=""/>
        <p:cNvGrpSpPr/>
        <p:nvPr/>
      </p:nvGrpSpPr>
      <p:grpSpPr>
        <a:xfrm>
          <a:off x="0" y="0"/>
          <a:ext cx="0" cy="0"/>
          <a:chOff x="0" y="0"/>
          <a:chExt cx="0" cy="0"/>
        </a:xfrm>
      </p:grpSpPr>
      <p:pic>
        <p:nvPicPr>
          <p:cNvPr id="25" name="Graphic 24">
            <a:extLst>
              <a:ext uri="{FF2B5EF4-FFF2-40B4-BE49-F238E27FC236}">
                <a16:creationId xmlns:a16="http://schemas.microsoft.com/office/drawing/2014/main" id="{6428BEAE-0AC5-AC40-B724-364A0AFC7A0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a:stretch/>
        </p:blipFill>
        <p:spPr>
          <a:xfrm>
            <a:off x="789810" y="-1"/>
            <a:ext cx="1973413" cy="5143500"/>
          </a:xfrm>
          <a:prstGeom prst="rect">
            <a:avLst/>
          </a:prstGeom>
        </p:spPr>
      </p:pic>
      <p:pic>
        <p:nvPicPr>
          <p:cNvPr id="26" name="Graphic 25">
            <a:extLst>
              <a:ext uri="{FF2B5EF4-FFF2-40B4-BE49-F238E27FC236}">
                <a16:creationId xmlns:a16="http://schemas.microsoft.com/office/drawing/2014/main" id="{14FF12AC-4C0D-9F48-89F0-15F1B506B598}"/>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b="82119"/>
          <a:stretch/>
        </p:blipFill>
        <p:spPr>
          <a:xfrm>
            <a:off x="789810" y="5143499"/>
            <a:ext cx="1973413" cy="919683"/>
          </a:xfrm>
          <a:prstGeom prst="rect">
            <a:avLst/>
          </a:prstGeom>
        </p:spPr>
      </p:pic>
      <p:sp>
        <p:nvSpPr>
          <p:cNvPr id="4" name="Tijdelijke aanduiding voor tekst 784">
            <a:extLst>
              <a:ext uri="{FF2B5EF4-FFF2-40B4-BE49-F238E27FC236}">
                <a16:creationId xmlns:a16="http://schemas.microsoft.com/office/drawing/2014/main" id="{E6111393-12B8-C349-BD09-C2436CC03434}"/>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sp>
        <p:nvSpPr>
          <p:cNvPr id="5" name="Tijdelijke aanduiding voor dianummer 5">
            <a:extLst>
              <a:ext uri="{FF2B5EF4-FFF2-40B4-BE49-F238E27FC236}">
                <a16:creationId xmlns:a16="http://schemas.microsoft.com/office/drawing/2014/main" id="{B167131B-9D6D-AD45-BDC4-F4E2F21152D7}"/>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sp>
        <p:nvSpPr>
          <p:cNvPr id="12" name="Tijdelijke aanduiding voor tekst 11">
            <a:extLst>
              <a:ext uri="{FF2B5EF4-FFF2-40B4-BE49-F238E27FC236}">
                <a16:creationId xmlns:a16="http://schemas.microsoft.com/office/drawing/2014/main" id="{B4BE31EF-C396-1649-8562-095E1BC10DEC}"/>
              </a:ext>
            </a:extLst>
          </p:cNvPr>
          <p:cNvSpPr>
            <a:spLocks noGrp="1"/>
          </p:cNvSpPr>
          <p:nvPr>
            <p:ph type="body" sz="quarter" idx="10" hasCustomPrompt="1"/>
          </p:nvPr>
        </p:nvSpPr>
        <p:spPr>
          <a:xfrm>
            <a:off x="1241915" y="52227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3" name="Tijdelijke aanduiding voor tekst 11">
            <a:extLst>
              <a:ext uri="{FF2B5EF4-FFF2-40B4-BE49-F238E27FC236}">
                <a16:creationId xmlns:a16="http://schemas.microsoft.com/office/drawing/2014/main" id="{2CD6C2C1-AB8A-7F4A-89B7-02875AEC6B39}"/>
              </a:ext>
            </a:extLst>
          </p:cNvPr>
          <p:cNvSpPr>
            <a:spLocks noGrp="1"/>
          </p:cNvSpPr>
          <p:nvPr>
            <p:ph type="body" sz="quarter" idx="14" hasCustomPrompt="1"/>
          </p:nvPr>
        </p:nvSpPr>
        <p:spPr>
          <a:xfrm>
            <a:off x="1241915" y="137215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4" name="Tijdelijke aanduiding voor tekst 11">
            <a:extLst>
              <a:ext uri="{FF2B5EF4-FFF2-40B4-BE49-F238E27FC236}">
                <a16:creationId xmlns:a16="http://schemas.microsoft.com/office/drawing/2014/main" id="{5509FDD3-C5B6-E44E-AA8F-25A41897C16B}"/>
              </a:ext>
            </a:extLst>
          </p:cNvPr>
          <p:cNvSpPr>
            <a:spLocks noGrp="1"/>
          </p:cNvSpPr>
          <p:nvPr>
            <p:ph type="body" sz="quarter" idx="15" hasCustomPrompt="1"/>
          </p:nvPr>
        </p:nvSpPr>
        <p:spPr>
          <a:xfrm>
            <a:off x="1240420" y="4771671"/>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5" name="Tijdelijke aanduiding voor tekst 11">
            <a:extLst>
              <a:ext uri="{FF2B5EF4-FFF2-40B4-BE49-F238E27FC236}">
                <a16:creationId xmlns:a16="http://schemas.microsoft.com/office/drawing/2014/main" id="{37EBEBD3-F8B0-8040-B7CF-F9E1B5C6E116}"/>
              </a:ext>
            </a:extLst>
          </p:cNvPr>
          <p:cNvSpPr>
            <a:spLocks noGrp="1"/>
          </p:cNvSpPr>
          <p:nvPr>
            <p:ph type="body" sz="quarter" idx="16" hasCustomPrompt="1"/>
          </p:nvPr>
        </p:nvSpPr>
        <p:spPr>
          <a:xfrm>
            <a:off x="1240420" y="222203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6" name="Tijdelijke aanduiding voor tekst 11">
            <a:extLst>
              <a:ext uri="{FF2B5EF4-FFF2-40B4-BE49-F238E27FC236}">
                <a16:creationId xmlns:a16="http://schemas.microsoft.com/office/drawing/2014/main" id="{2D74C03C-13C5-D44A-988E-F59B56BFCADF}"/>
              </a:ext>
            </a:extLst>
          </p:cNvPr>
          <p:cNvSpPr>
            <a:spLocks noGrp="1"/>
          </p:cNvSpPr>
          <p:nvPr>
            <p:ph type="body" sz="quarter" idx="17" hasCustomPrompt="1"/>
          </p:nvPr>
        </p:nvSpPr>
        <p:spPr>
          <a:xfrm>
            <a:off x="1240420" y="307191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7" name="Tijdelijke aanduiding voor tekst 11">
            <a:extLst>
              <a:ext uri="{FF2B5EF4-FFF2-40B4-BE49-F238E27FC236}">
                <a16:creationId xmlns:a16="http://schemas.microsoft.com/office/drawing/2014/main" id="{8CB93FCF-2B7B-924C-AFC9-5EAA983DF4F3}"/>
              </a:ext>
            </a:extLst>
          </p:cNvPr>
          <p:cNvSpPr>
            <a:spLocks noGrp="1"/>
          </p:cNvSpPr>
          <p:nvPr>
            <p:ph type="body" sz="quarter" idx="18" hasCustomPrompt="1"/>
          </p:nvPr>
        </p:nvSpPr>
        <p:spPr>
          <a:xfrm>
            <a:off x="1240420" y="392179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19" name="Tijdelijke aanduiding voor tekst 18">
            <a:extLst>
              <a:ext uri="{FF2B5EF4-FFF2-40B4-BE49-F238E27FC236}">
                <a16:creationId xmlns:a16="http://schemas.microsoft.com/office/drawing/2014/main" id="{888B65C0-951F-C844-81C5-ADA592D7F383}"/>
              </a:ext>
            </a:extLst>
          </p:cNvPr>
          <p:cNvSpPr>
            <a:spLocks noGrp="1"/>
          </p:cNvSpPr>
          <p:nvPr>
            <p:ph type="body" sz="quarter" idx="19" hasCustomPrompt="1"/>
          </p:nvPr>
        </p:nvSpPr>
        <p:spPr>
          <a:xfrm>
            <a:off x="2938588" y="1002818"/>
            <a:ext cx="3315373" cy="369332"/>
          </a:xfrm>
        </p:spPr>
        <p:txBody>
          <a:bodyPr wrap="square" anchor="b">
            <a:spAutoFit/>
          </a:bodyPr>
          <a:lstStyle>
            <a:lvl1pPr>
              <a:defRPr sz="1800">
                <a:latin typeface="+mj-lt"/>
              </a:defRPr>
            </a:lvl1pPr>
          </a:lstStyle>
          <a:p>
            <a:pPr lvl="0"/>
            <a:r>
              <a:rPr lang="nl-NL"/>
              <a:t>TOPIC</a:t>
            </a:r>
            <a:endParaRPr lang="en-GB"/>
          </a:p>
        </p:txBody>
      </p:sp>
      <p:sp>
        <p:nvSpPr>
          <p:cNvPr id="20" name="Tijdelijke aanduiding voor tekst 18">
            <a:extLst>
              <a:ext uri="{FF2B5EF4-FFF2-40B4-BE49-F238E27FC236}">
                <a16:creationId xmlns:a16="http://schemas.microsoft.com/office/drawing/2014/main" id="{1EFC0D94-1582-5E4A-A6DB-8789990E981A}"/>
              </a:ext>
            </a:extLst>
          </p:cNvPr>
          <p:cNvSpPr>
            <a:spLocks noGrp="1"/>
          </p:cNvSpPr>
          <p:nvPr>
            <p:ph type="body" sz="quarter" idx="20" hasCustomPrompt="1"/>
          </p:nvPr>
        </p:nvSpPr>
        <p:spPr>
          <a:xfrm>
            <a:off x="2938589" y="5247480"/>
            <a:ext cx="3315372" cy="369332"/>
          </a:xfrm>
        </p:spPr>
        <p:txBody>
          <a:bodyPr wrap="square" anchor="b">
            <a:spAutoFit/>
          </a:bodyPr>
          <a:lstStyle>
            <a:lvl1pPr>
              <a:defRPr sz="1800">
                <a:latin typeface="+mj-lt"/>
              </a:defRPr>
            </a:lvl1pPr>
          </a:lstStyle>
          <a:p>
            <a:pPr lvl="0"/>
            <a:r>
              <a:rPr lang="nl-NL"/>
              <a:t>TOPIC</a:t>
            </a:r>
            <a:endParaRPr lang="en-GB"/>
          </a:p>
        </p:txBody>
      </p:sp>
      <p:sp>
        <p:nvSpPr>
          <p:cNvPr id="21" name="Tijdelijke aanduiding voor tekst 18">
            <a:extLst>
              <a:ext uri="{FF2B5EF4-FFF2-40B4-BE49-F238E27FC236}">
                <a16:creationId xmlns:a16="http://schemas.microsoft.com/office/drawing/2014/main" id="{CB4FBAA5-4194-2047-A8D0-33E27C00A3FE}"/>
              </a:ext>
            </a:extLst>
          </p:cNvPr>
          <p:cNvSpPr>
            <a:spLocks noGrp="1"/>
          </p:cNvSpPr>
          <p:nvPr>
            <p:ph type="body" sz="quarter" idx="21" hasCustomPrompt="1"/>
          </p:nvPr>
        </p:nvSpPr>
        <p:spPr>
          <a:xfrm>
            <a:off x="2938589" y="4398546"/>
            <a:ext cx="3315372" cy="369332"/>
          </a:xfrm>
        </p:spPr>
        <p:txBody>
          <a:bodyPr wrap="square" anchor="b">
            <a:spAutoFit/>
          </a:bodyPr>
          <a:lstStyle>
            <a:lvl1pPr>
              <a:defRPr sz="1800">
                <a:latin typeface="+mj-lt"/>
              </a:defRPr>
            </a:lvl1pPr>
          </a:lstStyle>
          <a:p>
            <a:pPr lvl="0"/>
            <a:r>
              <a:rPr lang="nl-NL"/>
              <a:t>TOPIC</a:t>
            </a:r>
            <a:endParaRPr lang="en-GB"/>
          </a:p>
        </p:txBody>
      </p:sp>
      <p:sp>
        <p:nvSpPr>
          <p:cNvPr id="22" name="Tijdelijke aanduiding voor tekst 18">
            <a:extLst>
              <a:ext uri="{FF2B5EF4-FFF2-40B4-BE49-F238E27FC236}">
                <a16:creationId xmlns:a16="http://schemas.microsoft.com/office/drawing/2014/main" id="{E5BE90C0-A7DC-3441-8A39-9DA16FE378C9}"/>
              </a:ext>
            </a:extLst>
          </p:cNvPr>
          <p:cNvSpPr>
            <a:spLocks noGrp="1"/>
          </p:cNvSpPr>
          <p:nvPr>
            <p:ph type="body" sz="quarter" idx="22" hasCustomPrompt="1"/>
          </p:nvPr>
        </p:nvSpPr>
        <p:spPr>
          <a:xfrm>
            <a:off x="2938589" y="3549614"/>
            <a:ext cx="3315372" cy="369332"/>
          </a:xfrm>
        </p:spPr>
        <p:txBody>
          <a:bodyPr wrap="square" anchor="b">
            <a:spAutoFit/>
          </a:bodyPr>
          <a:lstStyle>
            <a:lvl1pPr>
              <a:defRPr sz="1800">
                <a:latin typeface="+mj-lt"/>
              </a:defRPr>
            </a:lvl1pPr>
          </a:lstStyle>
          <a:p>
            <a:pPr lvl="0"/>
            <a:r>
              <a:rPr lang="nl-NL"/>
              <a:t>TOPIC</a:t>
            </a:r>
            <a:endParaRPr lang="en-GB"/>
          </a:p>
        </p:txBody>
      </p:sp>
      <p:sp>
        <p:nvSpPr>
          <p:cNvPr id="23" name="Tijdelijke aanduiding voor tekst 18">
            <a:extLst>
              <a:ext uri="{FF2B5EF4-FFF2-40B4-BE49-F238E27FC236}">
                <a16:creationId xmlns:a16="http://schemas.microsoft.com/office/drawing/2014/main" id="{3BF085F4-1954-7246-A1DB-D989A43D2A16}"/>
              </a:ext>
            </a:extLst>
          </p:cNvPr>
          <p:cNvSpPr>
            <a:spLocks noGrp="1"/>
          </p:cNvSpPr>
          <p:nvPr>
            <p:ph type="body" sz="quarter" idx="23" hasCustomPrompt="1"/>
          </p:nvPr>
        </p:nvSpPr>
        <p:spPr>
          <a:xfrm>
            <a:off x="2942010" y="2700682"/>
            <a:ext cx="3315372" cy="369332"/>
          </a:xfrm>
        </p:spPr>
        <p:txBody>
          <a:bodyPr wrap="square" anchor="b">
            <a:spAutoFit/>
          </a:bodyPr>
          <a:lstStyle>
            <a:lvl1pPr>
              <a:defRPr sz="1800">
                <a:latin typeface="+mj-lt"/>
              </a:defRPr>
            </a:lvl1pPr>
          </a:lstStyle>
          <a:p>
            <a:pPr lvl="0"/>
            <a:r>
              <a:rPr lang="nl-NL"/>
              <a:t>TOPIC</a:t>
            </a:r>
            <a:endParaRPr lang="en-GB"/>
          </a:p>
        </p:txBody>
      </p:sp>
      <p:sp>
        <p:nvSpPr>
          <p:cNvPr id="24" name="Tijdelijke aanduiding voor tekst 18">
            <a:extLst>
              <a:ext uri="{FF2B5EF4-FFF2-40B4-BE49-F238E27FC236}">
                <a16:creationId xmlns:a16="http://schemas.microsoft.com/office/drawing/2014/main" id="{1A4BF26A-09FB-9242-957D-BD6538821645}"/>
              </a:ext>
            </a:extLst>
          </p:cNvPr>
          <p:cNvSpPr>
            <a:spLocks noGrp="1"/>
          </p:cNvSpPr>
          <p:nvPr>
            <p:ph type="body" sz="quarter" idx="24" hasCustomPrompt="1"/>
          </p:nvPr>
        </p:nvSpPr>
        <p:spPr>
          <a:xfrm>
            <a:off x="2938589" y="1851750"/>
            <a:ext cx="3315372" cy="369332"/>
          </a:xfrm>
        </p:spPr>
        <p:txBody>
          <a:bodyPr wrap="square" anchor="b">
            <a:spAutoFit/>
          </a:bodyPr>
          <a:lstStyle>
            <a:lvl1pPr>
              <a:defRPr sz="1800">
                <a:latin typeface="+mj-lt"/>
              </a:defRPr>
            </a:lvl1pPr>
          </a:lstStyle>
          <a:p>
            <a:pPr lvl="0"/>
            <a:r>
              <a:rPr lang="nl-NL"/>
              <a:t>TOPIC</a:t>
            </a:r>
            <a:endParaRPr lang="en-GB"/>
          </a:p>
        </p:txBody>
      </p:sp>
      <p:pic>
        <p:nvPicPr>
          <p:cNvPr id="786" name="Graphic 785">
            <a:extLst>
              <a:ext uri="{FF2B5EF4-FFF2-40B4-BE49-F238E27FC236}">
                <a16:creationId xmlns:a16="http://schemas.microsoft.com/office/drawing/2014/main" id="{965DFF4A-E759-5E43-9E5D-A72EEA8BE776}"/>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1"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789" name="Tijdelijke aanduiding voor tekst 788">
            <a:extLst>
              <a:ext uri="{FF2B5EF4-FFF2-40B4-BE49-F238E27FC236}">
                <a16:creationId xmlns:a16="http://schemas.microsoft.com/office/drawing/2014/main" id="{D631E425-334F-8B4A-9391-0FB791BAC0DD}"/>
              </a:ext>
            </a:extLst>
          </p:cNvPr>
          <p:cNvSpPr>
            <a:spLocks noGrp="1"/>
          </p:cNvSpPr>
          <p:nvPr>
            <p:ph type="body" sz="quarter" idx="25" hasCustomPrompt="1"/>
          </p:nvPr>
        </p:nvSpPr>
        <p:spPr>
          <a:xfrm>
            <a:off x="2601223" y="1207816"/>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0" name="Tijdelijke aanduiding voor tekst 789">
            <a:extLst>
              <a:ext uri="{FF2B5EF4-FFF2-40B4-BE49-F238E27FC236}">
                <a16:creationId xmlns:a16="http://schemas.microsoft.com/office/drawing/2014/main" id="{843CEDA3-5BB6-5343-9B48-75A73942FCFB}"/>
              </a:ext>
            </a:extLst>
          </p:cNvPr>
          <p:cNvSpPr>
            <a:spLocks noGrp="1"/>
          </p:cNvSpPr>
          <p:nvPr>
            <p:ph type="body" sz="quarter" idx="26" hasCustomPrompt="1"/>
          </p:nvPr>
        </p:nvSpPr>
        <p:spPr>
          <a:xfrm>
            <a:off x="2598232" y="544649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1" name="Tijdelijke aanduiding voor tekst 790">
            <a:extLst>
              <a:ext uri="{FF2B5EF4-FFF2-40B4-BE49-F238E27FC236}">
                <a16:creationId xmlns:a16="http://schemas.microsoft.com/office/drawing/2014/main" id="{E087A96A-7630-7945-801F-C47EA6820956}"/>
              </a:ext>
            </a:extLst>
          </p:cNvPr>
          <p:cNvSpPr>
            <a:spLocks noGrp="1"/>
          </p:cNvSpPr>
          <p:nvPr>
            <p:ph type="body" sz="quarter" idx="27" hasCustomPrompt="1"/>
          </p:nvPr>
        </p:nvSpPr>
        <p:spPr>
          <a:xfrm>
            <a:off x="2598232" y="4597915"/>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2" name="Tijdelijke aanduiding voor tekst 791">
            <a:extLst>
              <a:ext uri="{FF2B5EF4-FFF2-40B4-BE49-F238E27FC236}">
                <a16:creationId xmlns:a16="http://schemas.microsoft.com/office/drawing/2014/main" id="{173181FD-F438-0F45-B669-3E2A65F8AD04}"/>
              </a:ext>
            </a:extLst>
          </p:cNvPr>
          <p:cNvSpPr>
            <a:spLocks noGrp="1"/>
          </p:cNvSpPr>
          <p:nvPr>
            <p:ph type="body" sz="quarter" idx="28" hasCustomPrompt="1"/>
          </p:nvPr>
        </p:nvSpPr>
        <p:spPr>
          <a:xfrm>
            <a:off x="2598232" y="3749621"/>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3" name="Tijdelijke aanduiding voor tekst 792">
            <a:extLst>
              <a:ext uri="{FF2B5EF4-FFF2-40B4-BE49-F238E27FC236}">
                <a16:creationId xmlns:a16="http://schemas.microsoft.com/office/drawing/2014/main" id="{369DA9A2-A982-144A-A1CA-F936AF44FE3F}"/>
              </a:ext>
            </a:extLst>
          </p:cNvPr>
          <p:cNvSpPr>
            <a:spLocks noGrp="1"/>
          </p:cNvSpPr>
          <p:nvPr>
            <p:ph type="body" sz="quarter" idx="29" hasCustomPrompt="1"/>
          </p:nvPr>
        </p:nvSpPr>
        <p:spPr>
          <a:xfrm>
            <a:off x="2598232" y="290132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794" name="Tijdelijke aanduiding voor tekst 793">
            <a:extLst>
              <a:ext uri="{FF2B5EF4-FFF2-40B4-BE49-F238E27FC236}">
                <a16:creationId xmlns:a16="http://schemas.microsoft.com/office/drawing/2014/main" id="{1D6A3C73-FB70-DD4E-8087-AA28ECF782A3}"/>
              </a:ext>
            </a:extLst>
          </p:cNvPr>
          <p:cNvSpPr>
            <a:spLocks noGrp="1"/>
          </p:cNvSpPr>
          <p:nvPr>
            <p:ph type="body" sz="quarter" idx="30" hasCustomPrompt="1"/>
          </p:nvPr>
        </p:nvSpPr>
        <p:spPr>
          <a:xfrm>
            <a:off x="2602962" y="205678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pic>
        <p:nvPicPr>
          <p:cNvPr id="27" name="Graphic 26">
            <a:extLst>
              <a:ext uri="{FF2B5EF4-FFF2-40B4-BE49-F238E27FC236}">
                <a16:creationId xmlns:a16="http://schemas.microsoft.com/office/drawing/2014/main" id="{C76878D1-6109-5941-B821-1FF55C1C637D}"/>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a:stretch/>
        </p:blipFill>
        <p:spPr>
          <a:xfrm>
            <a:off x="6366484" y="-1"/>
            <a:ext cx="1973413" cy="5143500"/>
          </a:xfrm>
          <a:prstGeom prst="rect">
            <a:avLst/>
          </a:prstGeom>
        </p:spPr>
      </p:pic>
      <p:pic>
        <p:nvPicPr>
          <p:cNvPr id="28" name="Graphic 27">
            <a:extLst>
              <a:ext uri="{FF2B5EF4-FFF2-40B4-BE49-F238E27FC236}">
                <a16:creationId xmlns:a16="http://schemas.microsoft.com/office/drawing/2014/main" id="{215A2342-CD67-3B44-B930-9F6A8525183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r="78419" b="82119"/>
          <a:stretch/>
        </p:blipFill>
        <p:spPr>
          <a:xfrm>
            <a:off x="6366484" y="5143499"/>
            <a:ext cx="1973413" cy="919683"/>
          </a:xfrm>
          <a:prstGeom prst="rect">
            <a:avLst/>
          </a:prstGeom>
        </p:spPr>
      </p:pic>
      <p:sp>
        <p:nvSpPr>
          <p:cNvPr id="29" name="Tijdelijke aanduiding voor tekst 11">
            <a:extLst>
              <a:ext uri="{FF2B5EF4-FFF2-40B4-BE49-F238E27FC236}">
                <a16:creationId xmlns:a16="http://schemas.microsoft.com/office/drawing/2014/main" id="{91239F84-6E23-4041-92CD-5641974A9F19}"/>
              </a:ext>
            </a:extLst>
          </p:cNvPr>
          <p:cNvSpPr>
            <a:spLocks noGrp="1"/>
          </p:cNvSpPr>
          <p:nvPr>
            <p:ph type="body" sz="quarter" idx="31" hasCustomPrompt="1"/>
          </p:nvPr>
        </p:nvSpPr>
        <p:spPr>
          <a:xfrm>
            <a:off x="6818589" y="52227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0" name="Tijdelijke aanduiding voor tekst 11">
            <a:extLst>
              <a:ext uri="{FF2B5EF4-FFF2-40B4-BE49-F238E27FC236}">
                <a16:creationId xmlns:a16="http://schemas.microsoft.com/office/drawing/2014/main" id="{526A5CDE-D311-0247-B48E-75C8B8F9B140}"/>
              </a:ext>
            </a:extLst>
          </p:cNvPr>
          <p:cNvSpPr>
            <a:spLocks noGrp="1"/>
          </p:cNvSpPr>
          <p:nvPr>
            <p:ph type="body" sz="quarter" idx="32" hasCustomPrompt="1"/>
          </p:nvPr>
        </p:nvSpPr>
        <p:spPr>
          <a:xfrm>
            <a:off x="6818589" y="137215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1" name="Tijdelijke aanduiding voor tekst 11">
            <a:extLst>
              <a:ext uri="{FF2B5EF4-FFF2-40B4-BE49-F238E27FC236}">
                <a16:creationId xmlns:a16="http://schemas.microsoft.com/office/drawing/2014/main" id="{ADBD2669-A4ED-214F-BDA8-A1C0247A732D}"/>
              </a:ext>
            </a:extLst>
          </p:cNvPr>
          <p:cNvSpPr>
            <a:spLocks noGrp="1"/>
          </p:cNvSpPr>
          <p:nvPr>
            <p:ph type="body" sz="quarter" idx="33" hasCustomPrompt="1"/>
          </p:nvPr>
        </p:nvSpPr>
        <p:spPr>
          <a:xfrm>
            <a:off x="6817094" y="4771671"/>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2" name="Tijdelijke aanduiding voor tekst 11">
            <a:extLst>
              <a:ext uri="{FF2B5EF4-FFF2-40B4-BE49-F238E27FC236}">
                <a16:creationId xmlns:a16="http://schemas.microsoft.com/office/drawing/2014/main" id="{36E66A02-247C-7346-B9C9-295F66AAD943}"/>
              </a:ext>
            </a:extLst>
          </p:cNvPr>
          <p:cNvSpPr>
            <a:spLocks noGrp="1"/>
          </p:cNvSpPr>
          <p:nvPr>
            <p:ph type="body" sz="quarter" idx="34" hasCustomPrompt="1"/>
          </p:nvPr>
        </p:nvSpPr>
        <p:spPr>
          <a:xfrm>
            <a:off x="6817094" y="222203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3" name="Tijdelijke aanduiding voor tekst 11">
            <a:extLst>
              <a:ext uri="{FF2B5EF4-FFF2-40B4-BE49-F238E27FC236}">
                <a16:creationId xmlns:a16="http://schemas.microsoft.com/office/drawing/2014/main" id="{4E5F9F58-BC40-A541-9C37-DE3BD5B9B7DF}"/>
              </a:ext>
            </a:extLst>
          </p:cNvPr>
          <p:cNvSpPr>
            <a:spLocks noGrp="1"/>
          </p:cNvSpPr>
          <p:nvPr>
            <p:ph type="body" sz="quarter" idx="35" hasCustomPrompt="1"/>
          </p:nvPr>
        </p:nvSpPr>
        <p:spPr>
          <a:xfrm>
            <a:off x="6817094" y="307191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4" name="Tijdelijke aanduiding voor tekst 11">
            <a:extLst>
              <a:ext uri="{FF2B5EF4-FFF2-40B4-BE49-F238E27FC236}">
                <a16:creationId xmlns:a16="http://schemas.microsoft.com/office/drawing/2014/main" id="{FAB92970-C0AA-3E4A-8BF2-6043E08B7151}"/>
              </a:ext>
            </a:extLst>
          </p:cNvPr>
          <p:cNvSpPr>
            <a:spLocks noGrp="1"/>
          </p:cNvSpPr>
          <p:nvPr>
            <p:ph type="body" sz="quarter" idx="36" hasCustomPrompt="1"/>
          </p:nvPr>
        </p:nvSpPr>
        <p:spPr>
          <a:xfrm>
            <a:off x="6817094" y="3921790"/>
            <a:ext cx="1069202" cy="923330"/>
          </a:xfrm>
        </p:spPr>
        <p:txBody>
          <a:bodyPr wrap="none" lIns="0" tIns="0" rIns="0" bIns="0">
            <a:spAutoFit/>
          </a:bodyPr>
          <a:lstStyle>
            <a:lvl1pPr marL="0" indent="0" algn="ctr">
              <a:buNone/>
              <a:defRPr sz="60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
        <p:nvSpPr>
          <p:cNvPr id="35" name="Tijdelijke aanduiding voor tekst 18">
            <a:extLst>
              <a:ext uri="{FF2B5EF4-FFF2-40B4-BE49-F238E27FC236}">
                <a16:creationId xmlns:a16="http://schemas.microsoft.com/office/drawing/2014/main" id="{CCBE1029-3CF7-C34F-AF26-9BEAE5A8791F}"/>
              </a:ext>
            </a:extLst>
          </p:cNvPr>
          <p:cNvSpPr>
            <a:spLocks noGrp="1"/>
          </p:cNvSpPr>
          <p:nvPr>
            <p:ph type="body" sz="quarter" idx="37" hasCustomPrompt="1"/>
          </p:nvPr>
        </p:nvSpPr>
        <p:spPr>
          <a:xfrm>
            <a:off x="8515263" y="1002818"/>
            <a:ext cx="3319200" cy="369332"/>
          </a:xfrm>
        </p:spPr>
        <p:txBody>
          <a:bodyPr wrap="square" anchor="b">
            <a:spAutoFit/>
          </a:bodyPr>
          <a:lstStyle>
            <a:lvl1pPr>
              <a:defRPr sz="1800">
                <a:latin typeface="+mj-lt"/>
              </a:defRPr>
            </a:lvl1pPr>
          </a:lstStyle>
          <a:p>
            <a:pPr lvl="0"/>
            <a:r>
              <a:rPr lang="nl-NL"/>
              <a:t>TOPIC</a:t>
            </a:r>
            <a:endParaRPr lang="en-GB"/>
          </a:p>
        </p:txBody>
      </p:sp>
      <p:sp>
        <p:nvSpPr>
          <p:cNvPr id="36" name="Tijdelijke aanduiding voor tekst 18">
            <a:extLst>
              <a:ext uri="{FF2B5EF4-FFF2-40B4-BE49-F238E27FC236}">
                <a16:creationId xmlns:a16="http://schemas.microsoft.com/office/drawing/2014/main" id="{B1614DD3-2E1A-1441-B41E-A46C515955CE}"/>
              </a:ext>
            </a:extLst>
          </p:cNvPr>
          <p:cNvSpPr>
            <a:spLocks noGrp="1"/>
          </p:cNvSpPr>
          <p:nvPr>
            <p:ph type="body" sz="quarter" idx="38" hasCustomPrompt="1"/>
          </p:nvPr>
        </p:nvSpPr>
        <p:spPr>
          <a:xfrm>
            <a:off x="8515262" y="5247480"/>
            <a:ext cx="3319199" cy="369332"/>
          </a:xfrm>
        </p:spPr>
        <p:txBody>
          <a:bodyPr wrap="square" anchor="b">
            <a:spAutoFit/>
          </a:bodyPr>
          <a:lstStyle>
            <a:lvl1pPr>
              <a:defRPr sz="1800">
                <a:latin typeface="+mj-lt"/>
              </a:defRPr>
            </a:lvl1pPr>
          </a:lstStyle>
          <a:p>
            <a:pPr lvl="0"/>
            <a:r>
              <a:rPr lang="nl-NL"/>
              <a:t>TOPIC</a:t>
            </a:r>
            <a:endParaRPr lang="en-GB"/>
          </a:p>
        </p:txBody>
      </p:sp>
      <p:sp>
        <p:nvSpPr>
          <p:cNvPr id="37" name="Tijdelijke aanduiding voor tekst 18">
            <a:extLst>
              <a:ext uri="{FF2B5EF4-FFF2-40B4-BE49-F238E27FC236}">
                <a16:creationId xmlns:a16="http://schemas.microsoft.com/office/drawing/2014/main" id="{D42D1832-3D99-9047-BCCC-0BD0C14A26A4}"/>
              </a:ext>
            </a:extLst>
          </p:cNvPr>
          <p:cNvSpPr>
            <a:spLocks noGrp="1"/>
          </p:cNvSpPr>
          <p:nvPr>
            <p:ph type="body" sz="quarter" idx="39" hasCustomPrompt="1"/>
          </p:nvPr>
        </p:nvSpPr>
        <p:spPr>
          <a:xfrm>
            <a:off x="8515262" y="4398546"/>
            <a:ext cx="3319199" cy="369332"/>
          </a:xfrm>
        </p:spPr>
        <p:txBody>
          <a:bodyPr wrap="square" anchor="b">
            <a:spAutoFit/>
          </a:bodyPr>
          <a:lstStyle>
            <a:lvl1pPr>
              <a:defRPr sz="1800">
                <a:latin typeface="+mj-lt"/>
              </a:defRPr>
            </a:lvl1pPr>
          </a:lstStyle>
          <a:p>
            <a:pPr lvl="0"/>
            <a:r>
              <a:rPr lang="nl-NL"/>
              <a:t>TOPIC</a:t>
            </a:r>
            <a:endParaRPr lang="en-GB"/>
          </a:p>
        </p:txBody>
      </p:sp>
      <p:sp>
        <p:nvSpPr>
          <p:cNvPr id="38" name="Tijdelijke aanduiding voor tekst 18">
            <a:extLst>
              <a:ext uri="{FF2B5EF4-FFF2-40B4-BE49-F238E27FC236}">
                <a16:creationId xmlns:a16="http://schemas.microsoft.com/office/drawing/2014/main" id="{35DA8DAE-38AF-374F-A383-D431806926B2}"/>
              </a:ext>
            </a:extLst>
          </p:cNvPr>
          <p:cNvSpPr>
            <a:spLocks noGrp="1"/>
          </p:cNvSpPr>
          <p:nvPr>
            <p:ph type="body" sz="quarter" idx="40" hasCustomPrompt="1"/>
          </p:nvPr>
        </p:nvSpPr>
        <p:spPr>
          <a:xfrm>
            <a:off x="8515262" y="3549614"/>
            <a:ext cx="3319199" cy="369332"/>
          </a:xfrm>
        </p:spPr>
        <p:txBody>
          <a:bodyPr wrap="square" anchor="b">
            <a:spAutoFit/>
          </a:bodyPr>
          <a:lstStyle>
            <a:lvl1pPr>
              <a:defRPr sz="1800">
                <a:latin typeface="+mj-lt"/>
              </a:defRPr>
            </a:lvl1pPr>
          </a:lstStyle>
          <a:p>
            <a:pPr lvl="0"/>
            <a:r>
              <a:rPr lang="nl-NL"/>
              <a:t>TOPIC</a:t>
            </a:r>
            <a:endParaRPr lang="en-GB"/>
          </a:p>
        </p:txBody>
      </p:sp>
      <p:sp>
        <p:nvSpPr>
          <p:cNvPr id="39" name="Tijdelijke aanduiding voor tekst 18">
            <a:extLst>
              <a:ext uri="{FF2B5EF4-FFF2-40B4-BE49-F238E27FC236}">
                <a16:creationId xmlns:a16="http://schemas.microsoft.com/office/drawing/2014/main" id="{B130BC53-8BBB-A944-B3C3-00E0319E5FDA}"/>
              </a:ext>
            </a:extLst>
          </p:cNvPr>
          <p:cNvSpPr>
            <a:spLocks noGrp="1"/>
          </p:cNvSpPr>
          <p:nvPr>
            <p:ph type="body" sz="quarter" idx="41" hasCustomPrompt="1"/>
          </p:nvPr>
        </p:nvSpPr>
        <p:spPr>
          <a:xfrm>
            <a:off x="8518683" y="2700682"/>
            <a:ext cx="3319199" cy="369332"/>
          </a:xfrm>
        </p:spPr>
        <p:txBody>
          <a:bodyPr wrap="square" anchor="b">
            <a:spAutoFit/>
          </a:bodyPr>
          <a:lstStyle>
            <a:lvl1pPr>
              <a:defRPr sz="1800">
                <a:latin typeface="+mj-lt"/>
              </a:defRPr>
            </a:lvl1pPr>
          </a:lstStyle>
          <a:p>
            <a:pPr lvl="0"/>
            <a:r>
              <a:rPr lang="nl-NL"/>
              <a:t>TOPIC</a:t>
            </a:r>
            <a:endParaRPr lang="en-GB"/>
          </a:p>
        </p:txBody>
      </p:sp>
      <p:sp>
        <p:nvSpPr>
          <p:cNvPr id="40" name="Tijdelijke aanduiding voor tekst 18">
            <a:extLst>
              <a:ext uri="{FF2B5EF4-FFF2-40B4-BE49-F238E27FC236}">
                <a16:creationId xmlns:a16="http://schemas.microsoft.com/office/drawing/2014/main" id="{ACC8F36F-06DA-054F-94AB-5ED9BABD3745}"/>
              </a:ext>
            </a:extLst>
          </p:cNvPr>
          <p:cNvSpPr>
            <a:spLocks noGrp="1"/>
          </p:cNvSpPr>
          <p:nvPr>
            <p:ph type="body" sz="quarter" idx="42" hasCustomPrompt="1"/>
          </p:nvPr>
        </p:nvSpPr>
        <p:spPr>
          <a:xfrm>
            <a:off x="8515262" y="1851750"/>
            <a:ext cx="3319199" cy="369332"/>
          </a:xfrm>
        </p:spPr>
        <p:txBody>
          <a:bodyPr wrap="square" anchor="b">
            <a:spAutoFit/>
          </a:bodyPr>
          <a:lstStyle>
            <a:lvl1pPr>
              <a:defRPr sz="1800">
                <a:latin typeface="+mj-lt"/>
              </a:defRPr>
            </a:lvl1pPr>
          </a:lstStyle>
          <a:p>
            <a:pPr lvl="0"/>
            <a:r>
              <a:rPr lang="nl-NL"/>
              <a:t>TOPIC</a:t>
            </a:r>
            <a:endParaRPr lang="en-GB"/>
          </a:p>
        </p:txBody>
      </p:sp>
      <p:sp>
        <p:nvSpPr>
          <p:cNvPr id="41" name="Tijdelijke aanduiding voor tekst 788">
            <a:extLst>
              <a:ext uri="{FF2B5EF4-FFF2-40B4-BE49-F238E27FC236}">
                <a16:creationId xmlns:a16="http://schemas.microsoft.com/office/drawing/2014/main" id="{FBA3CD25-65D3-5348-A2E8-5DE1D21FB0D7}"/>
              </a:ext>
            </a:extLst>
          </p:cNvPr>
          <p:cNvSpPr>
            <a:spLocks noGrp="1"/>
          </p:cNvSpPr>
          <p:nvPr>
            <p:ph type="body" sz="quarter" idx="43" hasCustomPrompt="1"/>
          </p:nvPr>
        </p:nvSpPr>
        <p:spPr>
          <a:xfrm>
            <a:off x="8177897" y="1207816"/>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2" name="Tijdelijke aanduiding voor tekst 789">
            <a:extLst>
              <a:ext uri="{FF2B5EF4-FFF2-40B4-BE49-F238E27FC236}">
                <a16:creationId xmlns:a16="http://schemas.microsoft.com/office/drawing/2014/main" id="{E355742F-DDDF-484E-8AC8-69A667F7E534}"/>
              </a:ext>
            </a:extLst>
          </p:cNvPr>
          <p:cNvSpPr>
            <a:spLocks noGrp="1"/>
          </p:cNvSpPr>
          <p:nvPr>
            <p:ph type="body" sz="quarter" idx="44" hasCustomPrompt="1"/>
          </p:nvPr>
        </p:nvSpPr>
        <p:spPr>
          <a:xfrm>
            <a:off x="8174906" y="544649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3" name="Tijdelijke aanduiding voor tekst 790">
            <a:extLst>
              <a:ext uri="{FF2B5EF4-FFF2-40B4-BE49-F238E27FC236}">
                <a16:creationId xmlns:a16="http://schemas.microsoft.com/office/drawing/2014/main" id="{E2F561E2-1629-1147-BAD4-E021A9AFDA01}"/>
              </a:ext>
            </a:extLst>
          </p:cNvPr>
          <p:cNvSpPr>
            <a:spLocks noGrp="1"/>
          </p:cNvSpPr>
          <p:nvPr>
            <p:ph type="body" sz="quarter" idx="45" hasCustomPrompt="1"/>
          </p:nvPr>
        </p:nvSpPr>
        <p:spPr>
          <a:xfrm>
            <a:off x="8174906" y="4597915"/>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4" name="Tijdelijke aanduiding voor tekst 791">
            <a:extLst>
              <a:ext uri="{FF2B5EF4-FFF2-40B4-BE49-F238E27FC236}">
                <a16:creationId xmlns:a16="http://schemas.microsoft.com/office/drawing/2014/main" id="{98AB5E28-6B98-1149-9795-D2320233C413}"/>
              </a:ext>
            </a:extLst>
          </p:cNvPr>
          <p:cNvSpPr>
            <a:spLocks noGrp="1"/>
          </p:cNvSpPr>
          <p:nvPr>
            <p:ph type="body" sz="quarter" idx="46" hasCustomPrompt="1"/>
          </p:nvPr>
        </p:nvSpPr>
        <p:spPr>
          <a:xfrm>
            <a:off x="8174906" y="3749621"/>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5" name="Tijdelijke aanduiding voor tekst 792">
            <a:extLst>
              <a:ext uri="{FF2B5EF4-FFF2-40B4-BE49-F238E27FC236}">
                <a16:creationId xmlns:a16="http://schemas.microsoft.com/office/drawing/2014/main" id="{65D45BCE-3254-4D40-BCB1-5DE72B9CC5D5}"/>
              </a:ext>
            </a:extLst>
          </p:cNvPr>
          <p:cNvSpPr>
            <a:spLocks noGrp="1"/>
          </p:cNvSpPr>
          <p:nvPr>
            <p:ph type="body" sz="quarter" idx="47" hasCustomPrompt="1"/>
          </p:nvPr>
        </p:nvSpPr>
        <p:spPr>
          <a:xfrm>
            <a:off x="8174906" y="290132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sp>
        <p:nvSpPr>
          <p:cNvPr id="46" name="Tijdelijke aanduiding voor tekst 793">
            <a:extLst>
              <a:ext uri="{FF2B5EF4-FFF2-40B4-BE49-F238E27FC236}">
                <a16:creationId xmlns:a16="http://schemas.microsoft.com/office/drawing/2014/main" id="{6B3F6F1E-217E-9D48-9BBE-D41AE24F407A}"/>
              </a:ext>
            </a:extLst>
          </p:cNvPr>
          <p:cNvSpPr>
            <a:spLocks noGrp="1"/>
          </p:cNvSpPr>
          <p:nvPr>
            <p:ph type="body" sz="quarter" idx="48" hasCustomPrompt="1"/>
          </p:nvPr>
        </p:nvSpPr>
        <p:spPr>
          <a:xfrm>
            <a:off x="8179636" y="2056787"/>
            <a:ext cx="324000" cy="46800"/>
          </a:xfrm>
          <a:custGeom>
            <a:avLst/>
            <a:gdLst>
              <a:gd name="connsiteX0" fmla="*/ 0 w 324000"/>
              <a:gd name="connsiteY0" fmla="*/ 0 h 46800"/>
              <a:gd name="connsiteX1" fmla="*/ 324000 w 324000"/>
              <a:gd name="connsiteY1" fmla="*/ 0 h 46800"/>
              <a:gd name="connsiteX2" fmla="*/ 324000 w 324000"/>
              <a:gd name="connsiteY2" fmla="*/ 46800 h 46800"/>
              <a:gd name="connsiteX3" fmla="*/ 0 w 324000"/>
              <a:gd name="connsiteY3" fmla="*/ 46800 h 46800"/>
            </a:gdLst>
            <a:ahLst/>
            <a:cxnLst>
              <a:cxn ang="0">
                <a:pos x="connsiteX0" y="connsiteY0"/>
              </a:cxn>
              <a:cxn ang="0">
                <a:pos x="connsiteX1" y="connsiteY1"/>
              </a:cxn>
              <a:cxn ang="0">
                <a:pos x="connsiteX2" y="connsiteY2"/>
              </a:cxn>
              <a:cxn ang="0">
                <a:pos x="connsiteX3" y="connsiteY3"/>
              </a:cxn>
            </a:cxnLst>
            <a:rect l="l" t="t" r="r" b="b"/>
            <a:pathLst>
              <a:path w="324000" h="46800">
                <a:moveTo>
                  <a:pt x="0" y="0"/>
                </a:moveTo>
                <a:lnTo>
                  <a:pt x="324000" y="0"/>
                </a:lnTo>
                <a:lnTo>
                  <a:pt x="324000" y="46800"/>
                </a:lnTo>
                <a:lnTo>
                  <a:pt x="0" y="46800"/>
                </a:lnTo>
                <a:close/>
              </a:path>
            </a:pathLst>
          </a:custGeom>
          <a:solidFill>
            <a:schemeClr val="tx1"/>
          </a:solidFill>
        </p:spPr>
        <p:txBody>
          <a:bodyPr wrap="square">
            <a:noAutofit/>
          </a:bodyPr>
          <a:lstStyle/>
          <a:p>
            <a:pPr lvl="0"/>
            <a:r>
              <a:rPr lang="en-GB"/>
              <a:t> </a:t>
            </a:r>
          </a:p>
        </p:txBody>
      </p:sp>
      <p:grpSp>
        <p:nvGrpSpPr>
          <p:cNvPr id="47" name="Graphic 2">
            <a:extLst>
              <a:ext uri="{FF2B5EF4-FFF2-40B4-BE49-F238E27FC236}">
                <a16:creationId xmlns:a16="http://schemas.microsoft.com/office/drawing/2014/main" id="{FE257196-CB8E-CE43-8CA4-4E30DD1CA582}"/>
              </a:ext>
            </a:extLst>
          </p:cNvPr>
          <p:cNvGrpSpPr>
            <a:grpSpLocks noChangeAspect="1"/>
          </p:cNvGrpSpPr>
          <p:nvPr userDrawn="1"/>
        </p:nvGrpSpPr>
        <p:grpSpPr>
          <a:xfrm>
            <a:off x="11131645" y="6312991"/>
            <a:ext cx="814935" cy="291600"/>
            <a:chOff x="-1597345" y="233060"/>
            <a:chExt cx="9980364" cy="3571175"/>
          </a:xfrm>
        </p:grpSpPr>
        <p:sp>
          <p:nvSpPr>
            <p:cNvPr id="48" name="Vrije vorm 47">
              <a:extLst>
                <a:ext uri="{FF2B5EF4-FFF2-40B4-BE49-F238E27FC236}">
                  <a16:creationId xmlns:a16="http://schemas.microsoft.com/office/drawing/2014/main" id="{8E2F813A-4E56-3844-8BE4-3BE341540DA8}"/>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49" name="Vrije vorm 48">
              <a:extLst>
                <a:ext uri="{FF2B5EF4-FFF2-40B4-BE49-F238E27FC236}">
                  <a16:creationId xmlns:a16="http://schemas.microsoft.com/office/drawing/2014/main" id="{828AED98-7177-B645-8F33-2DD5BC0D5F47}"/>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50" name="Vrije vorm 49">
              <a:extLst>
                <a:ext uri="{FF2B5EF4-FFF2-40B4-BE49-F238E27FC236}">
                  <a16:creationId xmlns:a16="http://schemas.microsoft.com/office/drawing/2014/main" id="{84B5ED17-16BA-C14B-9164-CE9587AF013F}"/>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51" name="Graphic 2">
              <a:extLst>
                <a:ext uri="{FF2B5EF4-FFF2-40B4-BE49-F238E27FC236}">
                  <a16:creationId xmlns:a16="http://schemas.microsoft.com/office/drawing/2014/main" id="{071C6822-1F1E-1A48-BBD7-85BBE9F86108}"/>
                </a:ext>
              </a:extLst>
            </p:cNvPr>
            <p:cNvGrpSpPr/>
            <p:nvPr/>
          </p:nvGrpSpPr>
          <p:grpSpPr>
            <a:xfrm>
              <a:off x="184698" y="233060"/>
              <a:ext cx="8198320" cy="3571175"/>
              <a:chOff x="184698" y="233060"/>
              <a:chExt cx="8198320" cy="3571175"/>
            </a:xfrm>
          </p:grpSpPr>
          <p:sp>
            <p:nvSpPr>
              <p:cNvPr id="52" name="Vrije vorm 51">
                <a:extLst>
                  <a:ext uri="{FF2B5EF4-FFF2-40B4-BE49-F238E27FC236}">
                    <a16:creationId xmlns:a16="http://schemas.microsoft.com/office/drawing/2014/main" id="{CED77405-BD67-094B-A921-4B223FA95F96}"/>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53" name="Vrije vorm 52">
                <a:extLst>
                  <a:ext uri="{FF2B5EF4-FFF2-40B4-BE49-F238E27FC236}">
                    <a16:creationId xmlns:a16="http://schemas.microsoft.com/office/drawing/2014/main" id="{B0ABA60F-9263-F741-8BC8-AC436087D6D7}"/>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54" name="Vrije vorm 53">
                <a:extLst>
                  <a:ext uri="{FF2B5EF4-FFF2-40B4-BE49-F238E27FC236}">
                    <a16:creationId xmlns:a16="http://schemas.microsoft.com/office/drawing/2014/main" id="{6B281A67-AA58-2E4D-8627-02A74884D468}"/>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55" name="Vrije vorm 54">
                <a:extLst>
                  <a:ext uri="{FF2B5EF4-FFF2-40B4-BE49-F238E27FC236}">
                    <a16:creationId xmlns:a16="http://schemas.microsoft.com/office/drawing/2014/main" id="{22118384-ECF9-524A-ACD4-1F4C496120AE}"/>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56" name="Vrije vorm 55">
                <a:extLst>
                  <a:ext uri="{FF2B5EF4-FFF2-40B4-BE49-F238E27FC236}">
                    <a16:creationId xmlns:a16="http://schemas.microsoft.com/office/drawing/2014/main" id="{2A5DC9D3-C41E-7D4C-80F4-2B56D053046B}"/>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57" name="Vrije vorm 56">
                <a:extLst>
                  <a:ext uri="{FF2B5EF4-FFF2-40B4-BE49-F238E27FC236}">
                    <a16:creationId xmlns:a16="http://schemas.microsoft.com/office/drawing/2014/main" id="{4F8CFF0E-8F2D-E74F-B1D1-27D2C4904F3C}"/>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58" name="Vrije vorm 57">
                <a:extLst>
                  <a:ext uri="{FF2B5EF4-FFF2-40B4-BE49-F238E27FC236}">
                    <a16:creationId xmlns:a16="http://schemas.microsoft.com/office/drawing/2014/main" id="{FE529BF8-C11A-1347-B71F-3D932D975EBC}"/>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59" name="Vrije vorm 58">
                <a:extLst>
                  <a:ext uri="{FF2B5EF4-FFF2-40B4-BE49-F238E27FC236}">
                    <a16:creationId xmlns:a16="http://schemas.microsoft.com/office/drawing/2014/main" id="{0182B05A-CBD7-4540-9B2F-C6A8DD4EAAD7}"/>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60" name="Vrije vorm 59">
                <a:extLst>
                  <a:ext uri="{FF2B5EF4-FFF2-40B4-BE49-F238E27FC236}">
                    <a16:creationId xmlns:a16="http://schemas.microsoft.com/office/drawing/2014/main" id="{A647A06D-9C3E-F942-AB8D-C445AE826534}"/>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61" name="Vrije vorm 60">
                <a:extLst>
                  <a:ext uri="{FF2B5EF4-FFF2-40B4-BE49-F238E27FC236}">
                    <a16:creationId xmlns:a16="http://schemas.microsoft.com/office/drawing/2014/main" id="{85274D9E-6D97-7742-A276-52812A07AE9A}"/>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62" name="Vrije vorm 61">
                <a:extLst>
                  <a:ext uri="{FF2B5EF4-FFF2-40B4-BE49-F238E27FC236}">
                    <a16:creationId xmlns:a16="http://schemas.microsoft.com/office/drawing/2014/main" id="{3DF16D05-1E1B-4C4D-84F1-07BA112E0DDB}"/>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63" name="Vrije vorm 62">
                <a:extLst>
                  <a:ext uri="{FF2B5EF4-FFF2-40B4-BE49-F238E27FC236}">
                    <a16:creationId xmlns:a16="http://schemas.microsoft.com/office/drawing/2014/main" id="{D369D1D7-0FDF-1044-B3D0-8498E2CA2F1E}"/>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12B09C31-78A8-0B43-9CE0-2558B1513D14}"/>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623530120"/>
      </p:ext>
    </p:extLst>
  </p:cSld>
  <p:clrMapOvr>
    <a:masterClrMapping/>
  </p:clrMapOvr>
  <p:extLst>
    <p:ext uri="{DCECCB84-F9BA-43D5-87BE-67443E8EF086}">
      <p15:sldGuideLst xmlns:p15="http://schemas.microsoft.com/office/powerpoint/2012/main"/>
    </p:ext>
  </p:extLst>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Chapter">
    <p:spTree>
      <p:nvGrpSpPr>
        <p:cNvPr id="1" name=""/>
        <p:cNvGrpSpPr/>
        <p:nvPr/>
      </p:nvGrpSpPr>
      <p:grpSpPr>
        <a:xfrm>
          <a:off x="0" y="0"/>
          <a:ext cx="0" cy="0"/>
          <a:chOff x="0" y="0"/>
          <a:chExt cx="0" cy="0"/>
        </a:xfrm>
      </p:grpSpPr>
      <p:sp>
        <p:nvSpPr>
          <p:cNvPr id="3" name="Rechthoek 2">
            <a:extLst>
              <a:ext uri="{FF2B5EF4-FFF2-40B4-BE49-F238E27FC236}">
                <a16:creationId xmlns:a16="http://schemas.microsoft.com/office/drawing/2014/main" id="{9AB86A83-3A11-E146-8A22-C0E74E9FA069}"/>
              </a:ext>
            </a:extLst>
          </p:cNvPr>
          <p:cNvSpPr/>
          <p:nvPr userDrawn="1"/>
        </p:nvSpPr>
        <p:spPr>
          <a:xfrm>
            <a:off x="784860" y="0"/>
            <a:ext cx="531114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5" name="Tijdelijke aanduiding voor dianummer 5">
            <a:extLst>
              <a:ext uri="{FF2B5EF4-FFF2-40B4-BE49-F238E27FC236}">
                <a16:creationId xmlns:a16="http://schemas.microsoft.com/office/drawing/2014/main" id="{B167131B-9D6D-AD45-BDC4-F4E2F21152D7}"/>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nl-BE"/>
          </a:p>
        </p:txBody>
      </p:sp>
      <p:sp>
        <p:nvSpPr>
          <p:cNvPr id="81" name="Tijdelijke aanduiding voor afbeelding 80">
            <a:extLst>
              <a:ext uri="{FF2B5EF4-FFF2-40B4-BE49-F238E27FC236}">
                <a16:creationId xmlns:a16="http://schemas.microsoft.com/office/drawing/2014/main" id="{32D4986B-8182-AF49-9906-B10AAAE63818}"/>
              </a:ext>
            </a:extLst>
          </p:cNvPr>
          <p:cNvSpPr>
            <a:spLocks noGrp="1"/>
          </p:cNvSpPr>
          <p:nvPr>
            <p:ph type="pic" sz="quarter" idx="14"/>
          </p:nvPr>
        </p:nvSpPr>
        <p:spPr>
          <a:xfrm>
            <a:off x="2590799" y="2663106"/>
            <a:ext cx="9601201" cy="4194894"/>
          </a:xfrm>
          <a:custGeom>
            <a:avLst/>
            <a:gdLst>
              <a:gd name="connsiteX0" fmla="*/ 9102323 w 9601201"/>
              <a:gd name="connsiteY0" fmla="*/ 3803532 h 4194894"/>
              <a:gd name="connsiteX1" fmla="*/ 9126300 w 9601201"/>
              <a:gd name="connsiteY1" fmla="*/ 3811738 h 4194894"/>
              <a:gd name="connsiteX2" fmla="*/ 9135893 w 9601201"/>
              <a:gd name="connsiteY2" fmla="*/ 3833831 h 4194894"/>
              <a:gd name="connsiteX3" fmla="*/ 9067475 w 9601201"/>
              <a:gd name="connsiteY3" fmla="*/ 3833831 h 4194894"/>
              <a:gd name="connsiteX4" fmla="*/ 9079144 w 9601201"/>
              <a:gd name="connsiteY4" fmla="*/ 3811421 h 4194894"/>
              <a:gd name="connsiteX5" fmla="*/ 9102323 w 9601201"/>
              <a:gd name="connsiteY5" fmla="*/ 3803532 h 4194894"/>
              <a:gd name="connsiteX6" fmla="*/ 8748335 w 9601201"/>
              <a:gd name="connsiteY6" fmla="*/ 3762835 h 4194894"/>
              <a:gd name="connsiteX7" fmla="*/ 8748335 w 9601201"/>
              <a:gd name="connsiteY7" fmla="*/ 3938951 h 4194894"/>
              <a:gd name="connsiteX8" fmla="*/ 8803005 w 9601201"/>
              <a:gd name="connsiteY8" fmla="*/ 3938951 h 4194894"/>
              <a:gd name="connsiteX9" fmla="*/ 8803005 w 9601201"/>
              <a:gd name="connsiteY9" fmla="*/ 3762835 h 4194894"/>
              <a:gd name="connsiteX10" fmla="*/ 8816158 w 9601201"/>
              <a:gd name="connsiteY10" fmla="*/ 3762821 h 4194894"/>
              <a:gd name="connsiteX11" fmla="*/ 8879461 w 9601201"/>
              <a:gd name="connsiteY11" fmla="*/ 3938937 h 4194894"/>
              <a:gd name="connsiteX12" fmla="*/ 8946919 w 9601201"/>
              <a:gd name="connsiteY12" fmla="*/ 3938937 h 4194894"/>
              <a:gd name="connsiteX13" fmla="*/ 9010222 w 9601201"/>
              <a:gd name="connsiteY13" fmla="*/ 3762821 h 4194894"/>
              <a:gd name="connsiteX14" fmla="*/ 8952035 w 9601201"/>
              <a:gd name="connsiteY14" fmla="*/ 3762821 h 4194894"/>
              <a:gd name="connsiteX15" fmla="*/ 8913350 w 9601201"/>
              <a:gd name="connsiteY15" fmla="*/ 3888438 h 4194894"/>
              <a:gd name="connsiteX16" fmla="*/ 8874665 w 9601201"/>
              <a:gd name="connsiteY16" fmla="*/ 3762821 h 4194894"/>
              <a:gd name="connsiteX17" fmla="*/ 8540867 w 9601201"/>
              <a:gd name="connsiteY17" fmla="*/ 3762808 h 4194894"/>
              <a:gd name="connsiteX18" fmla="*/ 8604171 w 9601201"/>
              <a:gd name="connsiteY18" fmla="*/ 3938922 h 4194894"/>
              <a:gd name="connsiteX19" fmla="*/ 8671629 w 9601201"/>
              <a:gd name="connsiteY19" fmla="*/ 3938923 h 4194894"/>
              <a:gd name="connsiteX20" fmla="*/ 8734931 w 9601201"/>
              <a:gd name="connsiteY20" fmla="*/ 3762808 h 4194894"/>
              <a:gd name="connsiteX21" fmla="*/ 8676744 w 9601201"/>
              <a:gd name="connsiteY21" fmla="*/ 3762808 h 4194894"/>
              <a:gd name="connsiteX22" fmla="*/ 8638059 w 9601201"/>
              <a:gd name="connsiteY22" fmla="*/ 3888424 h 4194894"/>
              <a:gd name="connsiteX23" fmla="*/ 8599374 w 9601201"/>
              <a:gd name="connsiteY23" fmla="*/ 3762808 h 4194894"/>
              <a:gd name="connsiteX24" fmla="*/ 9279766 w 9601201"/>
              <a:gd name="connsiteY24" fmla="*/ 3760299 h 4194894"/>
              <a:gd name="connsiteX25" fmla="*/ 9240602 w 9601201"/>
              <a:gd name="connsiteY25" fmla="*/ 3767559 h 4194894"/>
              <a:gd name="connsiteX26" fmla="*/ 9215667 w 9601201"/>
              <a:gd name="connsiteY26" fmla="*/ 3787284 h 4194894"/>
              <a:gd name="connsiteX27" fmla="*/ 9207193 w 9601201"/>
              <a:gd name="connsiteY27" fmla="*/ 3814902 h 4194894"/>
              <a:gd name="connsiteX28" fmla="*/ 9216464 w 9601201"/>
              <a:gd name="connsiteY28" fmla="*/ 3843464 h 4194894"/>
              <a:gd name="connsiteX29" fmla="*/ 9238523 w 9601201"/>
              <a:gd name="connsiteY29" fmla="*/ 3858930 h 4194894"/>
              <a:gd name="connsiteX30" fmla="*/ 9270495 w 9601201"/>
              <a:gd name="connsiteY30" fmla="*/ 3868240 h 4194894"/>
              <a:gd name="connsiteX31" fmla="*/ 9296392 w 9601201"/>
              <a:gd name="connsiteY31" fmla="*/ 3876289 h 4194894"/>
              <a:gd name="connsiteX32" fmla="*/ 9304383 w 9601201"/>
              <a:gd name="connsiteY32" fmla="*/ 3887492 h 4194894"/>
              <a:gd name="connsiteX33" fmla="*/ 9298790 w 9601201"/>
              <a:gd name="connsiteY33" fmla="*/ 3897750 h 4194894"/>
              <a:gd name="connsiteX34" fmla="*/ 9282965 w 9601201"/>
              <a:gd name="connsiteY34" fmla="*/ 3901697 h 4194894"/>
              <a:gd name="connsiteX35" fmla="*/ 9264101 w 9601201"/>
              <a:gd name="connsiteY35" fmla="*/ 3896015 h 4194894"/>
              <a:gd name="connsiteX36" fmla="*/ 9255468 w 9601201"/>
              <a:gd name="connsiteY36" fmla="*/ 3881181 h 4194894"/>
              <a:gd name="connsiteX37" fmla="*/ 9201439 w 9601201"/>
              <a:gd name="connsiteY37" fmla="*/ 3881181 h 4194894"/>
              <a:gd name="connsiteX38" fmla="*/ 9213267 w 9601201"/>
              <a:gd name="connsiteY38" fmla="*/ 3911954 h 4194894"/>
              <a:gd name="connsiteX39" fmla="*/ 9242041 w 9601201"/>
              <a:gd name="connsiteY39" fmla="*/ 3933574 h 4194894"/>
              <a:gd name="connsiteX40" fmla="*/ 9283602 w 9601201"/>
              <a:gd name="connsiteY40" fmla="*/ 3941464 h 4194894"/>
              <a:gd name="connsiteX41" fmla="*/ 9321810 w 9601201"/>
              <a:gd name="connsiteY41" fmla="*/ 3934521 h 4194894"/>
              <a:gd name="connsiteX42" fmla="*/ 9347064 w 9601201"/>
              <a:gd name="connsiteY42" fmla="*/ 3915425 h 4194894"/>
              <a:gd name="connsiteX43" fmla="*/ 9355857 w 9601201"/>
              <a:gd name="connsiteY43" fmla="*/ 3887810 h 4194894"/>
              <a:gd name="connsiteX44" fmla="*/ 9346108 w 9601201"/>
              <a:gd name="connsiteY44" fmla="*/ 3858614 h 4194894"/>
              <a:gd name="connsiteX45" fmla="*/ 9324207 w 9601201"/>
              <a:gd name="connsiteY45" fmla="*/ 3842833 h 4194894"/>
              <a:gd name="connsiteX46" fmla="*/ 9291917 w 9601201"/>
              <a:gd name="connsiteY46" fmla="*/ 3832891 h 4194894"/>
              <a:gd name="connsiteX47" fmla="*/ 9266499 w 9601201"/>
              <a:gd name="connsiteY47" fmla="*/ 3825316 h 4194894"/>
              <a:gd name="connsiteX48" fmla="*/ 9258348 w 9601201"/>
              <a:gd name="connsiteY48" fmla="*/ 3813953 h 4194894"/>
              <a:gd name="connsiteX49" fmla="*/ 9263462 w 9601201"/>
              <a:gd name="connsiteY49" fmla="*/ 3804012 h 4194894"/>
              <a:gd name="connsiteX50" fmla="*/ 9278169 w 9601201"/>
              <a:gd name="connsiteY50" fmla="*/ 3800383 h 4194894"/>
              <a:gd name="connsiteX51" fmla="*/ 9296232 w 9601201"/>
              <a:gd name="connsiteY51" fmla="*/ 3805747 h 4194894"/>
              <a:gd name="connsiteX52" fmla="*/ 9304383 w 9601201"/>
              <a:gd name="connsiteY52" fmla="*/ 3820266 h 4194894"/>
              <a:gd name="connsiteX53" fmla="*/ 9354897 w 9601201"/>
              <a:gd name="connsiteY53" fmla="*/ 3820266 h 4194894"/>
              <a:gd name="connsiteX54" fmla="*/ 9332678 w 9601201"/>
              <a:gd name="connsiteY54" fmla="*/ 3776712 h 4194894"/>
              <a:gd name="connsiteX55" fmla="*/ 9279766 w 9601201"/>
              <a:gd name="connsiteY55" fmla="*/ 3760299 h 4194894"/>
              <a:gd name="connsiteX56" fmla="*/ 9102961 w 9601201"/>
              <a:gd name="connsiteY56" fmla="*/ 3760292 h 4194894"/>
              <a:gd name="connsiteX57" fmla="*/ 9055965 w 9601201"/>
              <a:gd name="connsiteY57" fmla="*/ 3771338 h 4194894"/>
              <a:gd name="connsiteX58" fmla="*/ 9024153 w 9601201"/>
              <a:gd name="connsiteY58" fmla="*/ 3802900 h 4194894"/>
              <a:gd name="connsiteX59" fmla="*/ 9012805 w 9601201"/>
              <a:gd name="connsiteY59" fmla="*/ 3850874 h 4194894"/>
              <a:gd name="connsiteX60" fmla="*/ 9024315 w 9601201"/>
              <a:gd name="connsiteY60" fmla="*/ 3898849 h 4194894"/>
              <a:gd name="connsiteX61" fmla="*/ 9056284 w 9601201"/>
              <a:gd name="connsiteY61" fmla="*/ 3930411 h 4194894"/>
              <a:gd name="connsiteX62" fmla="*/ 9102961 w 9601201"/>
              <a:gd name="connsiteY62" fmla="*/ 3941458 h 4194894"/>
              <a:gd name="connsiteX63" fmla="*/ 9142288 w 9601201"/>
              <a:gd name="connsiteY63" fmla="*/ 3933568 h 4194894"/>
              <a:gd name="connsiteX64" fmla="*/ 9171539 w 9601201"/>
              <a:gd name="connsiteY64" fmla="*/ 3911788 h 4194894"/>
              <a:gd name="connsiteX65" fmla="*/ 9187686 w 9601201"/>
              <a:gd name="connsiteY65" fmla="*/ 3880543 h 4194894"/>
              <a:gd name="connsiteX66" fmla="*/ 9129499 w 9601201"/>
              <a:gd name="connsiteY66" fmla="*/ 3880543 h 4194894"/>
              <a:gd name="connsiteX67" fmla="*/ 9101044 w 9601201"/>
              <a:gd name="connsiteY67" fmla="*/ 3897585 h 4194894"/>
              <a:gd name="connsiteX68" fmla="*/ 9077865 w 9601201"/>
              <a:gd name="connsiteY68" fmla="*/ 3888907 h 4194894"/>
              <a:gd name="connsiteX69" fmla="*/ 9067155 w 9601201"/>
              <a:gd name="connsiteY69" fmla="*/ 3863814 h 4194894"/>
              <a:gd name="connsiteX70" fmla="*/ 9190882 w 9601201"/>
              <a:gd name="connsiteY70" fmla="*/ 3863814 h 4194894"/>
              <a:gd name="connsiteX71" fmla="*/ 9191841 w 9601201"/>
              <a:gd name="connsiteY71" fmla="*/ 3848035 h 4194894"/>
              <a:gd name="connsiteX72" fmla="*/ 9180491 w 9601201"/>
              <a:gd name="connsiteY72" fmla="*/ 3801638 h 4194894"/>
              <a:gd name="connsiteX73" fmla="*/ 9149001 w 9601201"/>
              <a:gd name="connsiteY73" fmla="*/ 3771023 h 4194894"/>
              <a:gd name="connsiteX74" fmla="*/ 9102961 w 9601201"/>
              <a:gd name="connsiteY74" fmla="*/ 3760292 h 4194894"/>
              <a:gd name="connsiteX75" fmla="*/ 9032051 w 9601201"/>
              <a:gd name="connsiteY75" fmla="*/ 3682268 h 4194894"/>
              <a:gd name="connsiteX76" fmla="*/ 9037781 w 9601201"/>
              <a:gd name="connsiteY76" fmla="*/ 3683799 h 4194894"/>
              <a:gd name="connsiteX77" fmla="*/ 9042017 w 9601201"/>
              <a:gd name="connsiteY77" fmla="*/ 3688197 h 4194894"/>
              <a:gd name="connsiteX78" fmla="*/ 9043587 w 9601201"/>
              <a:gd name="connsiteY78" fmla="*/ 3695070 h 4194894"/>
              <a:gd name="connsiteX79" fmla="*/ 9042017 w 9601201"/>
              <a:gd name="connsiteY79" fmla="*/ 3701942 h 4194894"/>
              <a:gd name="connsiteX80" fmla="*/ 9037781 w 9601201"/>
              <a:gd name="connsiteY80" fmla="*/ 3706340 h 4194894"/>
              <a:gd name="connsiteX81" fmla="*/ 9032051 w 9601201"/>
              <a:gd name="connsiteY81" fmla="*/ 3707872 h 4194894"/>
              <a:gd name="connsiteX82" fmla="*/ 9026440 w 9601201"/>
              <a:gd name="connsiteY82" fmla="*/ 3706302 h 4194894"/>
              <a:gd name="connsiteX83" fmla="*/ 9022202 w 9601201"/>
              <a:gd name="connsiteY83" fmla="*/ 3701785 h 4194894"/>
              <a:gd name="connsiteX84" fmla="*/ 9020594 w 9601201"/>
              <a:gd name="connsiteY84" fmla="*/ 3694913 h 4194894"/>
              <a:gd name="connsiteX85" fmla="*/ 9022202 w 9601201"/>
              <a:gd name="connsiteY85" fmla="*/ 3688119 h 4194894"/>
              <a:gd name="connsiteX86" fmla="*/ 9026400 w 9601201"/>
              <a:gd name="connsiteY86" fmla="*/ 3683760 h 4194894"/>
              <a:gd name="connsiteX87" fmla="*/ 9032051 w 9601201"/>
              <a:gd name="connsiteY87" fmla="*/ 3682268 h 4194894"/>
              <a:gd name="connsiteX88" fmla="*/ 9315846 w 9601201"/>
              <a:gd name="connsiteY88" fmla="*/ 3682192 h 4194894"/>
              <a:gd name="connsiteX89" fmla="*/ 9323811 w 9601201"/>
              <a:gd name="connsiteY89" fmla="*/ 3685531 h 4194894"/>
              <a:gd name="connsiteX90" fmla="*/ 9327067 w 9601201"/>
              <a:gd name="connsiteY90" fmla="*/ 3695073 h 4194894"/>
              <a:gd name="connsiteX91" fmla="*/ 9325499 w 9601201"/>
              <a:gd name="connsiteY91" fmla="*/ 3702142 h 4194894"/>
              <a:gd name="connsiteX92" fmla="*/ 9321300 w 9601201"/>
              <a:gd name="connsiteY92" fmla="*/ 3706501 h 4194894"/>
              <a:gd name="connsiteX93" fmla="*/ 9315688 w 9601201"/>
              <a:gd name="connsiteY93" fmla="*/ 3707954 h 4194894"/>
              <a:gd name="connsiteX94" fmla="*/ 9307879 w 9601201"/>
              <a:gd name="connsiteY94" fmla="*/ 3704616 h 4194894"/>
              <a:gd name="connsiteX95" fmla="*/ 9304780 w 9601201"/>
              <a:gd name="connsiteY95" fmla="*/ 3695073 h 4194894"/>
              <a:gd name="connsiteX96" fmla="*/ 9307958 w 9601201"/>
              <a:gd name="connsiteY96" fmla="*/ 3685531 h 4194894"/>
              <a:gd name="connsiteX97" fmla="*/ 9315846 w 9601201"/>
              <a:gd name="connsiteY97" fmla="*/ 3682192 h 4194894"/>
              <a:gd name="connsiteX98" fmla="*/ 9267344 w 9601201"/>
              <a:gd name="connsiteY98" fmla="*/ 3682192 h 4194894"/>
              <a:gd name="connsiteX99" fmla="*/ 9275309 w 9601201"/>
              <a:gd name="connsiteY99" fmla="*/ 3685531 h 4194894"/>
              <a:gd name="connsiteX100" fmla="*/ 9278565 w 9601201"/>
              <a:gd name="connsiteY100" fmla="*/ 3695073 h 4194894"/>
              <a:gd name="connsiteX101" fmla="*/ 9276997 w 9601201"/>
              <a:gd name="connsiteY101" fmla="*/ 3702142 h 4194894"/>
              <a:gd name="connsiteX102" fmla="*/ 9272798 w 9601201"/>
              <a:gd name="connsiteY102" fmla="*/ 3706501 h 4194894"/>
              <a:gd name="connsiteX103" fmla="*/ 9267186 w 9601201"/>
              <a:gd name="connsiteY103" fmla="*/ 3707954 h 4194894"/>
              <a:gd name="connsiteX104" fmla="*/ 9259377 w 9601201"/>
              <a:gd name="connsiteY104" fmla="*/ 3704616 h 4194894"/>
              <a:gd name="connsiteX105" fmla="*/ 9256278 w 9601201"/>
              <a:gd name="connsiteY105" fmla="*/ 3695073 h 4194894"/>
              <a:gd name="connsiteX106" fmla="*/ 9259456 w 9601201"/>
              <a:gd name="connsiteY106" fmla="*/ 3685531 h 4194894"/>
              <a:gd name="connsiteX107" fmla="*/ 9267344 w 9601201"/>
              <a:gd name="connsiteY107" fmla="*/ 3682192 h 4194894"/>
              <a:gd name="connsiteX108" fmla="*/ 8983155 w 9601201"/>
              <a:gd name="connsiteY108" fmla="*/ 3682192 h 4194894"/>
              <a:gd name="connsiteX109" fmla="*/ 8991121 w 9601201"/>
              <a:gd name="connsiteY109" fmla="*/ 3685531 h 4194894"/>
              <a:gd name="connsiteX110" fmla="*/ 8994378 w 9601201"/>
              <a:gd name="connsiteY110" fmla="*/ 3695073 h 4194894"/>
              <a:gd name="connsiteX111" fmla="*/ 8992808 w 9601201"/>
              <a:gd name="connsiteY111" fmla="*/ 3702142 h 4194894"/>
              <a:gd name="connsiteX112" fmla="*/ 8988610 w 9601201"/>
              <a:gd name="connsiteY112" fmla="*/ 3706501 h 4194894"/>
              <a:gd name="connsiteX113" fmla="*/ 8982998 w 9601201"/>
              <a:gd name="connsiteY113" fmla="*/ 3707954 h 4194894"/>
              <a:gd name="connsiteX114" fmla="*/ 8975190 w 9601201"/>
              <a:gd name="connsiteY114" fmla="*/ 3704616 h 4194894"/>
              <a:gd name="connsiteX115" fmla="*/ 8972090 w 9601201"/>
              <a:gd name="connsiteY115" fmla="*/ 3695073 h 4194894"/>
              <a:gd name="connsiteX116" fmla="*/ 8975269 w 9601201"/>
              <a:gd name="connsiteY116" fmla="*/ 3685531 h 4194894"/>
              <a:gd name="connsiteX117" fmla="*/ 8983155 w 9601201"/>
              <a:gd name="connsiteY117" fmla="*/ 3682192 h 4194894"/>
              <a:gd name="connsiteX118" fmla="*/ 9082514 w 9601201"/>
              <a:gd name="connsiteY118" fmla="*/ 3681641 h 4194894"/>
              <a:gd name="connsiteX119" fmla="*/ 9089813 w 9601201"/>
              <a:gd name="connsiteY119" fmla="*/ 3684193 h 4194894"/>
              <a:gd name="connsiteX120" fmla="*/ 9092874 w 9601201"/>
              <a:gd name="connsiteY120" fmla="*/ 3690987 h 4194894"/>
              <a:gd name="connsiteX121" fmla="*/ 9072235 w 9601201"/>
              <a:gd name="connsiteY121" fmla="*/ 3690987 h 4194894"/>
              <a:gd name="connsiteX122" fmla="*/ 9075648 w 9601201"/>
              <a:gd name="connsiteY122" fmla="*/ 3684115 h 4194894"/>
              <a:gd name="connsiteX123" fmla="*/ 9082514 w 9601201"/>
              <a:gd name="connsiteY123" fmla="*/ 3681641 h 4194894"/>
              <a:gd name="connsiteX124" fmla="*/ 9316001 w 9601201"/>
              <a:gd name="connsiteY124" fmla="*/ 3672611 h 4194894"/>
              <a:gd name="connsiteX125" fmla="*/ 9304623 w 9601201"/>
              <a:gd name="connsiteY125" fmla="*/ 3675399 h 4194894"/>
              <a:gd name="connsiteX126" fmla="*/ 9296579 w 9601201"/>
              <a:gd name="connsiteY126" fmla="*/ 3683293 h 4194894"/>
              <a:gd name="connsiteX127" fmla="*/ 9293637 w 9601201"/>
              <a:gd name="connsiteY127" fmla="*/ 3695073 h 4194894"/>
              <a:gd name="connsiteX128" fmla="*/ 9296501 w 9601201"/>
              <a:gd name="connsiteY128" fmla="*/ 3706855 h 4194894"/>
              <a:gd name="connsiteX129" fmla="*/ 9304387 w 9601201"/>
              <a:gd name="connsiteY129" fmla="*/ 3714748 h 4194894"/>
              <a:gd name="connsiteX130" fmla="*/ 9315688 w 9601201"/>
              <a:gd name="connsiteY130" fmla="*/ 3717537 h 4194894"/>
              <a:gd name="connsiteX131" fmla="*/ 9327185 w 9601201"/>
              <a:gd name="connsiteY131" fmla="*/ 3714748 h 4194894"/>
              <a:gd name="connsiteX132" fmla="*/ 9335347 w 9601201"/>
              <a:gd name="connsiteY132" fmla="*/ 3706855 h 4194894"/>
              <a:gd name="connsiteX133" fmla="*/ 9338368 w 9601201"/>
              <a:gd name="connsiteY133" fmla="*/ 3695073 h 4194894"/>
              <a:gd name="connsiteX134" fmla="*/ 9335425 w 9601201"/>
              <a:gd name="connsiteY134" fmla="*/ 3683293 h 4194894"/>
              <a:gd name="connsiteX135" fmla="*/ 9327382 w 9601201"/>
              <a:gd name="connsiteY135" fmla="*/ 3675399 h 4194894"/>
              <a:gd name="connsiteX136" fmla="*/ 9316001 w 9601201"/>
              <a:gd name="connsiteY136" fmla="*/ 3672611 h 4194894"/>
              <a:gd name="connsiteX137" fmla="*/ 9267500 w 9601201"/>
              <a:gd name="connsiteY137" fmla="*/ 3672611 h 4194894"/>
              <a:gd name="connsiteX138" fmla="*/ 9256122 w 9601201"/>
              <a:gd name="connsiteY138" fmla="*/ 3675399 h 4194894"/>
              <a:gd name="connsiteX139" fmla="*/ 9248077 w 9601201"/>
              <a:gd name="connsiteY139" fmla="*/ 3683293 h 4194894"/>
              <a:gd name="connsiteX140" fmla="*/ 9245134 w 9601201"/>
              <a:gd name="connsiteY140" fmla="*/ 3695073 h 4194894"/>
              <a:gd name="connsiteX141" fmla="*/ 9247999 w 9601201"/>
              <a:gd name="connsiteY141" fmla="*/ 3706855 h 4194894"/>
              <a:gd name="connsiteX142" fmla="*/ 9255885 w 9601201"/>
              <a:gd name="connsiteY142" fmla="*/ 3714748 h 4194894"/>
              <a:gd name="connsiteX143" fmla="*/ 9267186 w 9601201"/>
              <a:gd name="connsiteY143" fmla="*/ 3717537 h 4194894"/>
              <a:gd name="connsiteX144" fmla="*/ 9278683 w 9601201"/>
              <a:gd name="connsiteY144" fmla="*/ 3714748 h 4194894"/>
              <a:gd name="connsiteX145" fmla="*/ 9286845 w 9601201"/>
              <a:gd name="connsiteY145" fmla="*/ 3706855 h 4194894"/>
              <a:gd name="connsiteX146" fmla="*/ 9289866 w 9601201"/>
              <a:gd name="connsiteY146" fmla="*/ 3695073 h 4194894"/>
              <a:gd name="connsiteX147" fmla="*/ 9286923 w 9601201"/>
              <a:gd name="connsiteY147" fmla="*/ 3683293 h 4194894"/>
              <a:gd name="connsiteX148" fmla="*/ 9278880 w 9601201"/>
              <a:gd name="connsiteY148" fmla="*/ 3675399 h 4194894"/>
              <a:gd name="connsiteX149" fmla="*/ 9267500 w 9601201"/>
              <a:gd name="connsiteY149" fmla="*/ 3672611 h 4194894"/>
              <a:gd name="connsiteX150" fmla="*/ 9126543 w 9601201"/>
              <a:gd name="connsiteY150" fmla="*/ 3672611 h 4194894"/>
              <a:gd name="connsiteX151" fmla="*/ 9117400 w 9601201"/>
              <a:gd name="connsiteY151" fmla="*/ 3674339 h 4194894"/>
              <a:gd name="connsiteX152" fmla="*/ 9111436 w 9601201"/>
              <a:gd name="connsiteY152" fmla="*/ 3679053 h 4194894"/>
              <a:gd name="connsiteX153" fmla="*/ 9109356 w 9601201"/>
              <a:gd name="connsiteY153" fmla="*/ 3685650 h 4194894"/>
              <a:gd name="connsiteX154" fmla="*/ 9111592 w 9601201"/>
              <a:gd name="connsiteY154" fmla="*/ 3692640 h 4194894"/>
              <a:gd name="connsiteX155" fmla="*/ 9116929 w 9601201"/>
              <a:gd name="connsiteY155" fmla="*/ 3696488 h 4194894"/>
              <a:gd name="connsiteX156" fmla="*/ 9124894 w 9601201"/>
              <a:gd name="connsiteY156" fmla="*/ 3698923 h 4194894"/>
              <a:gd name="connsiteX157" fmla="*/ 9131760 w 9601201"/>
              <a:gd name="connsiteY157" fmla="*/ 3701240 h 4194894"/>
              <a:gd name="connsiteX158" fmla="*/ 9133919 w 9601201"/>
              <a:gd name="connsiteY158" fmla="*/ 3704421 h 4194894"/>
              <a:gd name="connsiteX159" fmla="*/ 9132154 w 9601201"/>
              <a:gd name="connsiteY159" fmla="*/ 3707641 h 4194894"/>
              <a:gd name="connsiteX160" fmla="*/ 9127247 w 9601201"/>
              <a:gd name="connsiteY160" fmla="*/ 3708898 h 4194894"/>
              <a:gd name="connsiteX161" fmla="*/ 9121873 w 9601201"/>
              <a:gd name="connsiteY161" fmla="*/ 3707248 h 4194894"/>
              <a:gd name="connsiteX162" fmla="*/ 9119401 w 9601201"/>
              <a:gd name="connsiteY162" fmla="*/ 3703086 h 4194894"/>
              <a:gd name="connsiteX163" fmla="*/ 9108336 w 9601201"/>
              <a:gd name="connsiteY163" fmla="*/ 3703086 h 4194894"/>
              <a:gd name="connsiteX164" fmla="*/ 9111044 w 9601201"/>
              <a:gd name="connsiteY164" fmla="*/ 3710391 h 4194894"/>
              <a:gd name="connsiteX165" fmla="*/ 9117752 w 9601201"/>
              <a:gd name="connsiteY165" fmla="*/ 3715613 h 4194894"/>
              <a:gd name="connsiteX166" fmla="*/ 9127327 w 9601201"/>
              <a:gd name="connsiteY166" fmla="*/ 3717537 h 4194894"/>
              <a:gd name="connsiteX167" fmla="*/ 9136391 w 9601201"/>
              <a:gd name="connsiteY167" fmla="*/ 3715849 h 4194894"/>
              <a:gd name="connsiteX168" fmla="*/ 9142355 w 9601201"/>
              <a:gd name="connsiteY168" fmla="*/ 3711176 h 4194894"/>
              <a:gd name="connsiteX169" fmla="*/ 9144434 w 9601201"/>
              <a:gd name="connsiteY169" fmla="*/ 3704421 h 4194894"/>
              <a:gd name="connsiteX170" fmla="*/ 9142120 w 9601201"/>
              <a:gd name="connsiteY170" fmla="*/ 3697471 h 4194894"/>
              <a:gd name="connsiteX171" fmla="*/ 9136822 w 9601201"/>
              <a:gd name="connsiteY171" fmla="*/ 3693582 h 4194894"/>
              <a:gd name="connsiteX172" fmla="*/ 9129053 w 9601201"/>
              <a:gd name="connsiteY172" fmla="*/ 3691148 h 4194894"/>
              <a:gd name="connsiteX173" fmla="*/ 9122225 w 9601201"/>
              <a:gd name="connsiteY173" fmla="*/ 3688830 h 4194894"/>
              <a:gd name="connsiteX174" fmla="*/ 9120029 w 9601201"/>
              <a:gd name="connsiteY174" fmla="*/ 3685492 h 4194894"/>
              <a:gd name="connsiteX175" fmla="*/ 9121638 w 9601201"/>
              <a:gd name="connsiteY175" fmla="*/ 3682429 h 4194894"/>
              <a:gd name="connsiteX176" fmla="*/ 9126227 w 9601201"/>
              <a:gd name="connsiteY176" fmla="*/ 3681330 h 4194894"/>
              <a:gd name="connsiteX177" fmla="*/ 9131368 w 9601201"/>
              <a:gd name="connsiteY177" fmla="*/ 3682862 h 4194894"/>
              <a:gd name="connsiteX178" fmla="*/ 9133526 w 9601201"/>
              <a:gd name="connsiteY178" fmla="*/ 3686984 h 4194894"/>
              <a:gd name="connsiteX179" fmla="*/ 9144042 w 9601201"/>
              <a:gd name="connsiteY179" fmla="*/ 3686984 h 4194894"/>
              <a:gd name="connsiteX180" fmla="*/ 9138941 w 9601201"/>
              <a:gd name="connsiteY180" fmla="*/ 3676499 h 4194894"/>
              <a:gd name="connsiteX181" fmla="*/ 9126543 w 9601201"/>
              <a:gd name="connsiteY181" fmla="*/ 3672611 h 4194894"/>
              <a:gd name="connsiteX182" fmla="*/ 8983312 w 9601201"/>
              <a:gd name="connsiteY182" fmla="*/ 3672611 h 4194894"/>
              <a:gd name="connsiteX183" fmla="*/ 8971933 w 9601201"/>
              <a:gd name="connsiteY183" fmla="*/ 3675399 h 4194894"/>
              <a:gd name="connsiteX184" fmla="*/ 8963889 w 9601201"/>
              <a:gd name="connsiteY184" fmla="*/ 3683293 h 4194894"/>
              <a:gd name="connsiteX185" fmla="*/ 8960946 w 9601201"/>
              <a:gd name="connsiteY185" fmla="*/ 3695073 h 4194894"/>
              <a:gd name="connsiteX186" fmla="*/ 8963811 w 9601201"/>
              <a:gd name="connsiteY186" fmla="*/ 3706855 h 4194894"/>
              <a:gd name="connsiteX187" fmla="*/ 8971698 w 9601201"/>
              <a:gd name="connsiteY187" fmla="*/ 3714748 h 4194894"/>
              <a:gd name="connsiteX188" fmla="*/ 8982998 w 9601201"/>
              <a:gd name="connsiteY188" fmla="*/ 3717537 h 4194894"/>
              <a:gd name="connsiteX189" fmla="*/ 8994495 w 9601201"/>
              <a:gd name="connsiteY189" fmla="*/ 3714748 h 4194894"/>
              <a:gd name="connsiteX190" fmla="*/ 9002657 w 9601201"/>
              <a:gd name="connsiteY190" fmla="*/ 3706855 h 4194894"/>
              <a:gd name="connsiteX191" fmla="*/ 9005678 w 9601201"/>
              <a:gd name="connsiteY191" fmla="*/ 3695073 h 4194894"/>
              <a:gd name="connsiteX192" fmla="*/ 9002735 w 9601201"/>
              <a:gd name="connsiteY192" fmla="*/ 3683293 h 4194894"/>
              <a:gd name="connsiteX193" fmla="*/ 8994692 w 9601201"/>
              <a:gd name="connsiteY193" fmla="*/ 3675399 h 4194894"/>
              <a:gd name="connsiteX194" fmla="*/ 8983312 w 9601201"/>
              <a:gd name="connsiteY194" fmla="*/ 3672611 h 4194894"/>
              <a:gd name="connsiteX195" fmla="*/ 9082829 w 9601201"/>
              <a:gd name="connsiteY195" fmla="*/ 3672609 h 4194894"/>
              <a:gd name="connsiteX196" fmla="*/ 9071449 w 9601201"/>
              <a:gd name="connsiteY196" fmla="*/ 3675357 h 4194894"/>
              <a:gd name="connsiteX197" fmla="*/ 9063758 w 9601201"/>
              <a:gd name="connsiteY197" fmla="*/ 3683212 h 4194894"/>
              <a:gd name="connsiteX198" fmla="*/ 9061013 w 9601201"/>
              <a:gd name="connsiteY198" fmla="*/ 3695072 h 4194894"/>
              <a:gd name="connsiteX199" fmla="*/ 9063797 w 9601201"/>
              <a:gd name="connsiteY199" fmla="*/ 3706854 h 4194894"/>
              <a:gd name="connsiteX200" fmla="*/ 9071567 w 9601201"/>
              <a:gd name="connsiteY200" fmla="*/ 3714746 h 4194894"/>
              <a:gd name="connsiteX201" fmla="*/ 9082829 w 9601201"/>
              <a:gd name="connsiteY201" fmla="*/ 3717535 h 4194894"/>
              <a:gd name="connsiteX202" fmla="*/ 9095935 w 9601201"/>
              <a:gd name="connsiteY202" fmla="*/ 3713490 h 4194894"/>
              <a:gd name="connsiteX203" fmla="*/ 9103153 w 9601201"/>
              <a:gd name="connsiteY203" fmla="*/ 3703162 h 4194894"/>
              <a:gd name="connsiteX204" fmla="*/ 9091304 w 9601201"/>
              <a:gd name="connsiteY204" fmla="*/ 3703162 h 4194894"/>
              <a:gd name="connsiteX205" fmla="*/ 9082593 w 9601201"/>
              <a:gd name="connsiteY205" fmla="*/ 3708424 h 4194894"/>
              <a:gd name="connsiteX206" fmla="*/ 9075451 w 9601201"/>
              <a:gd name="connsiteY206" fmla="*/ 3705753 h 4194894"/>
              <a:gd name="connsiteX207" fmla="*/ 9072156 w 9601201"/>
              <a:gd name="connsiteY207" fmla="*/ 3698370 h 4194894"/>
              <a:gd name="connsiteX208" fmla="*/ 9103939 w 9601201"/>
              <a:gd name="connsiteY208" fmla="*/ 3698370 h 4194894"/>
              <a:gd name="connsiteX209" fmla="*/ 9104253 w 9601201"/>
              <a:gd name="connsiteY209" fmla="*/ 3694129 h 4194894"/>
              <a:gd name="connsiteX210" fmla="*/ 9101544 w 9601201"/>
              <a:gd name="connsiteY210" fmla="*/ 3682859 h 4194894"/>
              <a:gd name="connsiteX211" fmla="*/ 9093934 w 9601201"/>
              <a:gd name="connsiteY211" fmla="*/ 3675280 h 4194894"/>
              <a:gd name="connsiteX212" fmla="*/ 9082829 w 9601201"/>
              <a:gd name="connsiteY212" fmla="*/ 3672609 h 4194894"/>
              <a:gd name="connsiteX213" fmla="*/ 9170571 w 9601201"/>
              <a:gd name="connsiteY213" fmla="*/ 3672608 h 4194894"/>
              <a:gd name="connsiteX214" fmla="*/ 9159427 w 9601201"/>
              <a:gd name="connsiteY214" fmla="*/ 3675396 h 4194894"/>
              <a:gd name="connsiteX215" fmla="*/ 9151814 w 9601201"/>
              <a:gd name="connsiteY215" fmla="*/ 3683251 h 4194894"/>
              <a:gd name="connsiteX216" fmla="*/ 9149068 w 9601201"/>
              <a:gd name="connsiteY216" fmla="*/ 3695071 h 4194894"/>
              <a:gd name="connsiteX217" fmla="*/ 9151814 w 9601201"/>
              <a:gd name="connsiteY217" fmla="*/ 3706892 h 4194894"/>
              <a:gd name="connsiteX218" fmla="*/ 9159427 w 9601201"/>
              <a:gd name="connsiteY218" fmla="*/ 3714746 h 4194894"/>
              <a:gd name="connsiteX219" fmla="*/ 9170571 w 9601201"/>
              <a:gd name="connsiteY219" fmla="*/ 3717534 h 4194894"/>
              <a:gd name="connsiteX220" fmla="*/ 9183912 w 9601201"/>
              <a:gd name="connsiteY220" fmla="*/ 3713372 h 4194894"/>
              <a:gd name="connsiteX221" fmla="*/ 9191053 w 9601201"/>
              <a:gd name="connsiteY221" fmla="*/ 3702140 h 4194894"/>
              <a:gd name="connsiteX222" fmla="*/ 9179203 w 9601201"/>
              <a:gd name="connsiteY222" fmla="*/ 3702140 h 4194894"/>
              <a:gd name="connsiteX223" fmla="*/ 9170492 w 9601201"/>
              <a:gd name="connsiteY223" fmla="*/ 3708110 h 4194894"/>
              <a:gd name="connsiteX224" fmla="*/ 9163037 w 9601201"/>
              <a:gd name="connsiteY224" fmla="*/ 3704692 h 4194894"/>
              <a:gd name="connsiteX225" fmla="*/ 9160291 w 9601201"/>
              <a:gd name="connsiteY225" fmla="*/ 3695071 h 4194894"/>
              <a:gd name="connsiteX226" fmla="*/ 9163037 w 9601201"/>
              <a:gd name="connsiteY226" fmla="*/ 3685371 h 4194894"/>
              <a:gd name="connsiteX227" fmla="*/ 9170492 w 9601201"/>
              <a:gd name="connsiteY227" fmla="*/ 3681955 h 4194894"/>
              <a:gd name="connsiteX228" fmla="*/ 9176024 w 9601201"/>
              <a:gd name="connsiteY228" fmla="*/ 3683565 h 4194894"/>
              <a:gd name="connsiteX229" fmla="*/ 9179203 w 9601201"/>
              <a:gd name="connsiteY229" fmla="*/ 3688002 h 4194894"/>
              <a:gd name="connsiteX230" fmla="*/ 9191053 w 9601201"/>
              <a:gd name="connsiteY230" fmla="*/ 3688002 h 4194894"/>
              <a:gd name="connsiteX231" fmla="*/ 9183952 w 9601201"/>
              <a:gd name="connsiteY231" fmla="*/ 3676653 h 4194894"/>
              <a:gd name="connsiteX232" fmla="*/ 9170571 w 9601201"/>
              <a:gd name="connsiteY232" fmla="*/ 3672608 h 4194894"/>
              <a:gd name="connsiteX233" fmla="*/ 9029225 w 9601201"/>
              <a:gd name="connsiteY233" fmla="*/ 3672607 h 4194894"/>
              <a:gd name="connsiteX234" fmla="*/ 9019141 w 9601201"/>
              <a:gd name="connsiteY234" fmla="*/ 3675355 h 4194894"/>
              <a:gd name="connsiteX235" fmla="*/ 9012001 w 9601201"/>
              <a:gd name="connsiteY235" fmla="*/ 3683209 h 4194894"/>
              <a:gd name="connsiteX236" fmla="*/ 9009371 w 9601201"/>
              <a:gd name="connsiteY236" fmla="*/ 3694913 h 4194894"/>
              <a:gd name="connsiteX237" fmla="*/ 9012001 w 9601201"/>
              <a:gd name="connsiteY237" fmla="*/ 3706733 h 4194894"/>
              <a:gd name="connsiteX238" fmla="*/ 9019180 w 9601201"/>
              <a:gd name="connsiteY238" fmla="*/ 3714705 h 4194894"/>
              <a:gd name="connsiteX239" fmla="*/ 9029225 w 9601201"/>
              <a:gd name="connsiteY239" fmla="*/ 3717533 h 4194894"/>
              <a:gd name="connsiteX240" fmla="*/ 9037741 w 9601201"/>
              <a:gd name="connsiteY240" fmla="*/ 3715490 h 4194894"/>
              <a:gd name="connsiteX241" fmla="*/ 9043587 w 9601201"/>
              <a:gd name="connsiteY241" fmla="*/ 3710385 h 4194894"/>
              <a:gd name="connsiteX242" fmla="*/ 9043587 w 9601201"/>
              <a:gd name="connsiteY242" fmla="*/ 3717140 h 4194894"/>
              <a:gd name="connsiteX243" fmla="*/ 9040605 w 9601201"/>
              <a:gd name="connsiteY243" fmla="*/ 3725819 h 4194894"/>
              <a:gd name="connsiteX244" fmla="*/ 9032835 w 9601201"/>
              <a:gd name="connsiteY244" fmla="*/ 3728685 h 4194894"/>
              <a:gd name="connsiteX245" fmla="*/ 9025890 w 9601201"/>
              <a:gd name="connsiteY245" fmla="*/ 3726918 h 4194894"/>
              <a:gd name="connsiteX246" fmla="*/ 9022162 w 9601201"/>
              <a:gd name="connsiteY246" fmla="*/ 3722167 h 4194894"/>
              <a:gd name="connsiteX247" fmla="*/ 9011254 w 9601201"/>
              <a:gd name="connsiteY247" fmla="*/ 3722167 h 4194894"/>
              <a:gd name="connsiteX248" fmla="*/ 9017964 w 9601201"/>
              <a:gd name="connsiteY248" fmla="*/ 3733948 h 4194894"/>
              <a:gd name="connsiteX249" fmla="*/ 9033150 w 9601201"/>
              <a:gd name="connsiteY249" fmla="*/ 3738268 h 4194894"/>
              <a:gd name="connsiteX250" fmla="*/ 9044920 w 9601201"/>
              <a:gd name="connsiteY250" fmla="*/ 3735479 h 4194894"/>
              <a:gd name="connsiteX251" fmla="*/ 9052219 w 9601201"/>
              <a:gd name="connsiteY251" fmla="*/ 3727939 h 4194894"/>
              <a:gd name="connsiteX252" fmla="*/ 9054652 w 9601201"/>
              <a:gd name="connsiteY252" fmla="*/ 3717140 h 4194894"/>
              <a:gd name="connsiteX253" fmla="*/ 9054652 w 9601201"/>
              <a:gd name="connsiteY253" fmla="*/ 3673314 h 4194894"/>
              <a:gd name="connsiteX254" fmla="*/ 9043587 w 9601201"/>
              <a:gd name="connsiteY254" fmla="*/ 3673314 h 4194894"/>
              <a:gd name="connsiteX255" fmla="*/ 9043587 w 9601201"/>
              <a:gd name="connsiteY255" fmla="*/ 3679518 h 4194894"/>
              <a:gd name="connsiteX256" fmla="*/ 9037781 w 9601201"/>
              <a:gd name="connsiteY256" fmla="*/ 3674532 h 4194894"/>
              <a:gd name="connsiteX257" fmla="*/ 9029225 w 9601201"/>
              <a:gd name="connsiteY257" fmla="*/ 3672607 h 4194894"/>
              <a:gd name="connsiteX258" fmla="*/ 9344794 w 9601201"/>
              <a:gd name="connsiteY258" fmla="*/ 3658741 h 4194894"/>
              <a:gd name="connsiteX259" fmla="*/ 9344794 w 9601201"/>
              <a:gd name="connsiteY259" fmla="*/ 3716862 h 4194894"/>
              <a:gd name="connsiteX260" fmla="*/ 9355780 w 9601201"/>
              <a:gd name="connsiteY260" fmla="*/ 3716862 h 4194894"/>
              <a:gd name="connsiteX261" fmla="*/ 9355780 w 9601201"/>
              <a:gd name="connsiteY261" fmla="*/ 3658741 h 4194894"/>
              <a:gd name="connsiteX262" fmla="*/ 9197574 w 9601201"/>
              <a:gd name="connsiteY262" fmla="*/ 3658707 h 4194894"/>
              <a:gd name="connsiteX263" fmla="*/ 9197574 w 9601201"/>
              <a:gd name="connsiteY263" fmla="*/ 3716828 h 4194894"/>
              <a:gd name="connsiteX264" fmla="*/ 9208560 w 9601201"/>
              <a:gd name="connsiteY264" fmla="*/ 3716828 h 4194894"/>
              <a:gd name="connsiteX265" fmla="*/ 9208560 w 9601201"/>
              <a:gd name="connsiteY265" fmla="*/ 3692794 h 4194894"/>
              <a:gd name="connsiteX266" fmla="*/ 9211189 w 9601201"/>
              <a:gd name="connsiteY266" fmla="*/ 3684822 h 4194894"/>
              <a:gd name="connsiteX267" fmla="*/ 9218370 w 9601201"/>
              <a:gd name="connsiteY267" fmla="*/ 3682034 h 4194894"/>
              <a:gd name="connsiteX268" fmla="*/ 9225433 w 9601201"/>
              <a:gd name="connsiteY268" fmla="*/ 3684822 h 4194894"/>
              <a:gd name="connsiteX269" fmla="*/ 9228023 w 9601201"/>
              <a:gd name="connsiteY269" fmla="*/ 3692794 h 4194894"/>
              <a:gd name="connsiteX270" fmla="*/ 9228023 w 9601201"/>
              <a:gd name="connsiteY270" fmla="*/ 3716828 h 4194894"/>
              <a:gd name="connsiteX271" fmla="*/ 9239009 w 9601201"/>
              <a:gd name="connsiteY271" fmla="*/ 3716828 h 4194894"/>
              <a:gd name="connsiteX272" fmla="*/ 9239009 w 9601201"/>
              <a:gd name="connsiteY272" fmla="*/ 3691301 h 4194894"/>
              <a:gd name="connsiteX273" fmla="*/ 9236850 w 9601201"/>
              <a:gd name="connsiteY273" fmla="*/ 3681209 h 4194894"/>
              <a:gd name="connsiteX274" fmla="*/ 9230848 w 9601201"/>
              <a:gd name="connsiteY274" fmla="*/ 3674847 h 4194894"/>
              <a:gd name="connsiteX275" fmla="*/ 9222059 w 9601201"/>
              <a:gd name="connsiteY275" fmla="*/ 3672687 h 4194894"/>
              <a:gd name="connsiteX276" fmla="*/ 9214210 w 9601201"/>
              <a:gd name="connsiteY276" fmla="*/ 3674298 h 4194894"/>
              <a:gd name="connsiteX277" fmla="*/ 9208560 w 9601201"/>
              <a:gd name="connsiteY277" fmla="*/ 3678735 h 4194894"/>
              <a:gd name="connsiteX278" fmla="*/ 9208560 w 9601201"/>
              <a:gd name="connsiteY278" fmla="*/ 3658707 h 4194894"/>
              <a:gd name="connsiteX279" fmla="*/ 8913386 w 9601201"/>
              <a:gd name="connsiteY279" fmla="*/ 3658707 h 4194894"/>
              <a:gd name="connsiteX280" fmla="*/ 8913386 w 9601201"/>
              <a:gd name="connsiteY280" fmla="*/ 3716828 h 4194894"/>
              <a:gd name="connsiteX281" fmla="*/ 8924372 w 9601201"/>
              <a:gd name="connsiteY281" fmla="*/ 3716828 h 4194894"/>
              <a:gd name="connsiteX282" fmla="*/ 8924372 w 9601201"/>
              <a:gd name="connsiteY282" fmla="*/ 3692794 h 4194894"/>
              <a:gd name="connsiteX283" fmla="*/ 8927001 w 9601201"/>
              <a:gd name="connsiteY283" fmla="*/ 3684822 h 4194894"/>
              <a:gd name="connsiteX284" fmla="*/ 8934181 w 9601201"/>
              <a:gd name="connsiteY284" fmla="*/ 3682034 h 4194894"/>
              <a:gd name="connsiteX285" fmla="*/ 8941244 w 9601201"/>
              <a:gd name="connsiteY285" fmla="*/ 3684822 h 4194894"/>
              <a:gd name="connsiteX286" fmla="*/ 8943834 w 9601201"/>
              <a:gd name="connsiteY286" fmla="*/ 3692794 h 4194894"/>
              <a:gd name="connsiteX287" fmla="*/ 8943834 w 9601201"/>
              <a:gd name="connsiteY287" fmla="*/ 3716828 h 4194894"/>
              <a:gd name="connsiteX288" fmla="*/ 8954820 w 9601201"/>
              <a:gd name="connsiteY288" fmla="*/ 3716828 h 4194894"/>
              <a:gd name="connsiteX289" fmla="*/ 8954820 w 9601201"/>
              <a:gd name="connsiteY289" fmla="*/ 3691301 h 4194894"/>
              <a:gd name="connsiteX290" fmla="*/ 8952662 w 9601201"/>
              <a:gd name="connsiteY290" fmla="*/ 3681209 h 4194894"/>
              <a:gd name="connsiteX291" fmla="*/ 8946659 w 9601201"/>
              <a:gd name="connsiteY291" fmla="*/ 3674847 h 4194894"/>
              <a:gd name="connsiteX292" fmla="*/ 8937869 w 9601201"/>
              <a:gd name="connsiteY292" fmla="*/ 3672687 h 4194894"/>
              <a:gd name="connsiteX293" fmla="*/ 8930022 w 9601201"/>
              <a:gd name="connsiteY293" fmla="*/ 3674298 h 4194894"/>
              <a:gd name="connsiteX294" fmla="*/ 8924372 w 9601201"/>
              <a:gd name="connsiteY294" fmla="*/ 3678735 h 4194894"/>
              <a:gd name="connsiteX295" fmla="*/ 8924372 w 9601201"/>
              <a:gd name="connsiteY295" fmla="*/ 3658707 h 4194894"/>
              <a:gd name="connsiteX296" fmla="*/ 8686393 w 9601201"/>
              <a:gd name="connsiteY296" fmla="*/ 3649867 h 4194894"/>
              <a:gd name="connsiteX297" fmla="*/ 8775707 w 9601201"/>
              <a:gd name="connsiteY297" fmla="*/ 3739256 h 4194894"/>
              <a:gd name="connsiteX298" fmla="*/ 8865022 w 9601201"/>
              <a:gd name="connsiteY298" fmla="*/ 3649867 h 4194894"/>
              <a:gd name="connsiteX299" fmla="*/ 8821608 w 9601201"/>
              <a:gd name="connsiteY299" fmla="*/ 3649867 h 4194894"/>
              <a:gd name="connsiteX300" fmla="*/ 8775707 w 9601201"/>
              <a:gd name="connsiteY300" fmla="*/ 3695806 h 4194894"/>
              <a:gd name="connsiteX301" fmla="*/ 8729806 w 9601201"/>
              <a:gd name="connsiteY301" fmla="*/ 3649867 h 4194894"/>
              <a:gd name="connsiteX302" fmla="*/ 0 w 9601201"/>
              <a:gd name="connsiteY302" fmla="*/ 0 h 4194894"/>
              <a:gd name="connsiteX303" fmla="*/ 3649813 w 9601201"/>
              <a:gd name="connsiteY303" fmla="*/ 0 h 4194894"/>
              <a:gd name="connsiteX304" fmla="*/ 5398520 w 9601201"/>
              <a:gd name="connsiteY304" fmla="*/ 0 h 4194894"/>
              <a:gd name="connsiteX305" fmla="*/ 5398520 w 9601201"/>
              <a:gd name="connsiteY305" fmla="*/ 1 h 4194894"/>
              <a:gd name="connsiteX306" fmla="*/ 9601199 w 9601201"/>
              <a:gd name="connsiteY306" fmla="*/ 1 h 4194894"/>
              <a:gd name="connsiteX307" fmla="*/ 9601199 w 9601201"/>
              <a:gd name="connsiteY307" fmla="*/ 0 h 4194894"/>
              <a:gd name="connsiteX308" fmla="*/ 9601200 w 9601201"/>
              <a:gd name="connsiteY308" fmla="*/ 0 h 4194894"/>
              <a:gd name="connsiteX309" fmla="*/ 9601200 w 9601201"/>
              <a:gd name="connsiteY309" fmla="*/ 689694 h 4194894"/>
              <a:gd name="connsiteX310" fmla="*/ 9601201 w 9601201"/>
              <a:gd name="connsiteY310" fmla="*/ 689694 h 4194894"/>
              <a:gd name="connsiteX311" fmla="*/ 9601201 w 9601201"/>
              <a:gd name="connsiteY311" fmla="*/ 3524969 h 4194894"/>
              <a:gd name="connsiteX312" fmla="*/ 9601200 w 9601201"/>
              <a:gd name="connsiteY312" fmla="*/ 3524969 h 4194894"/>
              <a:gd name="connsiteX313" fmla="*/ 9601200 w 9601201"/>
              <a:gd name="connsiteY313" fmla="*/ 4194894 h 4194894"/>
              <a:gd name="connsiteX314" fmla="*/ 4291693 w 9601201"/>
              <a:gd name="connsiteY314" fmla="*/ 4194894 h 4194894"/>
              <a:gd name="connsiteX315" fmla="*/ 4291693 w 9601201"/>
              <a:gd name="connsiteY315" fmla="*/ 4194893 h 4194894"/>
              <a:gd name="connsiteX316" fmla="*/ 0 w 9601201"/>
              <a:gd name="connsiteY316" fmla="*/ 4194893 h 41948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Lst>
            <a:rect l="l" t="t" r="r" b="b"/>
            <a:pathLst>
              <a:path w="9601201" h="4194894">
                <a:moveTo>
                  <a:pt x="9102323" y="3803532"/>
                </a:moveTo>
                <a:cubicBezTo>
                  <a:pt x="9111914" y="3803532"/>
                  <a:pt x="9119906" y="3806268"/>
                  <a:pt x="9126300" y="3811738"/>
                </a:cubicBezTo>
                <a:cubicBezTo>
                  <a:pt x="9132695" y="3817212"/>
                  <a:pt x="9135893" y="3824575"/>
                  <a:pt x="9135893" y="3833831"/>
                </a:cubicBezTo>
                <a:lnTo>
                  <a:pt x="9067475" y="3833831"/>
                </a:lnTo>
                <a:cubicBezTo>
                  <a:pt x="9068963" y="3824156"/>
                  <a:pt x="9072855" y="3816684"/>
                  <a:pt x="9079144" y="3811421"/>
                </a:cubicBezTo>
                <a:cubicBezTo>
                  <a:pt x="9085428" y="3806166"/>
                  <a:pt x="9093157" y="3803532"/>
                  <a:pt x="9102323" y="3803532"/>
                </a:cubicBezTo>
                <a:close/>
                <a:moveTo>
                  <a:pt x="8748335" y="3762835"/>
                </a:moveTo>
                <a:lnTo>
                  <a:pt x="8748335" y="3938951"/>
                </a:lnTo>
                <a:lnTo>
                  <a:pt x="8803005" y="3938951"/>
                </a:lnTo>
                <a:lnTo>
                  <a:pt x="8803005" y="3762835"/>
                </a:lnTo>
                <a:close/>
                <a:moveTo>
                  <a:pt x="8816158" y="3762821"/>
                </a:moveTo>
                <a:lnTo>
                  <a:pt x="8879461" y="3938937"/>
                </a:lnTo>
                <a:lnTo>
                  <a:pt x="8946919" y="3938937"/>
                </a:lnTo>
                <a:lnTo>
                  <a:pt x="9010222" y="3762821"/>
                </a:lnTo>
                <a:lnTo>
                  <a:pt x="8952035" y="3762821"/>
                </a:lnTo>
                <a:lnTo>
                  <a:pt x="8913350" y="3888438"/>
                </a:lnTo>
                <a:lnTo>
                  <a:pt x="8874665" y="3762821"/>
                </a:lnTo>
                <a:close/>
                <a:moveTo>
                  <a:pt x="8540867" y="3762808"/>
                </a:moveTo>
                <a:lnTo>
                  <a:pt x="8604171" y="3938922"/>
                </a:lnTo>
                <a:lnTo>
                  <a:pt x="8671629" y="3938923"/>
                </a:lnTo>
                <a:lnTo>
                  <a:pt x="8734931" y="3762808"/>
                </a:lnTo>
                <a:lnTo>
                  <a:pt x="8676744" y="3762808"/>
                </a:lnTo>
                <a:lnTo>
                  <a:pt x="8638059" y="3888424"/>
                </a:lnTo>
                <a:lnTo>
                  <a:pt x="8599374" y="3762808"/>
                </a:lnTo>
                <a:close/>
                <a:moveTo>
                  <a:pt x="9279766" y="3760299"/>
                </a:moveTo>
                <a:cubicBezTo>
                  <a:pt x="9264632" y="3760299"/>
                  <a:pt x="9251580" y="3762720"/>
                  <a:pt x="9240602" y="3767559"/>
                </a:cubicBezTo>
                <a:cubicBezTo>
                  <a:pt x="9229624" y="3772401"/>
                  <a:pt x="9221309" y="3778975"/>
                  <a:pt x="9215667" y="3787284"/>
                </a:cubicBezTo>
                <a:cubicBezTo>
                  <a:pt x="9210014" y="3795599"/>
                  <a:pt x="9207193" y="3804801"/>
                  <a:pt x="9207193" y="3814902"/>
                </a:cubicBezTo>
                <a:cubicBezTo>
                  <a:pt x="9207193" y="3826894"/>
                  <a:pt x="9210281" y="3836417"/>
                  <a:pt x="9216464" y="3843464"/>
                </a:cubicBezTo>
                <a:cubicBezTo>
                  <a:pt x="9222643" y="3850517"/>
                  <a:pt x="9229998" y="3855669"/>
                  <a:pt x="9238523" y="3858930"/>
                </a:cubicBezTo>
                <a:cubicBezTo>
                  <a:pt x="9247046" y="3862194"/>
                  <a:pt x="9257706" y="3865296"/>
                  <a:pt x="9270495" y="3868240"/>
                </a:cubicBezTo>
                <a:cubicBezTo>
                  <a:pt x="9282427" y="3871189"/>
                  <a:pt x="9291062" y="3873873"/>
                  <a:pt x="9296392" y="3876289"/>
                </a:cubicBezTo>
                <a:cubicBezTo>
                  <a:pt x="9301716" y="3878709"/>
                  <a:pt x="9304383" y="3882443"/>
                  <a:pt x="9304383" y="3887492"/>
                </a:cubicBezTo>
                <a:cubicBezTo>
                  <a:pt x="9304383" y="3891705"/>
                  <a:pt x="9302516" y="3895122"/>
                  <a:pt x="9298790" y="3897750"/>
                </a:cubicBezTo>
                <a:cubicBezTo>
                  <a:pt x="9295058" y="3900384"/>
                  <a:pt x="9289782" y="3901697"/>
                  <a:pt x="9282965" y="3901697"/>
                </a:cubicBezTo>
                <a:cubicBezTo>
                  <a:pt x="9275500" y="3901697"/>
                  <a:pt x="9269216" y="3899803"/>
                  <a:pt x="9264101" y="3896015"/>
                </a:cubicBezTo>
                <a:cubicBezTo>
                  <a:pt x="9258985" y="3892228"/>
                  <a:pt x="9256109" y="3887286"/>
                  <a:pt x="9255468" y="3881181"/>
                </a:cubicBezTo>
                <a:lnTo>
                  <a:pt x="9201439" y="3881181"/>
                </a:lnTo>
                <a:cubicBezTo>
                  <a:pt x="9202289" y="3892543"/>
                  <a:pt x="9206233" y="3902800"/>
                  <a:pt x="9213267" y="3911954"/>
                </a:cubicBezTo>
                <a:cubicBezTo>
                  <a:pt x="9220300" y="3921107"/>
                  <a:pt x="9229893" y="3928316"/>
                  <a:pt x="9242041" y="3933574"/>
                </a:cubicBezTo>
                <a:cubicBezTo>
                  <a:pt x="9254189" y="3938836"/>
                  <a:pt x="9268042" y="3941464"/>
                  <a:pt x="9283602" y="3941464"/>
                </a:cubicBezTo>
                <a:cubicBezTo>
                  <a:pt x="9298096" y="3941464"/>
                  <a:pt x="9310827" y="3939147"/>
                  <a:pt x="9321810" y="3934521"/>
                </a:cubicBezTo>
                <a:cubicBezTo>
                  <a:pt x="9332783" y="3929894"/>
                  <a:pt x="9341201" y="3923529"/>
                  <a:pt x="9347064" y="3915425"/>
                </a:cubicBezTo>
                <a:cubicBezTo>
                  <a:pt x="9352925" y="3907327"/>
                  <a:pt x="9355857" y="3898120"/>
                  <a:pt x="9355857" y="3887810"/>
                </a:cubicBezTo>
                <a:cubicBezTo>
                  <a:pt x="9355642" y="3875607"/>
                  <a:pt x="9352392" y="3865873"/>
                  <a:pt x="9346108" y="3858614"/>
                </a:cubicBezTo>
                <a:cubicBezTo>
                  <a:pt x="9339817" y="3851355"/>
                  <a:pt x="9332518" y="3846097"/>
                  <a:pt x="9324207" y="3842833"/>
                </a:cubicBezTo>
                <a:cubicBezTo>
                  <a:pt x="9315893" y="3839573"/>
                  <a:pt x="9305129" y="3836259"/>
                  <a:pt x="9291917" y="3832891"/>
                </a:cubicBezTo>
                <a:cubicBezTo>
                  <a:pt x="9280407" y="3830366"/>
                  <a:pt x="9271934" y="3827841"/>
                  <a:pt x="9266499" y="3825316"/>
                </a:cubicBezTo>
                <a:cubicBezTo>
                  <a:pt x="9261064" y="3822791"/>
                  <a:pt x="9258348" y="3819004"/>
                  <a:pt x="9258348" y="3813953"/>
                </a:cubicBezTo>
                <a:cubicBezTo>
                  <a:pt x="9258348" y="3809747"/>
                  <a:pt x="9260049" y="3806432"/>
                  <a:pt x="9263462" y="3804012"/>
                </a:cubicBezTo>
                <a:cubicBezTo>
                  <a:pt x="9266867" y="3801595"/>
                  <a:pt x="9271774" y="3800383"/>
                  <a:pt x="9278169" y="3800383"/>
                </a:cubicBezTo>
                <a:cubicBezTo>
                  <a:pt x="9285627" y="3800383"/>
                  <a:pt x="9291647" y="3802173"/>
                  <a:pt x="9296232" y="3805747"/>
                </a:cubicBezTo>
                <a:cubicBezTo>
                  <a:pt x="9300814" y="3809328"/>
                  <a:pt x="9303532" y="3814166"/>
                  <a:pt x="9304383" y="3820266"/>
                </a:cubicBezTo>
                <a:lnTo>
                  <a:pt x="9354897" y="3820266"/>
                </a:lnTo>
                <a:cubicBezTo>
                  <a:pt x="9352981" y="3802173"/>
                  <a:pt x="9345571" y="3787655"/>
                  <a:pt x="9332678" y="3776712"/>
                </a:cubicBezTo>
                <a:cubicBezTo>
                  <a:pt x="9319780" y="3765773"/>
                  <a:pt x="9302148" y="3760299"/>
                  <a:pt x="9279766" y="3760299"/>
                </a:cubicBezTo>
                <a:close/>
                <a:moveTo>
                  <a:pt x="9102961" y="3760292"/>
                </a:moveTo>
                <a:cubicBezTo>
                  <a:pt x="9085270" y="3760292"/>
                  <a:pt x="9069603" y="3763976"/>
                  <a:pt x="9055965" y="3771338"/>
                </a:cubicBezTo>
                <a:cubicBezTo>
                  <a:pt x="9042324" y="3778707"/>
                  <a:pt x="9031716" y="3789225"/>
                  <a:pt x="9024153" y="3802900"/>
                </a:cubicBezTo>
                <a:cubicBezTo>
                  <a:pt x="9016587" y="3816581"/>
                  <a:pt x="9012805" y="3832568"/>
                  <a:pt x="9012805" y="3850874"/>
                </a:cubicBezTo>
                <a:cubicBezTo>
                  <a:pt x="9012805" y="3869181"/>
                  <a:pt x="9016642" y="3885174"/>
                  <a:pt x="9024315" y="3898849"/>
                </a:cubicBezTo>
                <a:cubicBezTo>
                  <a:pt x="9031989" y="3912528"/>
                  <a:pt x="9042642" y="3923047"/>
                  <a:pt x="9056284" y="3930411"/>
                </a:cubicBezTo>
                <a:cubicBezTo>
                  <a:pt x="9069923" y="3937778"/>
                  <a:pt x="9085484" y="3941458"/>
                  <a:pt x="9102961" y="3941458"/>
                </a:cubicBezTo>
                <a:cubicBezTo>
                  <a:pt x="9117455" y="3941458"/>
                  <a:pt x="9130563" y="3938829"/>
                  <a:pt x="9142288" y="3933568"/>
                </a:cubicBezTo>
                <a:cubicBezTo>
                  <a:pt x="9154006" y="3928310"/>
                  <a:pt x="9163759" y="3921050"/>
                  <a:pt x="9171539" y="3911788"/>
                </a:cubicBezTo>
                <a:cubicBezTo>
                  <a:pt x="9179319" y="3902532"/>
                  <a:pt x="9184699" y="3892117"/>
                  <a:pt x="9187686" y="3880543"/>
                </a:cubicBezTo>
                <a:lnTo>
                  <a:pt x="9129499" y="3880543"/>
                </a:lnTo>
                <a:cubicBezTo>
                  <a:pt x="9124169" y="3891905"/>
                  <a:pt x="9114683" y="3897585"/>
                  <a:pt x="9101044" y="3897585"/>
                </a:cubicBezTo>
                <a:cubicBezTo>
                  <a:pt x="9091877" y="3897585"/>
                  <a:pt x="9084150" y="3894696"/>
                  <a:pt x="9077865" y="3888907"/>
                </a:cubicBezTo>
                <a:cubicBezTo>
                  <a:pt x="9071575" y="3883121"/>
                  <a:pt x="9068005" y="3874758"/>
                  <a:pt x="9067155" y="3863814"/>
                </a:cubicBezTo>
                <a:lnTo>
                  <a:pt x="9190882" y="3863814"/>
                </a:lnTo>
                <a:cubicBezTo>
                  <a:pt x="9191522" y="3858347"/>
                  <a:pt x="9191841" y="3853084"/>
                  <a:pt x="9191841" y="3848035"/>
                </a:cubicBezTo>
                <a:cubicBezTo>
                  <a:pt x="9191841" y="3830359"/>
                  <a:pt x="9188055" y="3814894"/>
                  <a:pt x="9180491" y="3801638"/>
                </a:cubicBezTo>
                <a:cubicBezTo>
                  <a:pt x="9172925" y="3788381"/>
                  <a:pt x="9162428" y="3778178"/>
                  <a:pt x="9149001" y="3771023"/>
                </a:cubicBezTo>
                <a:cubicBezTo>
                  <a:pt x="9135574" y="3763872"/>
                  <a:pt x="9120228" y="3760292"/>
                  <a:pt x="9102961" y="3760292"/>
                </a:cubicBezTo>
                <a:close/>
                <a:moveTo>
                  <a:pt x="9032051" y="3682268"/>
                </a:moveTo>
                <a:cubicBezTo>
                  <a:pt x="9034092" y="3682268"/>
                  <a:pt x="9036001" y="3682778"/>
                  <a:pt x="9037781" y="3683799"/>
                </a:cubicBezTo>
                <a:cubicBezTo>
                  <a:pt x="9039558" y="3684820"/>
                  <a:pt x="9040970" y="3686287"/>
                  <a:pt x="9042017" y="3688197"/>
                </a:cubicBezTo>
                <a:cubicBezTo>
                  <a:pt x="9043064" y="3690109"/>
                  <a:pt x="9043587" y="3692400"/>
                  <a:pt x="9043587" y="3695070"/>
                </a:cubicBezTo>
                <a:cubicBezTo>
                  <a:pt x="9043587" y="3697740"/>
                  <a:pt x="9043064" y="3700032"/>
                  <a:pt x="9042017" y="3701942"/>
                </a:cubicBezTo>
                <a:cubicBezTo>
                  <a:pt x="9040970" y="3703854"/>
                  <a:pt x="9039558" y="3705320"/>
                  <a:pt x="9037781" y="3706340"/>
                </a:cubicBezTo>
                <a:cubicBezTo>
                  <a:pt x="9036001" y="3707362"/>
                  <a:pt x="9034092" y="3707872"/>
                  <a:pt x="9032051" y="3707872"/>
                </a:cubicBezTo>
                <a:cubicBezTo>
                  <a:pt x="9030062" y="3707872"/>
                  <a:pt x="9028191" y="3707349"/>
                  <a:pt x="9026440" y="3706302"/>
                </a:cubicBezTo>
                <a:cubicBezTo>
                  <a:pt x="9024686" y="3705254"/>
                  <a:pt x="9023274" y="3703749"/>
                  <a:pt x="9022202" y="3701785"/>
                </a:cubicBezTo>
                <a:cubicBezTo>
                  <a:pt x="9021129" y="3699822"/>
                  <a:pt x="9020594" y="3697531"/>
                  <a:pt x="9020594" y="3694913"/>
                </a:cubicBezTo>
                <a:cubicBezTo>
                  <a:pt x="9020594" y="3692296"/>
                  <a:pt x="9021129" y="3690031"/>
                  <a:pt x="9022202" y="3688119"/>
                </a:cubicBezTo>
                <a:cubicBezTo>
                  <a:pt x="9023274" y="3686208"/>
                  <a:pt x="9024675" y="3684756"/>
                  <a:pt x="9026400" y="3683760"/>
                </a:cubicBezTo>
                <a:cubicBezTo>
                  <a:pt x="9028128" y="3682765"/>
                  <a:pt x="9030011" y="3682268"/>
                  <a:pt x="9032051" y="3682268"/>
                </a:cubicBezTo>
                <a:close/>
                <a:moveTo>
                  <a:pt x="9315846" y="3682192"/>
                </a:moveTo>
                <a:cubicBezTo>
                  <a:pt x="9318984" y="3682192"/>
                  <a:pt x="9321639" y="3683306"/>
                  <a:pt x="9323811" y="3685531"/>
                </a:cubicBezTo>
                <a:cubicBezTo>
                  <a:pt x="9325981" y="3687757"/>
                  <a:pt x="9327067" y="3690938"/>
                  <a:pt x="9327067" y="3695073"/>
                </a:cubicBezTo>
                <a:cubicBezTo>
                  <a:pt x="9327067" y="3697849"/>
                  <a:pt x="9326543" y="3700206"/>
                  <a:pt x="9325499" y="3702142"/>
                </a:cubicBezTo>
                <a:cubicBezTo>
                  <a:pt x="9324451" y="3704080"/>
                  <a:pt x="9323051" y="3705533"/>
                  <a:pt x="9321300" y="3706501"/>
                </a:cubicBezTo>
                <a:cubicBezTo>
                  <a:pt x="9319546" y="3707470"/>
                  <a:pt x="9317676" y="3707954"/>
                  <a:pt x="9315688" y="3707954"/>
                </a:cubicBezTo>
                <a:cubicBezTo>
                  <a:pt x="9312549" y="3707954"/>
                  <a:pt x="9309946" y="3706843"/>
                  <a:pt x="9307879" y="3704616"/>
                </a:cubicBezTo>
                <a:cubicBezTo>
                  <a:pt x="9305812" y="3702392"/>
                  <a:pt x="9304780" y="3699210"/>
                  <a:pt x="9304780" y="3695073"/>
                </a:cubicBezTo>
                <a:cubicBezTo>
                  <a:pt x="9304780" y="3690938"/>
                  <a:pt x="9305840" y="3687757"/>
                  <a:pt x="9307958" y="3685531"/>
                </a:cubicBezTo>
                <a:cubicBezTo>
                  <a:pt x="9310077" y="3683306"/>
                  <a:pt x="9312707" y="3682192"/>
                  <a:pt x="9315846" y="3682192"/>
                </a:cubicBezTo>
                <a:close/>
                <a:moveTo>
                  <a:pt x="9267344" y="3682192"/>
                </a:moveTo>
                <a:cubicBezTo>
                  <a:pt x="9270482" y="3682192"/>
                  <a:pt x="9273137" y="3683306"/>
                  <a:pt x="9275309" y="3685531"/>
                </a:cubicBezTo>
                <a:cubicBezTo>
                  <a:pt x="9277479" y="3687757"/>
                  <a:pt x="9278565" y="3690938"/>
                  <a:pt x="9278565" y="3695073"/>
                </a:cubicBezTo>
                <a:cubicBezTo>
                  <a:pt x="9278565" y="3697849"/>
                  <a:pt x="9278041" y="3700206"/>
                  <a:pt x="9276997" y="3702142"/>
                </a:cubicBezTo>
                <a:cubicBezTo>
                  <a:pt x="9275949" y="3704080"/>
                  <a:pt x="9274549" y="3705533"/>
                  <a:pt x="9272798" y="3706501"/>
                </a:cubicBezTo>
                <a:cubicBezTo>
                  <a:pt x="9271045" y="3707470"/>
                  <a:pt x="9269174" y="3707954"/>
                  <a:pt x="9267186" y="3707954"/>
                </a:cubicBezTo>
                <a:cubicBezTo>
                  <a:pt x="9264047" y="3707954"/>
                  <a:pt x="9261444" y="3706843"/>
                  <a:pt x="9259377" y="3704616"/>
                </a:cubicBezTo>
                <a:cubicBezTo>
                  <a:pt x="9257310" y="3702392"/>
                  <a:pt x="9256278" y="3699210"/>
                  <a:pt x="9256278" y="3695073"/>
                </a:cubicBezTo>
                <a:cubicBezTo>
                  <a:pt x="9256278" y="3690938"/>
                  <a:pt x="9257338" y="3687757"/>
                  <a:pt x="9259456" y="3685531"/>
                </a:cubicBezTo>
                <a:cubicBezTo>
                  <a:pt x="9261575" y="3683306"/>
                  <a:pt x="9264205" y="3682192"/>
                  <a:pt x="9267344" y="3682192"/>
                </a:cubicBezTo>
                <a:close/>
                <a:moveTo>
                  <a:pt x="8983155" y="3682192"/>
                </a:moveTo>
                <a:cubicBezTo>
                  <a:pt x="8986295" y="3682192"/>
                  <a:pt x="8988949" y="3683306"/>
                  <a:pt x="8991121" y="3685531"/>
                </a:cubicBezTo>
                <a:cubicBezTo>
                  <a:pt x="8993291" y="3687757"/>
                  <a:pt x="8994378" y="3690938"/>
                  <a:pt x="8994378" y="3695073"/>
                </a:cubicBezTo>
                <a:cubicBezTo>
                  <a:pt x="8994378" y="3697849"/>
                  <a:pt x="8993853" y="3700206"/>
                  <a:pt x="8992808" y="3702142"/>
                </a:cubicBezTo>
                <a:cubicBezTo>
                  <a:pt x="8991761" y="3704080"/>
                  <a:pt x="8990361" y="3705533"/>
                  <a:pt x="8988610" y="3706501"/>
                </a:cubicBezTo>
                <a:cubicBezTo>
                  <a:pt x="8986856" y="3707470"/>
                  <a:pt x="8984986" y="3707954"/>
                  <a:pt x="8982998" y="3707954"/>
                </a:cubicBezTo>
                <a:cubicBezTo>
                  <a:pt x="8979859" y="3707954"/>
                  <a:pt x="8977256" y="3706843"/>
                  <a:pt x="8975190" y="3704616"/>
                </a:cubicBezTo>
                <a:cubicBezTo>
                  <a:pt x="8973122" y="3702392"/>
                  <a:pt x="8972090" y="3699210"/>
                  <a:pt x="8972090" y="3695073"/>
                </a:cubicBezTo>
                <a:cubicBezTo>
                  <a:pt x="8972090" y="3690938"/>
                  <a:pt x="8973150" y="3687757"/>
                  <a:pt x="8975269" y="3685531"/>
                </a:cubicBezTo>
                <a:cubicBezTo>
                  <a:pt x="8977387" y="3683306"/>
                  <a:pt x="8980017" y="3682192"/>
                  <a:pt x="8983155" y="3682192"/>
                </a:cubicBezTo>
                <a:close/>
                <a:moveTo>
                  <a:pt x="9082514" y="3681641"/>
                </a:moveTo>
                <a:cubicBezTo>
                  <a:pt x="9085391" y="3681641"/>
                  <a:pt x="9087824" y="3682493"/>
                  <a:pt x="9089813" y="3684193"/>
                </a:cubicBezTo>
                <a:cubicBezTo>
                  <a:pt x="9091802" y="3685896"/>
                  <a:pt x="9092821" y="3688160"/>
                  <a:pt x="9092874" y="3690987"/>
                </a:cubicBezTo>
                <a:lnTo>
                  <a:pt x="9072235" y="3690987"/>
                </a:lnTo>
                <a:cubicBezTo>
                  <a:pt x="9072653" y="3688056"/>
                  <a:pt x="9073790" y="3685765"/>
                  <a:pt x="9075648" y="3684115"/>
                </a:cubicBezTo>
                <a:cubicBezTo>
                  <a:pt x="9077505" y="3682466"/>
                  <a:pt x="9079793" y="3681641"/>
                  <a:pt x="9082514" y="3681641"/>
                </a:cubicBezTo>
                <a:close/>
                <a:moveTo>
                  <a:pt x="9316001" y="3672611"/>
                </a:moveTo>
                <a:cubicBezTo>
                  <a:pt x="9311816" y="3672611"/>
                  <a:pt x="9308023" y="3673541"/>
                  <a:pt x="9304623" y="3675399"/>
                </a:cubicBezTo>
                <a:cubicBezTo>
                  <a:pt x="9301221" y="3677257"/>
                  <a:pt x="9298541" y="3679889"/>
                  <a:pt x="9296579" y="3683293"/>
                </a:cubicBezTo>
                <a:cubicBezTo>
                  <a:pt x="9294618" y="3686696"/>
                  <a:pt x="9293637" y="3690623"/>
                  <a:pt x="9293637" y="3695073"/>
                </a:cubicBezTo>
                <a:cubicBezTo>
                  <a:pt x="9293637" y="3699524"/>
                  <a:pt x="9294590" y="3703452"/>
                  <a:pt x="9296501" y="3706855"/>
                </a:cubicBezTo>
                <a:cubicBezTo>
                  <a:pt x="9298410" y="3710259"/>
                  <a:pt x="9301040" y="3712890"/>
                  <a:pt x="9304387" y="3714748"/>
                </a:cubicBezTo>
                <a:cubicBezTo>
                  <a:pt x="9307735" y="3716607"/>
                  <a:pt x="9311502" y="3717537"/>
                  <a:pt x="9315688" y="3717537"/>
                </a:cubicBezTo>
                <a:cubicBezTo>
                  <a:pt x="9319926" y="3717537"/>
                  <a:pt x="9323758" y="3716607"/>
                  <a:pt x="9327185" y="3714748"/>
                </a:cubicBezTo>
                <a:cubicBezTo>
                  <a:pt x="9330611" y="3712890"/>
                  <a:pt x="9333333" y="3710259"/>
                  <a:pt x="9335347" y="3706855"/>
                </a:cubicBezTo>
                <a:cubicBezTo>
                  <a:pt x="9337361" y="3703452"/>
                  <a:pt x="9338368" y="3699524"/>
                  <a:pt x="9338368" y="3695073"/>
                </a:cubicBezTo>
                <a:cubicBezTo>
                  <a:pt x="9338368" y="3690623"/>
                  <a:pt x="9337387" y="3686696"/>
                  <a:pt x="9335425" y="3683293"/>
                </a:cubicBezTo>
                <a:cubicBezTo>
                  <a:pt x="9333464" y="3679889"/>
                  <a:pt x="9330782" y="3677257"/>
                  <a:pt x="9327382" y="3675399"/>
                </a:cubicBezTo>
                <a:cubicBezTo>
                  <a:pt x="9323980" y="3673541"/>
                  <a:pt x="9320188" y="3672611"/>
                  <a:pt x="9316001" y="3672611"/>
                </a:cubicBezTo>
                <a:close/>
                <a:moveTo>
                  <a:pt x="9267500" y="3672611"/>
                </a:moveTo>
                <a:cubicBezTo>
                  <a:pt x="9263314" y="3672611"/>
                  <a:pt x="9259521" y="3673541"/>
                  <a:pt x="9256122" y="3675399"/>
                </a:cubicBezTo>
                <a:cubicBezTo>
                  <a:pt x="9252719" y="3677257"/>
                  <a:pt x="9250039" y="3679889"/>
                  <a:pt x="9248077" y="3683293"/>
                </a:cubicBezTo>
                <a:cubicBezTo>
                  <a:pt x="9246116" y="3686696"/>
                  <a:pt x="9245134" y="3690623"/>
                  <a:pt x="9245134" y="3695073"/>
                </a:cubicBezTo>
                <a:cubicBezTo>
                  <a:pt x="9245134" y="3699524"/>
                  <a:pt x="9246088" y="3703452"/>
                  <a:pt x="9247999" y="3706855"/>
                </a:cubicBezTo>
                <a:cubicBezTo>
                  <a:pt x="9249908" y="3710259"/>
                  <a:pt x="9252538" y="3712890"/>
                  <a:pt x="9255885" y="3714748"/>
                </a:cubicBezTo>
                <a:cubicBezTo>
                  <a:pt x="9259233" y="3716607"/>
                  <a:pt x="9263000" y="3717537"/>
                  <a:pt x="9267186" y="3717537"/>
                </a:cubicBezTo>
                <a:cubicBezTo>
                  <a:pt x="9271425" y="3717537"/>
                  <a:pt x="9275256" y="3716607"/>
                  <a:pt x="9278683" y="3714748"/>
                </a:cubicBezTo>
                <a:cubicBezTo>
                  <a:pt x="9282109" y="3712890"/>
                  <a:pt x="9284831" y="3710259"/>
                  <a:pt x="9286845" y="3706855"/>
                </a:cubicBezTo>
                <a:cubicBezTo>
                  <a:pt x="9288859" y="3703452"/>
                  <a:pt x="9289866" y="3699524"/>
                  <a:pt x="9289866" y="3695073"/>
                </a:cubicBezTo>
                <a:cubicBezTo>
                  <a:pt x="9289866" y="3690623"/>
                  <a:pt x="9288886" y="3686696"/>
                  <a:pt x="9286923" y="3683293"/>
                </a:cubicBezTo>
                <a:cubicBezTo>
                  <a:pt x="9284962" y="3679889"/>
                  <a:pt x="9282280" y="3677257"/>
                  <a:pt x="9278880" y="3675399"/>
                </a:cubicBezTo>
                <a:cubicBezTo>
                  <a:pt x="9275478" y="3673541"/>
                  <a:pt x="9271686" y="3672611"/>
                  <a:pt x="9267500" y="3672611"/>
                </a:cubicBezTo>
                <a:close/>
                <a:moveTo>
                  <a:pt x="9126543" y="3672611"/>
                </a:moveTo>
                <a:cubicBezTo>
                  <a:pt x="9123037" y="3672611"/>
                  <a:pt x="9119990" y="3673189"/>
                  <a:pt x="9117400" y="3674339"/>
                </a:cubicBezTo>
                <a:cubicBezTo>
                  <a:pt x="9114810" y="3675491"/>
                  <a:pt x="9112822" y="3677062"/>
                  <a:pt x="9111436" y="3679053"/>
                </a:cubicBezTo>
                <a:cubicBezTo>
                  <a:pt x="9110049" y="3681043"/>
                  <a:pt x="9109356" y="3683241"/>
                  <a:pt x="9109356" y="3685650"/>
                </a:cubicBezTo>
                <a:cubicBezTo>
                  <a:pt x="9109356" y="3688583"/>
                  <a:pt x="9110101" y="3690912"/>
                  <a:pt x="9111592" y="3692640"/>
                </a:cubicBezTo>
                <a:cubicBezTo>
                  <a:pt x="9113085" y="3694367"/>
                  <a:pt x="9114861" y="3695651"/>
                  <a:pt x="9116929" y="3696488"/>
                </a:cubicBezTo>
                <a:cubicBezTo>
                  <a:pt x="9118996" y="3697327"/>
                  <a:pt x="9121649" y="3698138"/>
                  <a:pt x="9124894" y="3698923"/>
                </a:cubicBezTo>
                <a:cubicBezTo>
                  <a:pt x="9128033" y="3699761"/>
                  <a:pt x="9130322" y="3700533"/>
                  <a:pt x="9131760" y="3701240"/>
                </a:cubicBezTo>
                <a:cubicBezTo>
                  <a:pt x="9133198" y="3701947"/>
                  <a:pt x="9133919" y="3703007"/>
                  <a:pt x="9133919" y="3704421"/>
                </a:cubicBezTo>
                <a:cubicBezTo>
                  <a:pt x="9133919" y="3705730"/>
                  <a:pt x="9133330" y="3706804"/>
                  <a:pt x="9132154" y="3707641"/>
                </a:cubicBezTo>
                <a:cubicBezTo>
                  <a:pt x="9130976" y="3708480"/>
                  <a:pt x="9129341" y="3708898"/>
                  <a:pt x="9127247" y="3708898"/>
                </a:cubicBezTo>
                <a:cubicBezTo>
                  <a:pt x="9125102" y="3708898"/>
                  <a:pt x="9123311" y="3708349"/>
                  <a:pt x="9121873" y="3707248"/>
                </a:cubicBezTo>
                <a:cubicBezTo>
                  <a:pt x="9120432" y="3706148"/>
                  <a:pt x="9119609" y="3704763"/>
                  <a:pt x="9119401" y="3703086"/>
                </a:cubicBezTo>
                <a:lnTo>
                  <a:pt x="9108336" y="3703086"/>
                </a:lnTo>
                <a:cubicBezTo>
                  <a:pt x="9108494" y="3705756"/>
                  <a:pt x="9109395" y="3708191"/>
                  <a:pt x="9111044" y="3710391"/>
                </a:cubicBezTo>
                <a:cubicBezTo>
                  <a:pt x="9112691" y="3712590"/>
                  <a:pt x="9114928" y="3714330"/>
                  <a:pt x="9117752" y="3715613"/>
                </a:cubicBezTo>
                <a:cubicBezTo>
                  <a:pt x="9120579" y="3716896"/>
                  <a:pt x="9123769" y="3717537"/>
                  <a:pt x="9127327" y="3717537"/>
                </a:cubicBezTo>
                <a:cubicBezTo>
                  <a:pt x="9130779" y="3717537"/>
                  <a:pt x="9133801" y="3716974"/>
                  <a:pt x="9136391" y="3715849"/>
                </a:cubicBezTo>
                <a:cubicBezTo>
                  <a:pt x="9138981" y="3714724"/>
                  <a:pt x="9140968" y="3713167"/>
                  <a:pt x="9142355" y="3711176"/>
                </a:cubicBezTo>
                <a:cubicBezTo>
                  <a:pt x="9143740" y="3709186"/>
                  <a:pt x="9144434" y="3706934"/>
                  <a:pt x="9144434" y="3704421"/>
                </a:cubicBezTo>
                <a:cubicBezTo>
                  <a:pt x="9144382" y="3701542"/>
                  <a:pt x="9143611" y="3699225"/>
                  <a:pt x="9142120" y="3697471"/>
                </a:cubicBezTo>
                <a:cubicBezTo>
                  <a:pt x="9140629" y="3695716"/>
                  <a:pt x="9138862" y="3694420"/>
                  <a:pt x="9136822" y="3693582"/>
                </a:cubicBezTo>
                <a:cubicBezTo>
                  <a:pt x="9134781" y="3692745"/>
                  <a:pt x="9132193" y="3691933"/>
                  <a:pt x="9129053" y="3691148"/>
                </a:cubicBezTo>
                <a:cubicBezTo>
                  <a:pt x="9125965" y="3690362"/>
                  <a:pt x="9123690" y="3689590"/>
                  <a:pt x="9122225" y="3688830"/>
                </a:cubicBezTo>
                <a:cubicBezTo>
                  <a:pt x="9120760" y="3688072"/>
                  <a:pt x="9120029" y="3686959"/>
                  <a:pt x="9120029" y="3685492"/>
                </a:cubicBezTo>
                <a:cubicBezTo>
                  <a:pt x="9120029" y="3684184"/>
                  <a:pt x="9120564" y="3683163"/>
                  <a:pt x="9121638" y="3682429"/>
                </a:cubicBezTo>
                <a:cubicBezTo>
                  <a:pt x="9122709" y="3681697"/>
                  <a:pt x="9124239" y="3681330"/>
                  <a:pt x="9126227" y="3681330"/>
                </a:cubicBezTo>
                <a:cubicBezTo>
                  <a:pt x="9128373" y="3681330"/>
                  <a:pt x="9130085" y="3681841"/>
                  <a:pt x="9131368" y="3682862"/>
                </a:cubicBezTo>
                <a:cubicBezTo>
                  <a:pt x="9132649" y="3683883"/>
                  <a:pt x="9133369" y="3685256"/>
                  <a:pt x="9133526" y="3686984"/>
                </a:cubicBezTo>
                <a:lnTo>
                  <a:pt x="9144042" y="3686984"/>
                </a:lnTo>
                <a:cubicBezTo>
                  <a:pt x="9143729" y="3682587"/>
                  <a:pt x="9142028" y="3679091"/>
                  <a:pt x="9138941" y="3676499"/>
                </a:cubicBezTo>
                <a:cubicBezTo>
                  <a:pt x="9135854" y="3673907"/>
                  <a:pt x="9131722" y="3672611"/>
                  <a:pt x="9126543" y="3672611"/>
                </a:cubicBezTo>
                <a:close/>
                <a:moveTo>
                  <a:pt x="8983312" y="3672611"/>
                </a:moveTo>
                <a:cubicBezTo>
                  <a:pt x="8979126" y="3672611"/>
                  <a:pt x="8975333" y="3673541"/>
                  <a:pt x="8971933" y="3675399"/>
                </a:cubicBezTo>
                <a:cubicBezTo>
                  <a:pt x="8968531" y="3677257"/>
                  <a:pt x="8965851" y="3679889"/>
                  <a:pt x="8963889" y="3683293"/>
                </a:cubicBezTo>
                <a:cubicBezTo>
                  <a:pt x="8961928" y="3686696"/>
                  <a:pt x="8960946" y="3690623"/>
                  <a:pt x="8960946" y="3695073"/>
                </a:cubicBezTo>
                <a:cubicBezTo>
                  <a:pt x="8960946" y="3699524"/>
                  <a:pt x="8961900" y="3703452"/>
                  <a:pt x="8963811" y="3706855"/>
                </a:cubicBezTo>
                <a:cubicBezTo>
                  <a:pt x="8965720" y="3710259"/>
                  <a:pt x="8968350" y="3712890"/>
                  <a:pt x="8971698" y="3714748"/>
                </a:cubicBezTo>
                <a:cubicBezTo>
                  <a:pt x="8975046" y="3716607"/>
                  <a:pt x="8978812" y="3717537"/>
                  <a:pt x="8982998" y="3717537"/>
                </a:cubicBezTo>
                <a:cubicBezTo>
                  <a:pt x="8987236" y="3717537"/>
                  <a:pt x="8991067" y="3716607"/>
                  <a:pt x="8994495" y="3714748"/>
                </a:cubicBezTo>
                <a:cubicBezTo>
                  <a:pt x="8997921" y="3712890"/>
                  <a:pt x="9000642" y="3710259"/>
                  <a:pt x="9002657" y="3706855"/>
                </a:cubicBezTo>
                <a:cubicBezTo>
                  <a:pt x="9004671" y="3703452"/>
                  <a:pt x="9005678" y="3699524"/>
                  <a:pt x="9005678" y="3695073"/>
                </a:cubicBezTo>
                <a:cubicBezTo>
                  <a:pt x="9005678" y="3690623"/>
                  <a:pt x="9004698" y="3686696"/>
                  <a:pt x="9002735" y="3683293"/>
                </a:cubicBezTo>
                <a:cubicBezTo>
                  <a:pt x="9000773" y="3679889"/>
                  <a:pt x="8998092" y="3677257"/>
                  <a:pt x="8994692" y="3675399"/>
                </a:cubicBezTo>
                <a:cubicBezTo>
                  <a:pt x="8991290" y="3673541"/>
                  <a:pt x="8987498" y="3672611"/>
                  <a:pt x="8983312" y="3672611"/>
                </a:cubicBezTo>
                <a:close/>
                <a:moveTo>
                  <a:pt x="9082829" y="3672609"/>
                </a:moveTo>
                <a:cubicBezTo>
                  <a:pt x="9078539" y="3672609"/>
                  <a:pt x="9074747" y="3673525"/>
                  <a:pt x="9071449" y="3675357"/>
                </a:cubicBezTo>
                <a:cubicBezTo>
                  <a:pt x="9068154" y="3677191"/>
                  <a:pt x="9065590" y="3679809"/>
                  <a:pt x="9063758" y="3683212"/>
                </a:cubicBezTo>
                <a:cubicBezTo>
                  <a:pt x="9061928" y="3686617"/>
                  <a:pt x="9061013" y="3690570"/>
                  <a:pt x="9061013" y="3695072"/>
                </a:cubicBezTo>
                <a:cubicBezTo>
                  <a:pt x="9061013" y="3699523"/>
                  <a:pt x="9061941" y="3703450"/>
                  <a:pt x="9063797" y="3706854"/>
                </a:cubicBezTo>
                <a:cubicBezTo>
                  <a:pt x="9065655" y="3710257"/>
                  <a:pt x="9068245" y="3712889"/>
                  <a:pt x="9071567" y="3714746"/>
                </a:cubicBezTo>
                <a:cubicBezTo>
                  <a:pt x="9074889" y="3716606"/>
                  <a:pt x="9078642" y="3717535"/>
                  <a:pt x="9082829" y="3717535"/>
                </a:cubicBezTo>
                <a:cubicBezTo>
                  <a:pt x="9088007" y="3717535"/>
                  <a:pt x="9092375" y="3716188"/>
                  <a:pt x="9095935" y="3713490"/>
                </a:cubicBezTo>
                <a:cubicBezTo>
                  <a:pt x="9099491" y="3710794"/>
                  <a:pt x="9101899" y="3707351"/>
                  <a:pt x="9103153" y="3703162"/>
                </a:cubicBezTo>
                <a:lnTo>
                  <a:pt x="9091304" y="3703162"/>
                </a:lnTo>
                <a:cubicBezTo>
                  <a:pt x="9089577" y="3706670"/>
                  <a:pt x="9086674" y="3708424"/>
                  <a:pt x="9082593" y="3708424"/>
                </a:cubicBezTo>
                <a:cubicBezTo>
                  <a:pt x="9079769" y="3708424"/>
                  <a:pt x="9077387" y="3707534"/>
                  <a:pt x="9075451" y="3705753"/>
                </a:cubicBezTo>
                <a:cubicBezTo>
                  <a:pt x="9073516" y="3703974"/>
                  <a:pt x="9072417" y="3701512"/>
                  <a:pt x="9072156" y="3698370"/>
                </a:cubicBezTo>
                <a:lnTo>
                  <a:pt x="9103939" y="3698370"/>
                </a:lnTo>
                <a:cubicBezTo>
                  <a:pt x="9104148" y="3697113"/>
                  <a:pt x="9104253" y="3695700"/>
                  <a:pt x="9104253" y="3694129"/>
                </a:cubicBezTo>
                <a:cubicBezTo>
                  <a:pt x="9104253" y="3689888"/>
                  <a:pt x="9103350" y="3686131"/>
                  <a:pt x="9101544" y="3682859"/>
                </a:cubicBezTo>
                <a:cubicBezTo>
                  <a:pt x="9099740" y="3679587"/>
                  <a:pt x="9097202" y="3677060"/>
                  <a:pt x="9093934" y="3675280"/>
                </a:cubicBezTo>
                <a:cubicBezTo>
                  <a:pt x="9090663" y="3673500"/>
                  <a:pt x="9086961" y="3672609"/>
                  <a:pt x="9082829" y="3672609"/>
                </a:cubicBezTo>
                <a:close/>
                <a:moveTo>
                  <a:pt x="9170571" y="3672608"/>
                </a:moveTo>
                <a:cubicBezTo>
                  <a:pt x="9166384" y="3672608"/>
                  <a:pt x="9162671" y="3673538"/>
                  <a:pt x="9159427" y="3675396"/>
                </a:cubicBezTo>
                <a:cubicBezTo>
                  <a:pt x="9156182" y="3677255"/>
                  <a:pt x="9153647" y="3679873"/>
                  <a:pt x="9151814" y="3683251"/>
                </a:cubicBezTo>
                <a:cubicBezTo>
                  <a:pt x="9149984" y="3686628"/>
                  <a:pt x="9149068" y="3690569"/>
                  <a:pt x="9149068" y="3695071"/>
                </a:cubicBezTo>
                <a:cubicBezTo>
                  <a:pt x="9149068" y="3699575"/>
                  <a:pt x="9149984" y="3703515"/>
                  <a:pt x="9151814" y="3706892"/>
                </a:cubicBezTo>
                <a:cubicBezTo>
                  <a:pt x="9153647" y="3710269"/>
                  <a:pt x="9156182" y="3712888"/>
                  <a:pt x="9159427" y="3714746"/>
                </a:cubicBezTo>
                <a:cubicBezTo>
                  <a:pt x="9162671" y="3716605"/>
                  <a:pt x="9166384" y="3717534"/>
                  <a:pt x="9170571" y="3717534"/>
                </a:cubicBezTo>
                <a:cubicBezTo>
                  <a:pt x="9175908" y="3717534"/>
                  <a:pt x="9180353" y="3716148"/>
                  <a:pt x="9183912" y="3713372"/>
                </a:cubicBezTo>
                <a:cubicBezTo>
                  <a:pt x="9187468" y="3710597"/>
                  <a:pt x="9189848" y="3706853"/>
                  <a:pt x="9191053" y="3702140"/>
                </a:cubicBezTo>
                <a:lnTo>
                  <a:pt x="9179203" y="3702140"/>
                </a:lnTo>
                <a:cubicBezTo>
                  <a:pt x="9177842" y="3706120"/>
                  <a:pt x="9174938" y="3708110"/>
                  <a:pt x="9170492" y="3708110"/>
                </a:cubicBezTo>
                <a:cubicBezTo>
                  <a:pt x="9167354" y="3708110"/>
                  <a:pt x="9164868" y="3706970"/>
                  <a:pt x="9163037" y="3704692"/>
                </a:cubicBezTo>
                <a:cubicBezTo>
                  <a:pt x="9161204" y="3702414"/>
                  <a:pt x="9160291" y="3699208"/>
                  <a:pt x="9160291" y="3695071"/>
                </a:cubicBezTo>
                <a:cubicBezTo>
                  <a:pt x="9160291" y="3690882"/>
                  <a:pt x="9161204" y="3687649"/>
                  <a:pt x="9163037" y="3685371"/>
                </a:cubicBezTo>
                <a:cubicBezTo>
                  <a:pt x="9164868" y="3683093"/>
                  <a:pt x="9167354" y="3681955"/>
                  <a:pt x="9170492" y="3681955"/>
                </a:cubicBezTo>
                <a:cubicBezTo>
                  <a:pt x="9172690" y="3681955"/>
                  <a:pt x="9174534" y="3682492"/>
                  <a:pt x="9176024" y="3683565"/>
                </a:cubicBezTo>
                <a:cubicBezTo>
                  <a:pt x="9177515" y="3684639"/>
                  <a:pt x="9178575" y="3686117"/>
                  <a:pt x="9179203" y="3688002"/>
                </a:cubicBezTo>
                <a:lnTo>
                  <a:pt x="9191053" y="3688002"/>
                </a:lnTo>
                <a:cubicBezTo>
                  <a:pt x="9189848" y="3683133"/>
                  <a:pt x="9187483" y="3679351"/>
                  <a:pt x="9183952" y="3676653"/>
                </a:cubicBezTo>
                <a:cubicBezTo>
                  <a:pt x="9180420" y="3673957"/>
                  <a:pt x="9175959" y="3672608"/>
                  <a:pt x="9170571" y="3672608"/>
                </a:cubicBezTo>
                <a:close/>
                <a:moveTo>
                  <a:pt x="9029225" y="3672607"/>
                </a:moveTo>
                <a:cubicBezTo>
                  <a:pt x="9025510" y="3672607"/>
                  <a:pt x="9022149" y="3673524"/>
                  <a:pt x="9019141" y="3675355"/>
                </a:cubicBezTo>
                <a:cubicBezTo>
                  <a:pt x="9016133" y="3677189"/>
                  <a:pt x="9013753" y="3679807"/>
                  <a:pt x="9012001" y="3683209"/>
                </a:cubicBezTo>
                <a:cubicBezTo>
                  <a:pt x="9010247" y="3686614"/>
                  <a:pt x="9009371" y="3690514"/>
                  <a:pt x="9009371" y="3694913"/>
                </a:cubicBezTo>
                <a:cubicBezTo>
                  <a:pt x="9009371" y="3699364"/>
                  <a:pt x="9010247" y="3703304"/>
                  <a:pt x="9012001" y="3706733"/>
                </a:cubicBezTo>
                <a:cubicBezTo>
                  <a:pt x="9013753" y="3710163"/>
                  <a:pt x="9016146" y="3712820"/>
                  <a:pt x="9019180" y="3714705"/>
                </a:cubicBezTo>
                <a:cubicBezTo>
                  <a:pt x="9022215" y="3716590"/>
                  <a:pt x="9025564" y="3717533"/>
                  <a:pt x="9029225" y="3717533"/>
                </a:cubicBezTo>
                <a:cubicBezTo>
                  <a:pt x="9032417" y="3717533"/>
                  <a:pt x="9035254" y="3716851"/>
                  <a:pt x="9037741" y="3715490"/>
                </a:cubicBezTo>
                <a:cubicBezTo>
                  <a:pt x="9040224" y="3714129"/>
                  <a:pt x="9042175" y="3712427"/>
                  <a:pt x="9043587" y="3710385"/>
                </a:cubicBezTo>
                <a:lnTo>
                  <a:pt x="9043587" y="3717140"/>
                </a:lnTo>
                <a:cubicBezTo>
                  <a:pt x="9043587" y="3721015"/>
                  <a:pt x="9042593" y="3723907"/>
                  <a:pt x="9040605" y="3725819"/>
                </a:cubicBezTo>
                <a:cubicBezTo>
                  <a:pt x="9038615" y="3727729"/>
                  <a:pt x="9036027" y="3728685"/>
                  <a:pt x="9032835" y="3728685"/>
                </a:cubicBezTo>
                <a:cubicBezTo>
                  <a:pt x="9030114" y="3728685"/>
                  <a:pt x="9027800" y="3728097"/>
                  <a:pt x="9025890" y="3726918"/>
                </a:cubicBezTo>
                <a:cubicBezTo>
                  <a:pt x="9023980" y="3725741"/>
                  <a:pt x="9022738" y="3724156"/>
                  <a:pt x="9022162" y="3722167"/>
                </a:cubicBezTo>
                <a:lnTo>
                  <a:pt x="9011254" y="3722167"/>
                </a:lnTo>
                <a:cubicBezTo>
                  <a:pt x="9011778" y="3727141"/>
                  <a:pt x="9014014" y="3731067"/>
                  <a:pt x="9017964" y="3733948"/>
                </a:cubicBezTo>
                <a:cubicBezTo>
                  <a:pt x="9021914" y="3736827"/>
                  <a:pt x="9026976" y="3738268"/>
                  <a:pt x="9033150" y="3738268"/>
                </a:cubicBezTo>
                <a:cubicBezTo>
                  <a:pt x="9037752" y="3738268"/>
                  <a:pt x="9041676" y="3737337"/>
                  <a:pt x="9044920" y="3735479"/>
                </a:cubicBezTo>
                <a:cubicBezTo>
                  <a:pt x="9048165" y="3733621"/>
                  <a:pt x="9050598" y="3731107"/>
                  <a:pt x="9052219" y="3727939"/>
                </a:cubicBezTo>
                <a:cubicBezTo>
                  <a:pt x="9053840" y="3724771"/>
                  <a:pt x="9054652" y="3721171"/>
                  <a:pt x="9054652" y="3717140"/>
                </a:cubicBezTo>
                <a:lnTo>
                  <a:pt x="9054652" y="3673314"/>
                </a:lnTo>
                <a:lnTo>
                  <a:pt x="9043587" y="3673314"/>
                </a:lnTo>
                <a:lnTo>
                  <a:pt x="9043587" y="3679518"/>
                </a:lnTo>
                <a:cubicBezTo>
                  <a:pt x="9042175" y="3677476"/>
                  <a:pt x="9040238" y="3675815"/>
                  <a:pt x="9037781" y="3674532"/>
                </a:cubicBezTo>
                <a:cubicBezTo>
                  <a:pt x="9035320" y="3673248"/>
                  <a:pt x="9032469" y="3672607"/>
                  <a:pt x="9029225" y="3672607"/>
                </a:cubicBezTo>
                <a:close/>
                <a:moveTo>
                  <a:pt x="9344794" y="3658741"/>
                </a:moveTo>
                <a:lnTo>
                  <a:pt x="9344794" y="3716862"/>
                </a:lnTo>
                <a:lnTo>
                  <a:pt x="9355780" y="3716862"/>
                </a:lnTo>
                <a:lnTo>
                  <a:pt x="9355780" y="3658741"/>
                </a:lnTo>
                <a:close/>
                <a:moveTo>
                  <a:pt x="9197574" y="3658707"/>
                </a:moveTo>
                <a:lnTo>
                  <a:pt x="9197574" y="3716828"/>
                </a:lnTo>
                <a:lnTo>
                  <a:pt x="9208560" y="3716828"/>
                </a:lnTo>
                <a:lnTo>
                  <a:pt x="9208560" y="3692794"/>
                </a:lnTo>
                <a:cubicBezTo>
                  <a:pt x="9208560" y="3689338"/>
                  <a:pt x="9209436" y="3686682"/>
                  <a:pt x="9211189" y="3684822"/>
                </a:cubicBezTo>
                <a:cubicBezTo>
                  <a:pt x="9212943" y="3682964"/>
                  <a:pt x="9215336" y="3682034"/>
                  <a:pt x="9218370" y="3682034"/>
                </a:cubicBezTo>
                <a:cubicBezTo>
                  <a:pt x="9221353" y="3682034"/>
                  <a:pt x="9223706" y="3682964"/>
                  <a:pt x="9225433" y="3684822"/>
                </a:cubicBezTo>
                <a:cubicBezTo>
                  <a:pt x="9227160" y="3686682"/>
                  <a:pt x="9228023" y="3689338"/>
                  <a:pt x="9228023" y="3692794"/>
                </a:cubicBezTo>
                <a:lnTo>
                  <a:pt x="9228023" y="3716828"/>
                </a:lnTo>
                <a:lnTo>
                  <a:pt x="9239009" y="3716828"/>
                </a:lnTo>
                <a:lnTo>
                  <a:pt x="9239009" y="3691301"/>
                </a:lnTo>
                <a:cubicBezTo>
                  <a:pt x="9239009" y="3687375"/>
                  <a:pt x="9238290" y="3684011"/>
                  <a:pt x="9236850" y="3681209"/>
                </a:cubicBezTo>
                <a:cubicBezTo>
                  <a:pt x="9235412" y="3678408"/>
                  <a:pt x="9233411" y="3676288"/>
                  <a:pt x="9230848" y="3674847"/>
                </a:cubicBezTo>
                <a:cubicBezTo>
                  <a:pt x="9228284" y="3673408"/>
                  <a:pt x="9225354" y="3672687"/>
                  <a:pt x="9222059" y="3672687"/>
                </a:cubicBezTo>
                <a:cubicBezTo>
                  <a:pt x="9219181" y="3672687"/>
                  <a:pt x="9216566" y="3673225"/>
                  <a:pt x="9214210" y="3674298"/>
                </a:cubicBezTo>
                <a:cubicBezTo>
                  <a:pt x="9211857" y="3675371"/>
                  <a:pt x="9209974" y="3676850"/>
                  <a:pt x="9208560" y="3678735"/>
                </a:cubicBezTo>
                <a:lnTo>
                  <a:pt x="9208560" y="3658707"/>
                </a:lnTo>
                <a:close/>
                <a:moveTo>
                  <a:pt x="8913386" y="3658707"/>
                </a:moveTo>
                <a:lnTo>
                  <a:pt x="8913386" y="3716828"/>
                </a:lnTo>
                <a:lnTo>
                  <a:pt x="8924372" y="3716828"/>
                </a:lnTo>
                <a:lnTo>
                  <a:pt x="8924372" y="3692794"/>
                </a:lnTo>
                <a:cubicBezTo>
                  <a:pt x="8924372" y="3689338"/>
                  <a:pt x="8925247" y="3686682"/>
                  <a:pt x="8927001" y="3684822"/>
                </a:cubicBezTo>
                <a:cubicBezTo>
                  <a:pt x="8928753" y="3682964"/>
                  <a:pt x="8931147" y="3682034"/>
                  <a:pt x="8934181" y="3682034"/>
                </a:cubicBezTo>
                <a:cubicBezTo>
                  <a:pt x="8937164" y="3682034"/>
                  <a:pt x="8939518" y="3682964"/>
                  <a:pt x="8941244" y="3684822"/>
                </a:cubicBezTo>
                <a:cubicBezTo>
                  <a:pt x="8942971" y="3686682"/>
                  <a:pt x="8943834" y="3689338"/>
                  <a:pt x="8943834" y="3692794"/>
                </a:cubicBezTo>
                <a:lnTo>
                  <a:pt x="8943834" y="3716828"/>
                </a:lnTo>
                <a:lnTo>
                  <a:pt x="8954820" y="3716828"/>
                </a:lnTo>
                <a:lnTo>
                  <a:pt x="8954820" y="3691301"/>
                </a:lnTo>
                <a:cubicBezTo>
                  <a:pt x="8954820" y="3687375"/>
                  <a:pt x="8954101" y="3684011"/>
                  <a:pt x="8952662" y="3681209"/>
                </a:cubicBezTo>
                <a:cubicBezTo>
                  <a:pt x="8951222" y="3678408"/>
                  <a:pt x="8949221" y="3676288"/>
                  <a:pt x="8946659" y="3674847"/>
                </a:cubicBezTo>
                <a:cubicBezTo>
                  <a:pt x="8944095" y="3673408"/>
                  <a:pt x="8941165" y="3672687"/>
                  <a:pt x="8937869" y="3672687"/>
                </a:cubicBezTo>
                <a:cubicBezTo>
                  <a:pt x="8934992" y="3672687"/>
                  <a:pt x="8932376" y="3673225"/>
                  <a:pt x="8930022" y="3674298"/>
                </a:cubicBezTo>
                <a:cubicBezTo>
                  <a:pt x="8927668" y="3675371"/>
                  <a:pt x="8925784" y="3676850"/>
                  <a:pt x="8924372" y="3678735"/>
                </a:cubicBezTo>
                <a:lnTo>
                  <a:pt x="8924372" y="3658707"/>
                </a:lnTo>
                <a:close/>
                <a:moveTo>
                  <a:pt x="8686393" y="3649867"/>
                </a:moveTo>
                <a:cubicBezTo>
                  <a:pt x="8686393" y="3699235"/>
                  <a:pt x="8726380" y="3739256"/>
                  <a:pt x="8775707" y="3739256"/>
                </a:cubicBezTo>
                <a:cubicBezTo>
                  <a:pt x="8825034" y="3739256"/>
                  <a:pt x="8865022" y="3699235"/>
                  <a:pt x="8865022" y="3649867"/>
                </a:cubicBezTo>
                <a:lnTo>
                  <a:pt x="8821608" y="3649867"/>
                </a:lnTo>
                <a:cubicBezTo>
                  <a:pt x="8821608" y="3675239"/>
                  <a:pt x="8801057" y="3695806"/>
                  <a:pt x="8775707" y="3695806"/>
                </a:cubicBezTo>
                <a:cubicBezTo>
                  <a:pt x="8750356" y="3695806"/>
                  <a:pt x="8729806" y="3675239"/>
                  <a:pt x="8729806" y="3649867"/>
                </a:cubicBezTo>
                <a:close/>
                <a:moveTo>
                  <a:pt x="0" y="0"/>
                </a:moveTo>
                <a:lnTo>
                  <a:pt x="3649813" y="0"/>
                </a:lnTo>
                <a:lnTo>
                  <a:pt x="5398520" y="0"/>
                </a:lnTo>
                <a:lnTo>
                  <a:pt x="5398520" y="1"/>
                </a:lnTo>
                <a:lnTo>
                  <a:pt x="9601199" y="1"/>
                </a:lnTo>
                <a:lnTo>
                  <a:pt x="9601199" y="0"/>
                </a:lnTo>
                <a:lnTo>
                  <a:pt x="9601200" y="0"/>
                </a:lnTo>
                <a:lnTo>
                  <a:pt x="9601200" y="689694"/>
                </a:lnTo>
                <a:lnTo>
                  <a:pt x="9601201" y="689694"/>
                </a:lnTo>
                <a:lnTo>
                  <a:pt x="9601201" y="3524969"/>
                </a:lnTo>
                <a:lnTo>
                  <a:pt x="9601200" y="3524969"/>
                </a:lnTo>
                <a:lnTo>
                  <a:pt x="9601200" y="4194894"/>
                </a:lnTo>
                <a:lnTo>
                  <a:pt x="4291693" y="4194894"/>
                </a:lnTo>
                <a:lnTo>
                  <a:pt x="4291693" y="4194893"/>
                </a:lnTo>
                <a:lnTo>
                  <a:pt x="0" y="4194893"/>
                </a:lnTo>
                <a:close/>
              </a:path>
            </a:pathLst>
          </a:custGeom>
          <a:solidFill>
            <a:schemeClr val="bg2">
              <a:lumMod val="60000"/>
              <a:lumOff val="40000"/>
            </a:schemeClr>
          </a:solidFill>
        </p:spPr>
        <p:txBody>
          <a:bodyPr wrap="square">
            <a:noAutofit/>
          </a:bodyPr>
          <a:lstStyle/>
          <a:p>
            <a:r>
              <a:rPr lang="nl-NL"/>
              <a:t>Klik op het pictogram als u een afbeelding wilt toevoegen</a:t>
            </a:r>
            <a:endParaRPr lang="en-GB"/>
          </a:p>
        </p:txBody>
      </p:sp>
      <p:pic>
        <p:nvPicPr>
          <p:cNvPr id="28" name="Graphic 27">
            <a:extLst>
              <a:ext uri="{FF2B5EF4-FFF2-40B4-BE49-F238E27FC236}">
                <a16:creationId xmlns:a16="http://schemas.microsoft.com/office/drawing/2014/main" id="{C7D5121A-32F7-E34B-B148-1B463FE444B1}"/>
              </a:ext>
            </a:extLst>
          </p:cNvPr>
          <p:cNvPicPr>
            <a:picLocks noChangeAspect="1"/>
          </p:cNvPicPr>
          <p:nvPr userDrawn="1"/>
        </p:nvPicPr>
        <p:blipFill rotWithShape="1">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1" t="29212" r="33333" b="19012"/>
          <a:stretch/>
        </p:blipFill>
        <p:spPr>
          <a:xfrm>
            <a:off x="6096000" y="0"/>
            <a:ext cx="6096000" cy="2663107"/>
          </a:xfrm>
          <a:prstGeom prst="rect">
            <a:avLst/>
          </a:prstGeom>
        </p:spPr>
      </p:pic>
      <p:sp>
        <p:nvSpPr>
          <p:cNvPr id="29" name="Tijdelijke aanduiding voor titel 1">
            <a:extLst>
              <a:ext uri="{FF2B5EF4-FFF2-40B4-BE49-F238E27FC236}">
                <a16:creationId xmlns:a16="http://schemas.microsoft.com/office/drawing/2014/main" id="{3D6FE879-893A-724F-A138-B50BE4589AAF}"/>
              </a:ext>
            </a:extLst>
          </p:cNvPr>
          <p:cNvSpPr>
            <a:spLocks noGrp="1"/>
          </p:cNvSpPr>
          <p:nvPr>
            <p:ph type="title" hasCustomPrompt="1"/>
          </p:nvPr>
        </p:nvSpPr>
        <p:spPr>
          <a:xfrm>
            <a:off x="2590799" y="769620"/>
            <a:ext cx="9169012" cy="640429"/>
          </a:xfrm>
          <a:prstGeom prst="rect">
            <a:avLst/>
          </a:prstGeom>
        </p:spPr>
        <p:txBody>
          <a:bodyPr vert="horz" lIns="0" tIns="45720" rIns="0" bIns="45720" rtlCol="0" anchor="t">
            <a:noAutofit/>
          </a:bodyPr>
          <a:lstStyle>
            <a:lvl1pPr>
              <a:defRPr sz="3600">
                <a:solidFill>
                  <a:schemeClr val="tx1"/>
                </a:solidFill>
              </a:defRPr>
            </a:lvl1pPr>
          </a:lstStyle>
          <a:p>
            <a:r>
              <a:rPr lang="nl-NL"/>
              <a:t>TITEL HOOFDSTUK</a:t>
            </a:r>
            <a:endParaRPr lang="nl-BE"/>
          </a:p>
        </p:txBody>
      </p:sp>
      <p:sp>
        <p:nvSpPr>
          <p:cNvPr id="30" name="Rechthoek 29">
            <a:extLst>
              <a:ext uri="{FF2B5EF4-FFF2-40B4-BE49-F238E27FC236}">
                <a16:creationId xmlns:a16="http://schemas.microsoft.com/office/drawing/2014/main" id="{BB304A22-8025-DF42-8CA8-BB8CA4D36011}"/>
              </a:ext>
            </a:extLst>
          </p:cNvPr>
          <p:cNvSpPr/>
          <p:nvPr userDrawn="1"/>
        </p:nvSpPr>
        <p:spPr>
          <a:xfrm>
            <a:off x="1762610" y="1137829"/>
            <a:ext cx="432000" cy="720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31" name="Tijdelijke aanduiding voor tekst 11">
            <a:extLst>
              <a:ext uri="{FF2B5EF4-FFF2-40B4-BE49-F238E27FC236}">
                <a16:creationId xmlns:a16="http://schemas.microsoft.com/office/drawing/2014/main" id="{F2FC2839-60EF-284B-AC91-1CD75609C1F2}"/>
              </a:ext>
            </a:extLst>
          </p:cNvPr>
          <p:cNvSpPr>
            <a:spLocks noGrp="1"/>
          </p:cNvSpPr>
          <p:nvPr>
            <p:ph type="body" sz="quarter" idx="10" hasCustomPrompt="1"/>
          </p:nvPr>
        </p:nvSpPr>
        <p:spPr>
          <a:xfrm>
            <a:off x="2590799" y="1872542"/>
            <a:ext cx="9169012" cy="307127"/>
          </a:xfrm>
        </p:spPr>
        <p:txBody>
          <a:bodyPr lIns="0" rIns="0">
            <a:normAutofit/>
          </a:bodyPr>
          <a:lstStyle>
            <a:lvl1pPr marL="0" indent="0">
              <a:buNone/>
              <a:defRPr sz="1600" b="1" i="1">
                <a:solidFill>
                  <a:schemeClr val="bg2">
                    <a:lumMod val="20000"/>
                    <a:lumOff val="80000"/>
                  </a:schemeClr>
                </a:solidFill>
                <a:latin typeface="Times New Roman" panose="02020603050405020304" pitchFamily="18" charset="0"/>
                <a:cs typeface="Times New Roman" panose="02020603050405020304" pitchFamily="18" charset="0"/>
              </a:defRPr>
            </a:lvl1pPr>
          </a:lstStyle>
          <a:p>
            <a:pPr lvl="0"/>
            <a:r>
              <a:rPr lang="en-GB" err="1"/>
              <a:t>Subtitel</a:t>
            </a:r>
            <a:r>
              <a:rPr lang="en-GB"/>
              <a:t> </a:t>
            </a:r>
            <a:r>
              <a:rPr lang="en-GB" err="1"/>
              <a:t>hoofdstuk</a:t>
            </a:r>
            <a:endParaRPr lang="en-GB"/>
          </a:p>
        </p:txBody>
      </p:sp>
      <p:sp>
        <p:nvSpPr>
          <p:cNvPr id="32" name="Tijdelijke aanduiding voor tekst 11">
            <a:extLst>
              <a:ext uri="{FF2B5EF4-FFF2-40B4-BE49-F238E27FC236}">
                <a16:creationId xmlns:a16="http://schemas.microsoft.com/office/drawing/2014/main" id="{0882493A-0D63-EB4B-85E7-D8BD1BD21827}"/>
              </a:ext>
            </a:extLst>
          </p:cNvPr>
          <p:cNvSpPr>
            <a:spLocks noGrp="1"/>
          </p:cNvSpPr>
          <p:nvPr>
            <p:ph type="body" sz="quarter" idx="15" hasCustomPrompt="1"/>
          </p:nvPr>
        </p:nvSpPr>
        <p:spPr>
          <a:xfrm>
            <a:off x="1308395" y="4244600"/>
            <a:ext cx="2564806" cy="2215991"/>
          </a:xfrm>
        </p:spPr>
        <p:txBody>
          <a:bodyPr wrap="none" lIns="0" tIns="0" rIns="0" bIns="0">
            <a:spAutoFit/>
          </a:bodyPr>
          <a:lstStyle>
            <a:lvl1pPr marL="0" indent="0" algn="ctr">
              <a:buNone/>
              <a:defRPr sz="14400" b="1" i="1">
                <a:solidFill>
                  <a:schemeClr val="bg1"/>
                </a:solidFill>
                <a:latin typeface="Times New Roman" panose="02020603050405020304" pitchFamily="18" charset="0"/>
                <a:cs typeface="Times New Roman" panose="02020603050405020304" pitchFamily="18" charset="0"/>
              </a:defRPr>
            </a:lvl1pPr>
          </a:lstStyle>
          <a:p>
            <a:pPr lvl="0"/>
            <a:r>
              <a:rPr lang="en-GB"/>
              <a:t>NR</a:t>
            </a:r>
          </a:p>
        </p:txBody>
      </p:sp>
    </p:spTree>
    <p:extLst>
      <p:ext uri="{BB962C8B-B14F-4D97-AF65-F5344CB8AC3E}">
        <p14:creationId xmlns:p14="http://schemas.microsoft.com/office/powerpoint/2010/main" val="1469172692"/>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00% Tekst">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9769306" cy="3694195"/>
          </a:xfrm>
        </p:spPr>
        <p:txBody>
          <a:bodyPr lIns="0" tIns="0" rIns="0" bIns="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813" name="Tijdelijke aanduiding voor dianummer 5">
            <a:extLst>
              <a:ext uri="{FF2B5EF4-FFF2-40B4-BE49-F238E27FC236}">
                <a16:creationId xmlns:a16="http://schemas.microsoft.com/office/drawing/2014/main" id="{0D3151F1-656F-7B46-8B5B-B92A06A2B962}"/>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62" name="Graphic 2">
            <a:extLst>
              <a:ext uri="{FF2B5EF4-FFF2-40B4-BE49-F238E27FC236}">
                <a16:creationId xmlns:a16="http://schemas.microsoft.com/office/drawing/2014/main" id="{EC1B31F3-9CF8-7D43-8B3C-1C4D96402985}"/>
              </a:ext>
            </a:extLst>
          </p:cNvPr>
          <p:cNvGrpSpPr>
            <a:grpSpLocks noChangeAspect="1"/>
          </p:cNvGrpSpPr>
          <p:nvPr userDrawn="1"/>
        </p:nvGrpSpPr>
        <p:grpSpPr>
          <a:xfrm>
            <a:off x="11131645" y="6312991"/>
            <a:ext cx="814935" cy="291600"/>
            <a:chOff x="-1597345" y="233060"/>
            <a:chExt cx="9980364" cy="3571175"/>
          </a:xfrm>
        </p:grpSpPr>
        <p:sp>
          <p:nvSpPr>
            <p:cNvPr id="63" name="Vrije vorm 62">
              <a:extLst>
                <a:ext uri="{FF2B5EF4-FFF2-40B4-BE49-F238E27FC236}">
                  <a16:creationId xmlns:a16="http://schemas.microsoft.com/office/drawing/2014/main" id="{0D8C5C7A-25FE-5946-BE03-80592EC0E998}"/>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4" name="Vrije vorm 63">
              <a:extLst>
                <a:ext uri="{FF2B5EF4-FFF2-40B4-BE49-F238E27FC236}">
                  <a16:creationId xmlns:a16="http://schemas.microsoft.com/office/drawing/2014/main" id="{8732CFBF-7C5B-974B-9D6D-B1F9B2A6E6A7}"/>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5" name="Vrije vorm 64">
              <a:extLst>
                <a:ext uri="{FF2B5EF4-FFF2-40B4-BE49-F238E27FC236}">
                  <a16:creationId xmlns:a16="http://schemas.microsoft.com/office/drawing/2014/main" id="{6B5A91DB-253F-0748-BAAF-9D588B63E793}"/>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6" name="Graphic 2">
              <a:extLst>
                <a:ext uri="{FF2B5EF4-FFF2-40B4-BE49-F238E27FC236}">
                  <a16:creationId xmlns:a16="http://schemas.microsoft.com/office/drawing/2014/main" id="{640FEDF8-ACE7-8B43-B561-61710405237E}"/>
                </a:ext>
              </a:extLst>
            </p:cNvPr>
            <p:cNvGrpSpPr/>
            <p:nvPr/>
          </p:nvGrpSpPr>
          <p:grpSpPr>
            <a:xfrm>
              <a:off x="184698" y="233060"/>
              <a:ext cx="8198320" cy="3571175"/>
              <a:chOff x="184698" y="233060"/>
              <a:chExt cx="8198320" cy="3571175"/>
            </a:xfrm>
          </p:grpSpPr>
          <p:sp>
            <p:nvSpPr>
              <p:cNvPr id="67" name="Vrije vorm 66">
                <a:extLst>
                  <a:ext uri="{FF2B5EF4-FFF2-40B4-BE49-F238E27FC236}">
                    <a16:creationId xmlns:a16="http://schemas.microsoft.com/office/drawing/2014/main" id="{1B8811D1-FC7F-C64B-BA3F-E231CF85CCE2}"/>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68" name="Vrije vorm 67">
                <a:extLst>
                  <a:ext uri="{FF2B5EF4-FFF2-40B4-BE49-F238E27FC236}">
                    <a16:creationId xmlns:a16="http://schemas.microsoft.com/office/drawing/2014/main" id="{2C923F4B-A9F8-D545-8553-06B17D86BD13}"/>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69" name="Vrije vorm 68">
                <a:extLst>
                  <a:ext uri="{FF2B5EF4-FFF2-40B4-BE49-F238E27FC236}">
                    <a16:creationId xmlns:a16="http://schemas.microsoft.com/office/drawing/2014/main" id="{AE3CF8A9-E2D4-DD40-911F-02947B4B8D76}"/>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D16FE5C6-54A5-6541-B10F-DC7BBFD3800A}"/>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F62000E0-B7BF-D24F-AEBC-DE12982D74B2}"/>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1706AEFE-DDF8-3740-AFB0-3F176B30B0F9}"/>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E28AD672-42C4-1840-ADDD-490513733331}"/>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1C5DE114-1F12-1D43-9101-7B280F9C2D62}"/>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CD1CF904-38EF-264A-A61E-8C7B99E0AF47}"/>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EEBD3F15-D27B-EB44-B440-7BAD40A13340}"/>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0A057BFB-728D-FB47-839C-8E363800D815}"/>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E604F658-6ABC-2C4C-832E-E9DEDE84894B}"/>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79" name="Vrije vorm 78">
                <a:extLst>
                  <a:ext uri="{FF2B5EF4-FFF2-40B4-BE49-F238E27FC236}">
                    <a16:creationId xmlns:a16="http://schemas.microsoft.com/office/drawing/2014/main" id="{129C1EE7-852A-074A-B315-1DDEA8C45F81}"/>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413077050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ekst 2 Kolommen">
    <p:spTree>
      <p:nvGrpSpPr>
        <p:cNvPr id="1" name=""/>
        <p:cNvGrpSpPr/>
        <p:nvPr/>
      </p:nvGrpSpPr>
      <p:grpSpPr>
        <a:xfrm>
          <a:off x="0" y="0"/>
          <a:ext cx="0" cy="0"/>
          <a:chOff x="0" y="0"/>
          <a:chExt cx="0" cy="0"/>
        </a:xfrm>
      </p:grpSpPr>
      <p:pic>
        <p:nvPicPr>
          <p:cNvPr id="403" name="Graphic 402">
            <a:extLst>
              <a:ext uri="{FF2B5EF4-FFF2-40B4-BE49-F238E27FC236}">
                <a16:creationId xmlns:a16="http://schemas.microsoft.com/office/drawing/2014/main" id="{88DA11AF-A370-DE45-91D8-95192A9EE57A}"/>
              </a:ext>
            </a:extLst>
          </p:cNvPr>
          <p:cNvPicPr>
            <a:picLocks noChangeAspect="1"/>
          </p:cNvPicPr>
          <p:nvPr userDrawn="1"/>
        </p:nvPicPr>
        <p:blipFill>
          <a:blip r:embed="rId2">
            <a:extLst>
              <a:ext uri="{28A0092B-C50C-407E-A947-70E740481C1C}">
                <a14:useLocalDpi xmlns:a14="http://schemas.microsoft.com/office/drawing/2010/main" val="0"/>
              </a:ext>
              <a:ext uri="{96DAC541-7B7A-43D3-8B79-37D633B846F1}">
                <asvg:svgBlip xmlns:asvg="http://schemas.microsoft.com/office/drawing/2016/SVG/main" r:embed="rId3"/>
              </a:ext>
            </a:extLst>
          </a:blip>
          <a:srcRect l="267" r="77922" b="61482"/>
          <a:stretch>
            <a:fillRect/>
          </a:stretch>
        </p:blipFill>
        <p:spPr>
          <a:xfrm>
            <a:off x="791182" y="1"/>
            <a:ext cx="1994387" cy="1981199"/>
          </a:xfrm>
          <a:custGeom>
            <a:avLst/>
            <a:gdLst>
              <a:gd name="connsiteX0" fmla="*/ 0 w 1994387"/>
              <a:gd name="connsiteY0" fmla="*/ 0 h 1981199"/>
              <a:gd name="connsiteX1" fmla="*/ 1994387 w 1994387"/>
              <a:gd name="connsiteY1" fmla="*/ 0 h 1981199"/>
              <a:gd name="connsiteX2" fmla="*/ 1994387 w 1994387"/>
              <a:gd name="connsiteY2" fmla="*/ 1981199 h 1981199"/>
              <a:gd name="connsiteX3" fmla="*/ 0 w 1994387"/>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1994387" h="1981199">
                <a:moveTo>
                  <a:pt x="0" y="0"/>
                </a:moveTo>
                <a:lnTo>
                  <a:pt x="1994387" y="0"/>
                </a:lnTo>
                <a:lnTo>
                  <a:pt x="1994387" y="1981199"/>
                </a:lnTo>
                <a:lnTo>
                  <a:pt x="0" y="1981199"/>
                </a:lnTo>
                <a:close/>
              </a:path>
            </a:pathLst>
          </a:custGeom>
        </p:spPr>
      </p:pic>
      <p:sp>
        <p:nvSpPr>
          <p:cNvPr id="9" name="Tijdelijke aanduiding voor titel 1">
            <a:extLst>
              <a:ext uri="{FF2B5EF4-FFF2-40B4-BE49-F238E27FC236}">
                <a16:creationId xmlns:a16="http://schemas.microsoft.com/office/drawing/2014/main" id="{84C94134-26FD-0A4F-954E-EA4B32EFDD52}"/>
              </a:ext>
            </a:extLst>
          </p:cNvPr>
          <p:cNvSpPr>
            <a:spLocks noGrp="1"/>
          </p:cNvSpPr>
          <p:nvPr>
            <p:ph type="title" hasCustomPrompt="1"/>
          </p:nvPr>
        </p:nvSpPr>
        <p:spPr>
          <a:xfrm>
            <a:off x="2184788" y="844598"/>
            <a:ext cx="9169012" cy="481631"/>
          </a:xfrm>
          <a:prstGeom prst="rect">
            <a:avLst/>
          </a:prstGeom>
        </p:spPr>
        <p:txBody>
          <a:bodyPr vert="horz" lIns="0" tIns="45720" rIns="0" bIns="45720" rtlCol="0" anchor="b">
            <a:noAutofit/>
          </a:bodyPr>
          <a:lstStyle>
            <a:lvl1pPr>
              <a:defRPr sz="2400">
                <a:solidFill>
                  <a:schemeClr val="tx1"/>
                </a:solidFill>
              </a:defRPr>
            </a:lvl1pPr>
          </a:lstStyle>
          <a:p>
            <a:r>
              <a:rPr lang="nl-NL"/>
              <a:t>TITEL SLIDE</a:t>
            </a:r>
            <a:endParaRPr lang="nl-BE"/>
          </a:p>
        </p:txBody>
      </p:sp>
      <p:sp>
        <p:nvSpPr>
          <p:cNvPr id="10" name="Rechthoek 9">
            <a:extLst>
              <a:ext uri="{FF2B5EF4-FFF2-40B4-BE49-F238E27FC236}">
                <a16:creationId xmlns:a16="http://schemas.microsoft.com/office/drawing/2014/main" id="{38EC2E4A-655B-4A44-A105-2D8A6CBD7D02}"/>
              </a:ext>
            </a:extLst>
          </p:cNvPr>
          <p:cNvSpPr/>
          <p:nvPr userDrawn="1"/>
        </p:nvSpPr>
        <p:spPr>
          <a:xfrm>
            <a:off x="1584494" y="1161095"/>
            <a:ext cx="324000" cy="468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2" name="Tijdelijke aanduiding voor tekst 11">
            <a:extLst>
              <a:ext uri="{FF2B5EF4-FFF2-40B4-BE49-F238E27FC236}">
                <a16:creationId xmlns:a16="http://schemas.microsoft.com/office/drawing/2014/main" id="{D8BB22BF-3805-C044-A435-C2914E2568D5}"/>
              </a:ext>
            </a:extLst>
          </p:cNvPr>
          <p:cNvSpPr>
            <a:spLocks noGrp="1"/>
          </p:cNvSpPr>
          <p:nvPr>
            <p:ph type="body" sz="quarter" idx="10" hasCustomPrompt="1"/>
          </p:nvPr>
        </p:nvSpPr>
        <p:spPr>
          <a:xfrm>
            <a:off x="2184788" y="1326229"/>
            <a:ext cx="9169012" cy="307127"/>
          </a:xfrm>
        </p:spPr>
        <p:txBody>
          <a:bodyPr lIns="0" rIns="0">
            <a:normAutofit/>
          </a:bodyPr>
          <a:lstStyle>
            <a:lvl1pPr marL="0" indent="0">
              <a:buNone/>
              <a:defRPr sz="1600" b="1" i="1">
                <a:solidFill>
                  <a:schemeClr val="tx2"/>
                </a:solidFill>
                <a:latin typeface="Times New Roman" panose="02020603050405020304" pitchFamily="18" charset="0"/>
                <a:cs typeface="Times New Roman" panose="02020603050405020304" pitchFamily="18" charset="0"/>
              </a:defRPr>
            </a:lvl1pPr>
          </a:lstStyle>
          <a:p>
            <a:pPr lvl="0"/>
            <a:r>
              <a:rPr lang="en-GB" err="1"/>
              <a:t>Subtitel</a:t>
            </a:r>
            <a:r>
              <a:rPr lang="en-GB"/>
              <a:t> van </a:t>
            </a:r>
            <a:r>
              <a:rPr lang="en-GB" err="1"/>
              <a:t>deze</a:t>
            </a:r>
            <a:r>
              <a:rPr lang="en-GB"/>
              <a:t> slide</a:t>
            </a:r>
          </a:p>
        </p:txBody>
      </p:sp>
      <p:sp>
        <p:nvSpPr>
          <p:cNvPr id="785" name="Tijdelijke aanduiding voor tekst 784">
            <a:extLst>
              <a:ext uri="{FF2B5EF4-FFF2-40B4-BE49-F238E27FC236}">
                <a16:creationId xmlns:a16="http://schemas.microsoft.com/office/drawing/2014/main" id="{A3662D1B-AF26-9B40-98CF-AF3711B9CDFC}"/>
              </a:ext>
            </a:extLst>
          </p:cNvPr>
          <p:cNvSpPr>
            <a:spLocks noGrp="1"/>
          </p:cNvSpPr>
          <p:nvPr>
            <p:ph type="body" sz="quarter" idx="11"/>
          </p:nvPr>
        </p:nvSpPr>
        <p:spPr>
          <a:xfrm>
            <a:off x="1584494" y="2368988"/>
            <a:ext cx="9769306" cy="3694195"/>
          </a:xfrm>
        </p:spPr>
        <p:txBody>
          <a:bodyPr lIns="0" tIns="0" rIns="0" bIns="0" numCol="2" spcCol="360000"/>
          <a:lstStyle/>
          <a:p>
            <a:pPr lvl="0"/>
            <a:r>
              <a:rPr lang="nl-NL"/>
              <a:t>Klikken om de tekststijl van het model te bewerken</a:t>
            </a:r>
          </a:p>
          <a:p>
            <a:pPr lvl="1"/>
            <a:r>
              <a:rPr lang="nl-NL"/>
              <a:t>Tweede niveau</a:t>
            </a:r>
          </a:p>
          <a:p>
            <a:pPr lvl="2"/>
            <a:r>
              <a:rPr lang="nl-NL"/>
              <a:t>Derde niveau</a:t>
            </a:r>
          </a:p>
          <a:p>
            <a:pPr lvl="3"/>
            <a:r>
              <a:rPr lang="nl-NL"/>
              <a:t>Vierde niveau</a:t>
            </a:r>
          </a:p>
          <a:p>
            <a:pPr lvl="4"/>
            <a:r>
              <a:rPr lang="nl-NL"/>
              <a:t>Vijfde niveau</a:t>
            </a:r>
            <a:endParaRPr lang="en-GB"/>
          </a:p>
        </p:txBody>
      </p:sp>
      <p:sp>
        <p:nvSpPr>
          <p:cNvPr id="787" name="Tijdelijke aanduiding voor tekst 784">
            <a:extLst>
              <a:ext uri="{FF2B5EF4-FFF2-40B4-BE49-F238E27FC236}">
                <a16:creationId xmlns:a16="http://schemas.microsoft.com/office/drawing/2014/main" id="{5D1BBE58-55B1-2742-9E16-2AD6F08E8D5B}"/>
              </a:ext>
            </a:extLst>
          </p:cNvPr>
          <p:cNvSpPr>
            <a:spLocks noGrp="1"/>
          </p:cNvSpPr>
          <p:nvPr>
            <p:ph type="body" sz="quarter" idx="13" hasCustomPrompt="1"/>
          </p:nvPr>
        </p:nvSpPr>
        <p:spPr>
          <a:xfrm>
            <a:off x="198000" y="4882186"/>
            <a:ext cx="197353" cy="1180997"/>
          </a:xfrm>
        </p:spPr>
        <p:txBody>
          <a:bodyPr vert="vert270" wrap="none" lIns="72000" tIns="72000" rIns="0" bIns="180000">
            <a:spAutoFit/>
          </a:bodyPr>
          <a:lstStyle>
            <a:lvl1pPr>
              <a:defRPr sz="900"/>
            </a:lvl1pPr>
          </a:lstStyle>
          <a:p>
            <a:pPr lvl="0"/>
            <a:r>
              <a:rPr lang="nl-NL"/>
              <a:t>TITEL HOOFDSTUK</a:t>
            </a:r>
            <a:endParaRPr lang="en-GB"/>
          </a:p>
        </p:txBody>
      </p:sp>
      <p:pic>
        <p:nvPicPr>
          <p:cNvPr id="812" name="Graphic 811">
            <a:extLst>
              <a:ext uri="{FF2B5EF4-FFF2-40B4-BE49-F238E27FC236}">
                <a16:creationId xmlns:a16="http://schemas.microsoft.com/office/drawing/2014/main" id="{AFD54D8F-B6D7-BE43-AE1F-A48781763750}"/>
              </a:ext>
            </a:extLst>
          </p:cNvPr>
          <p:cNvPicPr>
            <a:picLocks noChangeAspect="1"/>
          </p:cNvPicPr>
          <p:nvPr userDrawn="1"/>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rcRect l="267" r="97049" b="61482"/>
          <a:stretch>
            <a:fillRect/>
          </a:stretch>
        </p:blipFill>
        <p:spPr>
          <a:xfrm>
            <a:off x="11946580" y="4081983"/>
            <a:ext cx="245419" cy="1981199"/>
          </a:xfrm>
          <a:custGeom>
            <a:avLst/>
            <a:gdLst>
              <a:gd name="connsiteX0" fmla="*/ 0 w 245419"/>
              <a:gd name="connsiteY0" fmla="*/ 0 h 1981199"/>
              <a:gd name="connsiteX1" fmla="*/ 245419 w 245419"/>
              <a:gd name="connsiteY1" fmla="*/ 0 h 1981199"/>
              <a:gd name="connsiteX2" fmla="*/ 245419 w 245419"/>
              <a:gd name="connsiteY2" fmla="*/ 1981199 h 1981199"/>
              <a:gd name="connsiteX3" fmla="*/ 0 w 245419"/>
              <a:gd name="connsiteY3" fmla="*/ 1981199 h 1981199"/>
            </a:gdLst>
            <a:ahLst/>
            <a:cxnLst>
              <a:cxn ang="0">
                <a:pos x="connsiteX0" y="connsiteY0"/>
              </a:cxn>
              <a:cxn ang="0">
                <a:pos x="connsiteX1" y="connsiteY1"/>
              </a:cxn>
              <a:cxn ang="0">
                <a:pos x="connsiteX2" y="connsiteY2"/>
              </a:cxn>
              <a:cxn ang="0">
                <a:pos x="connsiteX3" y="connsiteY3"/>
              </a:cxn>
            </a:cxnLst>
            <a:rect l="l" t="t" r="r" b="b"/>
            <a:pathLst>
              <a:path w="245419" h="1981199">
                <a:moveTo>
                  <a:pt x="0" y="0"/>
                </a:moveTo>
                <a:lnTo>
                  <a:pt x="245419" y="0"/>
                </a:lnTo>
                <a:lnTo>
                  <a:pt x="245419" y="1981199"/>
                </a:lnTo>
                <a:lnTo>
                  <a:pt x="0" y="1981199"/>
                </a:lnTo>
                <a:close/>
              </a:path>
            </a:pathLst>
          </a:custGeom>
        </p:spPr>
      </p:pic>
      <p:sp>
        <p:nvSpPr>
          <p:cNvPr id="11" name="Tijdelijke aanduiding voor dianummer 5">
            <a:extLst>
              <a:ext uri="{FF2B5EF4-FFF2-40B4-BE49-F238E27FC236}">
                <a16:creationId xmlns:a16="http://schemas.microsoft.com/office/drawing/2014/main" id="{F75ADF20-F78A-974B-BD57-6F71EBAD5DD9}"/>
              </a:ext>
            </a:extLst>
          </p:cNvPr>
          <p:cNvSpPr txBox="1">
            <a:spLocks noChangeAspect="1"/>
          </p:cNvSpPr>
          <p:nvPr userDrawn="1"/>
        </p:nvSpPr>
        <p:spPr>
          <a:xfrm>
            <a:off x="0" y="6064591"/>
            <a:ext cx="396000" cy="396000"/>
          </a:xfrm>
          <a:prstGeom prst="rect">
            <a:avLst/>
          </a:prstGeom>
          <a:solidFill>
            <a:schemeClr val="tx2"/>
          </a:solidFill>
        </p:spPr>
        <p:txBody>
          <a:bodyPr vert="horz" wrap="none" lIns="36000" tIns="0" rIns="36000" bIns="0" rtlCol="0" anchor="ctr">
            <a:normAutofit/>
          </a:bodyPr>
          <a:lstStyle>
            <a:defPPr>
              <a:defRPr lang="nl-BE"/>
            </a:defPPr>
            <a:lvl1pPr marL="0" algn="ctr" defTabSz="914400" rtl="0" eaLnBrk="1" latinLnBrk="0" hangingPunct="1">
              <a:defRPr sz="1000" kern="1200">
                <a:solidFill>
                  <a:schemeClr val="bg1"/>
                </a:solidFill>
                <a:latin typeface="+mj-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A4FAFF9E-DC53-4AC0-AF44-49258468423F}" type="slidenum">
              <a:rPr lang="nl-BE" smtClean="0"/>
              <a:pPr/>
              <a:t>‹#›</a:t>
            </a:fld>
            <a:endParaRPr lang="nl-BE"/>
          </a:p>
        </p:txBody>
      </p:sp>
      <p:grpSp>
        <p:nvGrpSpPr>
          <p:cNvPr id="64" name="Graphic 2">
            <a:extLst>
              <a:ext uri="{FF2B5EF4-FFF2-40B4-BE49-F238E27FC236}">
                <a16:creationId xmlns:a16="http://schemas.microsoft.com/office/drawing/2014/main" id="{A24A5D17-0E2B-BB43-BA05-8D9DAD6275D1}"/>
              </a:ext>
            </a:extLst>
          </p:cNvPr>
          <p:cNvGrpSpPr>
            <a:grpSpLocks noChangeAspect="1"/>
          </p:cNvGrpSpPr>
          <p:nvPr userDrawn="1"/>
        </p:nvGrpSpPr>
        <p:grpSpPr>
          <a:xfrm>
            <a:off x="11131645" y="6312991"/>
            <a:ext cx="814935" cy="291600"/>
            <a:chOff x="-1597345" y="233060"/>
            <a:chExt cx="9980364" cy="3571175"/>
          </a:xfrm>
        </p:grpSpPr>
        <p:sp>
          <p:nvSpPr>
            <p:cNvPr id="65" name="Vrije vorm 64">
              <a:extLst>
                <a:ext uri="{FF2B5EF4-FFF2-40B4-BE49-F238E27FC236}">
                  <a16:creationId xmlns:a16="http://schemas.microsoft.com/office/drawing/2014/main" id="{B50EF327-A2BE-1644-AB38-FB795F948E10}"/>
                </a:ext>
              </a:extLst>
            </p:cNvPr>
            <p:cNvSpPr/>
            <p:nvPr/>
          </p:nvSpPr>
          <p:spPr>
            <a:xfrm flipV="1">
              <a:off x="-1597345" y="1616463"/>
              <a:ext cx="2376671" cy="2156850"/>
            </a:xfrm>
            <a:custGeom>
              <a:avLst/>
              <a:gdLst>
                <a:gd name="connsiteX0" fmla="*/ 1664335 w 2376671"/>
                <a:gd name="connsiteY0" fmla="*/ 2157309 h 2156850"/>
                <a:gd name="connsiteX1" fmla="*/ 1190567 w 2376671"/>
                <a:gd name="connsiteY1" fmla="*/ 618909 h 2156850"/>
                <a:gd name="connsiteX2" fmla="*/ 716799 w 2376671"/>
                <a:gd name="connsiteY2" fmla="*/ 2157309 h 2156850"/>
                <a:gd name="connsiteX3" fmla="*/ 274 w 2376671"/>
                <a:gd name="connsiteY3" fmla="*/ 2157309 h 2156850"/>
                <a:gd name="connsiteX4" fmla="*/ 775544 w 2376671"/>
                <a:gd name="connsiteY4" fmla="*/ 469 h 2156850"/>
                <a:gd name="connsiteX5" fmla="*/ 1601686 w 2376671"/>
                <a:gd name="connsiteY5" fmla="*/ 459 h 2156850"/>
                <a:gd name="connsiteX6" fmla="*/ 2376945 w 2376671"/>
                <a:gd name="connsiteY6" fmla="*/ 2157309 h 215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1" h="2156850">
                  <a:moveTo>
                    <a:pt x="1664335" y="2157309"/>
                  </a:moveTo>
                  <a:lnTo>
                    <a:pt x="1190567" y="618909"/>
                  </a:lnTo>
                  <a:lnTo>
                    <a:pt x="716799" y="2157309"/>
                  </a:lnTo>
                  <a:lnTo>
                    <a:pt x="274" y="2157309"/>
                  </a:lnTo>
                  <a:lnTo>
                    <a:pt x="775544" y="469"/>
                  </a:lnTo>
                  <a:lnTo>
                    <a:pt x="1601686" y="459"/>
                  </a:lnTo>
                  <a:lnTo>
                    <a:pt x="2376945" y="2157309"/>
                  </a:lnTo>
                  <a:close/>
                </a:path>
              </a:pathLst>
            </a:custGeom>
            <a:solidFill>
              <a:srgbClr val="231F20"/>
            </a:solidFill>
            <a:ln w="10118" cap="flat">
              <a:noFill/>
              <a:prstDash val="solid"/>
              <a:miter/>
            </a:ln>
          </p:spPr>
          <p:txBody>
            <a:bodyPr rtlCol="0" anchor="ctr"/>
            <a:lstStyle/>
            <a:p>
              <a:endParaRPr lang="nl-NL"/>
            </a:p>
          </p:txBody>
        </p:sp>
        <p:sp>
          <p:nvSpPr>
            <p:cNvPr id="66" name="Vrije vorm 65">
              <a:extLst>
                <a:ext uri="{FF2B5EF4-FFF2-40B4-BE49-F238E27FC236}">
                  <a16:creationId xmlns:a16="http://schemas.microsoft.com/office/drawing/2014/main" id="{B16FBEDB-479D-F844-AAC2-010CB4AFC577}"/>
                </a:ext>
              </a:extLst>
            </p:cNvPr>
            <p:cNvSpPr/>
            <p:nvPr/>
          </p:nvSpPr>
          <p:spPr>
            <a:xfrm flipV="1">
              <a:off x="943753" y="1616470"/>
              <a:ext cx="669528" cy="2156859"/>
            </a:xfrm>
            <a:custGeom>
              <a:avLst/>
              <a:gdLst>
                <a:gd name="connsiteX0" fmla="*/ 669528 w 669528"/>
                <a:gd name="connsiteY0" fmla="*/ 140 h 2156859"/>
                <a:gd name="connsiteX1" fmla="*/ 0 w 669528"/>
                <a:gd name="connsiteY1" fmla="*/ 140 h 2156859"/>
                <a:gd name="connsiteX2" fmla="*/ 0 w 669528"/>
                <a:gd name="connsiteY2" fmla="*/ 2157000 h 2156859"/>
                <a:gd name="connsiteX3" fmla="*/ 669528 w 669528"/>
                <a:gd name="connsiteY3" fmla="*/ 2157000 h 2156859"/>
              </a:gdLst>
              <a:ahLst/>
              <a:cxnLst>
                <a:cxn ang="0">
                  <a:pos x="connsiteX0" y="connsiteY0"/>
                </a:cxn>
                <a:cxn ang="0">
                  <a:pos x="connsiteX1" y="connsiteY1"/>
                </a:cxn>
                <a:cxn ang="0">
                  <a:pos x="connsiteX2" y="connsiteY2"/>
                </a:cxn>
                <a:cxn ang="0">
                  <a:pos x="connsiteX3" y="connsiteY3"/>
                </a:cxn>
              </a:cxnLst>
              <a:rect l="l" t="t" r="r" b="b"/>
              <a:pathLst>
                <a:path w="669528" h="2156859">
                  <a:moveTo>
                    <a:pt x="669528" y="140"/>
                  </a:moveTo>
                  <a:lnTo>
                    <a:pt x="0" y="140"/>
                  </a:lnTo>
                  <a:lnTo>
                    <a:pt x="0" y="2157000"/>
                  </a:lnTo>
                  <a:lnTo>
                    <a:pt x="669528" y="2157000"/>
                  </a:lnTo>
                  <a:close/>
                </a:path>
              </a:pathLst>
            </a:custGeom>
            <a:solidFill>
              <a:srgbClr val="231F20"/>
            </a:solidFill>
            <a:ln w="10118" cap="flat">
              <a:noFill/>
              <a:prstDash val="solid"/>
              <a:miter/>
            </a:ln>
          </p:spPr>
          <p:txBody>
            <a:bodyPr rtlCol="0" anchor="ctr"/>
            <a:lstStyle/>
            <a:p>
              <a:endParaRPr lang="nl-NL"/>
            </a:p>
          </p:txBody>
        </p:sp>
        <p:sp>
          <p:nvSpPr>
            <p:cNvPr id="67" name="Vrije vorm 66">
              <a:extLst>
                <a:ext uri="{FF2B5EF4-FFF2-40B4-BE49-F238E27FC236}">
                  <a16:creationId xmlns:a16="http://schemas.microsoft.com/office/drawing/2014/main" id="{6D02DEE3-76C2-2647-8493-7C3446FB6B9A}"/>
                </a:ext>
              </a:extLst>
            </p:cNvPr>
            <p:cNvSpPr/>
            <p:nvPr/>
          </p:nvSpPr>
          <p:spPr>
            <a:xfrm flipV="1">
              <a:off x="1773807" y="1616468"/>
              <a:ext cx="2376670" cy="2156860"/>
            </a:xfrm>
            <a:custGeom>
              <a:avLst/>
              <a:gdLst>
                <a:gd name="connsiteX0" fmla="*/ 1190854 w 2376670"/>
                <a:gd name="connsiteY0" fmla="*/ 618757 h 2156860"/>
                <a:gd name="connsiteX1" fmla="*/ 1664622 w 2376670"/>
                <a:gd name="connsiteY1" fmla="*/ 2157167 h 2156860"/>
                <a:gd name="connsiteX2" fmla="*/ 2377232 w 2376670"/>
                <a:gd name="connsiteY2" fmla="*/ 2157167 h 2156860"/>
                <a:gd name="connsiteX3" fmla="*/ 1601972 w 2376670"/>
                <a:gd name="connsiteY3" fmla="*/ 307 h 2156860"/>
                <a:gd name="connsiteX4" fmla="*/ 775820 w 2376670"/>
                <a:gd name="connsiteY4" fmla="*/ 307 h 2156860"/>
                <a:gd name="connsiteX5" fmla="*/ 560 w 2376670"/>
                <a:gd name="connsiteY5" fmla="*/ 2157167 h 2156860"/>
                <a:gd name="connsiteX6" fmla="*/ 717086 w 2376670"/>
                <a:gd name="connsiteY6" fmla="*/ 2157167 h 21568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376670" h="2156860">
                  <a:moveTo>
                    <a:pt x="1190854" y="618757"/>
                  </a:moveTo>
                  <a:lnTo>
                    <a:pt x="1664622" y="2157167"/>
                  </a:lnTo>
                  <a:lnTo>
                    <a:pt x="2377232" y="2157167"/>
                  </a:lnTo>
                  <a:lnTo>
                    <a:pt x="1601972" y="307"/>
                  </a:lnTo>
                  <a:lnTo>
                    <a:pt x="775820" y="307"/>
                  </a:lnTo>
                  <a:lnTo>
                    <a:pt x="560" y="2157167"/>
                  </a:lnTo>
                  <a:lnTo>
                    <a:pt x="717086" y="2157167"/>
                  </a:lnTo>
                  <a:close/>
                </a:path>
              </a:pathLst>
            </a:custGeom>
            <a:solidFill>
              <a:srgbClr val="231F20"/>
            </a:solidFill>
            <a:ln w="10118" cap="flat">
              <a:noFill/>
              <a:prstDash val="solid"/>
              <a:miter/>
            </a:ln>
          </p:spPr>
          <p:txBody>
            <a:bodyPr rtlCol="0" anchor="ctr"/>
            <a:lstStyle/>
            <a:p>
              <a:endParaRPr lang="nl-NL"/>
            </a:p>
          </p:txBody>
        </p:sp>
        <p:grpSp>
          <p:nvGrpSpPr>
            <p:cNvPr id="68" name="Graphic 2">
              <a:extLst>
                <a:ext uri="{FF2B5EF4-FFF2-40B4-BE49-F238E27FC236}">
                  <a16:creationId xmlns:a16="http://schemas.microsoft.com/office/drawing/2014/main" id="{84D63542-B5EB-0846-8023-BE50A7FB95FE}"/>
                </a:ext>
              </a:extLst>
            </p:cNvPr>
            <p:cNvGrpSpPr/>
            <p:nvPr/>
          </p:nvGrpSpPr>
          <p:grpSpPr>
            <a:xfrm>
              <a:off x="184698" y="233060"/>
              <a:ext cx="8198320" cy="3571175"/>
              <a:chOff x="184698" y="233060"/>
              <a:chExt cx="8198320" cy="3571175"/>
            </a:xfrm>
          </p:grpSpPr>
          <p:sp>
            <p:nvSpPr>
              <p:cNvPr id="69" name="Vrije vorm 68">
                <a:extLst>
                  <a:ext uri="{FF2B5EF4-FFF2-40B4-BE49-F238E27FC236}">
                    <a16:creationId xmlns:a16="http://schemas.microsoft.com/office/drawing/2014/main" id="{DC57BC06-5A0B-7F49-BA54-0C4BFAE1029A}"/>
                  </a:ext>
                </a:extLst>
              </p:cNvPr>
              <p:cNvSpPr/>
              <p:nvPr/>
            </p:nvSpPr>
            <p:spPr>
              <a:xfrm flipV="1">
                <a:off x="4181769" y="1585525"/>
                <a:ext cx="2192617" cy="2218711"/>
              </a:xfrm>
              <a:custGeom>
                <a:avLst/>
                <a:gdLst>
                  <a:gd name="connsiteX0" fmla="*/ 2181767 w 2192617"/>
                  <a:gd name="connsiteY0" fmla="*/ 951222 h 2218711"/>
                  <a:gd name="connsiteX1" fmla="*/ 666509 w 2192617"/>
                  <a:gd name="connsiteY1" fmla="*/ 951222 h 2218711"/>
                  <a:gd name="connsiteX2" fmla="*/ 797676 w 2192617"/>
                  <a:gd name="connsiteY2" fmla="*/ 643920 h 2218711"/>
                  <a:gd name="connsiteX3" fmla="*/ 1081543 w 2192617"/>
                  <a:gd name="connsiteY3" fmla="*/ 537635 h 2218711"/>
                  <a:gd name="connsiteX4" fmla="*/ 1430021 w 2192617"/>
                  <a:gd name="connsiteY4" fmla="*/ 746347 h 2218711"/>
                  <a:gd name="connsiteX5" fmla="*/ 2142631 w 2192617"/>
                  <a:gd name="connsiteY5" fmla="*/ 746347 h 2218711"/>
                  <a:gd name="connsiteX6" fmla="*/ 1944878 w 2192617"/>
                  <a:gd name="connsiteY6" fmla="*/ 363697 h 2218711"/>
                  <a:gd name="connsiteX7" fmla="*/ 1586646 w 2192617"/>
                  <a:gd name="connsiteY7" fmla="*/ 96961 h 2218711"/>
                  <a:gd name="connsiteX8" fmla="*/ 1105016 w 2192617"/>
                  <a:gd name="connsiteY8" fmla="*/ 337 h 2218711"/>
                  <a:gd name="connsiteX9" fmla="*/ 533368 w 2192617"/>
                  <a:gd name="connsiteY9" fmla="*/ 135623 h 2218711"/>
                  <a:gd name="connsiteX10" fmla="*/ 141858 w 2192617"/>
                  <a:gd name="connsiteY10" fmla="*/ 522162 h 2218711"/>
                  <a:gd name="connsiteX11" fmla="*/ 896 w 2192617"/>
                  <a:gd name="connsiteY11" fmla="*/ 1109697 h 2218711"/>
                  <a:gd name="connsiteX12" fmla="*/ 139865 w 2192617"/>
                  <a:gd name="connsiteY12" fmla="*/ 1697232 h 2218711"/>
                  <a:gd name="connsiteX13" fmla="*/ 529463 w 2192617"/>
                  <a:gd name="connsiteY13" fmla="*/ 2083761 h 2218711"/>
                  <a:gd name="connsiteX14" fmla="*/ 1105016 w 2192617"/>
                  <a:gd name="connsiteY14" fmla="*/ 2219048 h 2218711"/>
                  <a:gd name="connsiteX15" fmla="*/ 1668853 w 2192617"/>
                  <a:gd name="connsiteY15" fmla="*/ 2087619 h 2218711"/>
                  <a:gd name="connsiteX16" fmla="*/ 2054515 w 2192617"/>
                  <a:gd name="connsiteY16" fmla="*/ 1712685 h 2218711"/>
                  <a:gd name="connsiteX17" fmla="*/ 2193514 w 2192617"/>
                  <a:gd name="connsiteY17" fmla="*/ 1144471 h 2218711"/>
                  <a:gd name="connsiteX18" fmla="*/ 2181767 w 2192617"/>
                  <a:gd name="connsiteY18" fmla="*/ 951222 h 2218711"/>
                  <a:gd name="connsiteX19" fmla="*/ 1508333 w 2192617"/>
                  <a:gd name="connsiteY19" fmla="*/ 1318430 h 2218711"/>
                  <a:gd name="connsiteX20" fmla="*/ 1390845 w 2192617"/>
                  <a:gd name="connsiteY20" fmla="*/ 1588993 h 2218711"/>
                  <a:gd name="connsiteX21" fmla="*/ 1097205 w 2192617"/>
                  <a:gd name="connsiteY21" fmla="*/ 1689496 h 2218711"/>
                  <a:gd name="connsiteX22" fmla="*/ 813339 w 2192617"/>
                  <a:gd name="connsiteY22" fmla="*/ 1592871 h 2218711"/>
                  <a:gd name="connsiteX23" fmla="*/ 670424 w 2192617"/>
                  <a:gd name="connsiteY23" fmla="*/ 1318430 h 22187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Lst>
                <a:rect l="l" t="t" r="r" b="b"/>
                <a:pathLst>
                  <a:path w="2192617" h="2218711">
                    <a:moveTo>
                      <a:pt x="2181767" y="951222"/>
                    </a:moveTo>
                    <a:lnTo>
                      <a:pt x="666509" y="951222"/>
                    </a:lnTo>
                    <a:cubicBezTo>
                      <a:pt x="676920" y="817201"/>
                      <a:pt x="720639" y="714774"/>
                      <a:pt x="797676" y="643920"/>
                    </a:cubicBezTo>
                    <a:cubicBezTo>
                      <a:pt x="874643" y="573026"/>
                      <a:pt x="969275" y="537635"/>
                      <a:pt x="1081543" y="537635"/>
                    </a:cubicBezTo>
                    <a:cubicBezTo>
                      <a:pt x="1248578" y="537635"/>
                      <a:pt x="1364741" y="607203"/>
                      <a:pt x="1430021" y="746347"/>
                    </a:cubicBezTo>
                    <a:lnTo>
                      <a:pt x="2142631" y="746347"/>
                    </a:lnTo>
                    <a:cubicBezTo>
                      <a:pt x="2106045" y="604610"/>
                      <a:pt x="2040158" y="477050"/>
                      <a:pt x="1944878" y="363697"/>
                    </a:cubicBezTo>
                    <a:cubicBezTo>
                      <a:pt x="1849598" y="250262"/>
                      <a:pt x="1730157" y="161354"/>
                      <a:pt x="1586646" y="96961"/>
                    </a:cubicBezTo>
                    <a:cubicBezTo>
                      <a:pt x="1443053" y="32528"/>
                      <a:pt x="1282523" y="337"/>
                      <a:pt x="1105016" y="337"/>
                    </a:cubicBezTo>
                    <a:cubicBezTo>
                      <a:pt x="890973" y="337"/>
                      <a:pt x="700404" y="45398"/>
                      <a:pt x="533368" y="135623"/>
                    </a:cubicBezTo>
                    <a:cubicBezTo>
                      <a:pt x="366302" y="225808"/>
                      <a:pt x="235833" y="354634"/>
                      <a:pt x="141858" y="522162"/>
                    </a:cubicBezTo>
                    <a:cubicBezTo>
                      <a:pt x="47884" y="689640"/>
                      <a:pt x="896" y="885502"/>
                      <a:pt x="896" y="1109697"/>
                    </a:cubicBezTo>
                    <a:cubicBezTo>
                      <a:pt x="896" y="1333892"/>
                      <a:pt x="47206" y="1529683"/>
                      <a:pt x="139865" y="1697232"/>
                    </a:cubicBezTo>
                    <a:cubicBezTo>
                      <a:pt x="232494" y="1864710"/>
                      <a:pt x="362407" y="1993516"/>
                      <a:pt x="529463" y="2083761"/>
                    </a:cubicBezTo>
                    <a:cubicBezTo>
                      <a:pt x="696488" y="2173925"/>
                      <a:pt x="888353" y="2219048"/>
                      <a:pt x="1105016" y="2219048"/>
                    </a:cubicBezTo>
                    <a:cubicBezTo>
                      <a:pt x="1316479" y="2219048"/>
                      <a:pt x="1504418" y="2175201"/>
                      <a:pt x="1668853" y="2087619"/>
                    </a:cubicBezTo>
                    <a:cubicBezTo>
                      <a:pt x="1833298" y="1999997"/>
                      <a:pt x="1961856" y="1875039"/>
                      <a:pt x="2054515" y="1712685"/>
                    </a:cubicBezTo>
                    <a:cubicBezTo>
                      <a:pt x="2147144" y="1550341"/>
                      <a:pt x="2193514" y="1360940"/>
                      <a:pt x="2193514" y="1144471"/>
                    </a:cubicBezTo>
                    <a:cubicBezTo>
                      <a:pt x="2193514" y="1082630"/>
                      <a:pt x="2189608" y="1018186"/>
                      <a:pt x="2181767" y="951222"/>
                    </a:cubicBezTo>
                    <a:moveTo>
                      <a:pt x="1508333" y="1318430"/>
                    </a:moveTo>
                    <a:cubicBezTo>
                      <a:pt x="1508333" y="1431783"/>
                      <a:pt x="1469157" y="1521957"/>
                      <a:pt x="1390845" y="1588993"/>
                    </a:cubicBezTo>
                    <a:cubicBezTo>
                      <a:pt x="1312543" y="1655978"/>
                      <a:pt x="1214663" y="1689496"/>
                      <a:pt x="1097205" y="1689496"/>
                    </a:cubicBezTo>
                    <a:cubicBezTo>
                      <a:pt x="984948" y="1689496"/>
                      <a:pt x="890295" y="1657234"/>
                      <a:pt x="813339" y="1592871"/>
                    </a:cubicBezTo>
                    <a:cubicBezTo>
                      <a:pt x="736312" y="1528418"/>
                      <a:pt x="688647" y="1436917"/>
                      <a:pt x="670424" y="1318430"/>
                    </a:cubicBezTo>
                    <a:close/>
                  </a:path>
                </a:pathLst>
              </a:custGeom>
              <a:solidFill>
                <a:srgbClr val="231F20"/>
              </a:solidFill>
              <a:ln w="10118" cap="flat">
                <a:noFill/>
                <a:prstDash val="solid"/>
                <a:miter/>
              </a:ln>
            </p:spPr>
            <p:txBody>
              <a:bodyPr rtlCol="0" anchor="ctr"/>
              <a:lstStyle/>
              <a:p>
                <a:endParaRPr lang="nl-NL"/>
              </a:p>
            </p:txBody>
          </p:sp>
          <p:sp>
            <p:nvSpPr>
              <p:cNvPr id="70" name="Vrije vorm 69">
                <a:extLst>
                  <a:ext uri="{FF2B5EF4-FFF2-40B4-BE49-F238E27FC236}">
                    <a16:creationId xmlns:a16="http://schemas.microsoft.com/office/drawing/2014/main" id="{2FAC602F-DD9C-774A-B3C7-87D6FE8C3269}"/>
                  </a:ext>
                </a:extLst>
              </p:cNvPr>
              <p:cNvSpPr/>
              <p:nvPr/>
            </p:nvSpPr>
            <p:spPr>
              <a:xfrm flipV="1">
                <a:off x="6491878" y="1585525"/>
                <a:ext cx="1891136" cy="2218701"/>
              </a:xfrm>
              <a:custGeom>
                <a:avLst/>
                <a:gdLst>
                  <a:gd name="connsiteX0" fmla="*/ 498200 w 1891136"/>
                  <a:gd name="connsiteY0" fmla="*/ 96877 h 2218701"/>
                  <a:gd name="connsiteX1" fmla="*/ 145815 w 1891136"/>
                  <a:gd name="connsiteY1" fmla="*/ 361658 h 2218701"/>
                  <a:gd name="connsiteX2" fmla="*/ 958 w 1891136"/>
                  <a:gd name="connsiteY2" fmla="*/ 738527 h 2218701"/>
                  <a:gd name="connsiteX3" fmla="*/ 662635 w 1891136"/>
                  <a:gd name="connsiteY3" fmla="*/ 738527 h 2218701"/>
                  <a:gd name="connsiteX4" fmla="*/ 768366 w 1891136"/>
                  <a:gd name="connsiteY4" fmla="*/ 556852 h 2218701"/>
                  <a:gd name="connsiteX5" fmla="*/ 999387 w 1891136"/>
                  <a:gd name="connsiteY5" fmla="*/ 487274 h 2218701"/>
                  <a:gd name="connsiteX6" fmla="*/ 1193194 w 1891136"/>
                  <a:gd name="connsiteY6" fmla="*/ 535607 h 2218701"/>
                  <a:gd name="connsiteX7" fmla="*/ 1261702 w 1891136"/>
                  <a:gd name="connsiteY7" fmla="*/ 661233 h 2218701"/>
                  <a:gd name="connsiteX8" fmla="*/ 1163832 w 1891136"/>
                  <a:gd name="connsiteY8" fmla="*/ 798433 h 2218701"/>
                  <a:gd name="connsiteX9" fmla="*/ 846678 w 1891136"/>
                  <a:gd name="connsiteY9" fmla="*/ 897012 h 2218701"/>
                  <a:gd name="connsiteX10" fmla="*/ 455118 w 1891136"/>
                  <a:gd name="connsiteY10" fmla="*/ 1011024 h 2218701"/>
                  <a:gd name="connsiteX11" fmla="*/ 184961 w 1891136"/>
                  <a:gd name="connsiteY11" fmla="*/ 1200445 h 2218701"/>
                  <a:gd name="connsiteX12" fmla="*/ 71419 w 1891136"/>
                  <a:gd name="connsiteY12" fmla="*/ 1550236 h 2218701"/>
                  <a:gd name="connsiteX13" fmla="*/ 175198 w 1891136"/>
                  <a:gd name="connsiteY13" fmla="*/ 1888473 h 2218701"/>
                  <a:gd name="connsiteX14" fmla="*/ 480584 w 1891136"/>
                  <a:gd name="connsiteY14" fmla="*/ 2130035 h 2218701"/>
                  <a:gd name="connsiteX15" fmla="*/ 960211 w 1891136"/>
                  <a:gd name="connsiteY15" fmla="*/ 2218953 h 2218701"/>
                  <a:gd name="connsiteX16" fmla="*/ 1608218 w 1891136"/>
                  <a:gd name="connsiteY16" fmla="*/ 2017947 h 2218701"/>
                  <a:gd name="connsiteX17" fmla="*/ 1880337 w 1891136"/>
                  <a:gd name="connsiteY17" fmla="*/ 1484537 h 2218701"/>
                  <a:gd name="connsiteX18" fmla="*/ 1261702 w 1891136"/>
                  <a:gd name="connsiteY18" fmla="*/ 1484537 h 2218701"/>
                  <a:gd name="connsiteX19" fmla="*/ 1161869 w 1891136"/>
                  <a:gd name="connsiteY19" fmla="*/ 1662354 h 2218701"/>
                  <a:gd name="connsiteX20" fmla="*/ 940653 w 1891136"/>
                  <a:gd name="connsiteY20" fmla="*/ 1728043 h 2218701"/>
                  <a:gd name="connsiteX21" fmla="*/ 760545 w 1891136"/>
                  <a:gd name="connsiteY21" fmla="*/ 1683599 h 2218701"/>
                  <a:gd name="connsiteX22" fmla="*/ 697906 w 1891136"/>
                  <a:gd name="connsiteY22" fmla="*/ 1561851 h 2218701"/>
                  <a:gd name="connsiteX23" fmla="*/ 797738 w 1891136"/>
                  <a:gd name="connsiteY23" fmla="*/ 1422696 h 2218701"/>
                  <a:gd name="connsiteX24" fmla="*/ 1109024 w 1891136"/>
                  <a:gd name="connsiteY24" fmla="*/ 1329920 h 2218701"/>
                  <a:gd name="connsiteX25" fmla="*/ 1504480 w 1891136"/>
                  <a:gd name="connsiteY25" fmla="*/ 1208172 h 2218701"/>
                  <a:gd name="connsiteX26" fmla="*/ 1772694 w 1891136"/>
                  <a:gd name="connsiteY26" fmla="*/ 1014902 h 2218701"/>
                  <a:gd name="connsiteX27" fmla="*/ 1892094 w 1891136"/>
                  <a:gd name="connsiteY27" fmla="*/ 657344 h 2218701"/>
                  <a:gd name="connsiteX28" fmla="*/ 1784410 w 1891136"/>
                  <a:gd name="connsiteY28" fmla="*/ 319148 h 2218701"/>
                  <a:gd name="connsiteX29" fmla="*/ 1475118 w 1891136"/>
                  <a:gd name="connsiteY29" fmla="*/ 85282 h 2218701"/>
                  <a:gd name="connsiteX30" fmla="*/ 1007198 w 1891136"/>
                  <a:gd name="connsiteY30" fmla="*/ 252 h 2218701"/>
                  <a:gd name="connsiteX31" fmla="*/ 498200 w 1891136"/>
                  <a:gd name="connsiteY31" fmla="*/ 96877 h 221870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1891136" h="2218701">
                    <a:moveTo>
                      <a:pt x="498200" y="96877"/>
                    </a:moveTo>
                    <a:cubicBezTo>
                      <a:pt x="349427" y="161270"/>
                      <a:pt x="231939" y="249560"/>
                      <a:pt x="145815" y="361658"/>
                    </a:cubicBezTo>
                    <a:cubicBezTo>
                      <a:pt x="59662" y="473755"/>
                      <a:pt x="11359" y="599382"/>
                      <a:pt x="958" y="738527"/>
                    </a:cubicBezTo>
                    <a:lnTo>
                      <a:pt x="662635" y="738527"/>
                    </a:lnTo>
                    <a:cubicBezTo>
                      <a:pt x="670486" y="663764"/>
                      <a:pt x="705717" y="603240"/>
                      <a:pt x="768366" y="556852"/>
                    </a:cubicBezTo>
                    <a:cubicBezTo>
                      <a:pt x="831006" y="510463"/>
                      <a:pt x="907972" y="487274"/>
                      <a:pt x="999387" y="487274"/>
                    </a:cubicBezTo>
                    <a:cubicBezTo>
                      <a:pt x="1082879" y="487274"/>
                      <a:pt x="1147492" y="503344"/>
                      <a:pt x="1193194" y="535607"/>
                    </a:cubicBezTo>
                    <a:cubicBezTo>
                      <a:pt x="1238836" y="567788"/>
                      <a:pt x="1261702" y="609640"/>
                      <a:pt x="1261702" y="661233"/>
                    </a:cubicBezTo>
                    <a:cubicBezTo>
                      <a:pt x="1261702" y="723074"/>
                      <a:pt x="1229032" y="768794"/>
                      <a:pt x="1163832" y="798433"/>
                    </a:cubicBezTo>
                    <a:cubicBezTo>
                      <a:pt x="1098552" y="828022"/>
                      <a:pt x="992810" y="860892"/>
                      <a:pt x="846678" y="897012"/>
                    </a:cubicBezTo>
                    <a:cubicBezTo>
                      <a:pt x="690054" y="933072"/>
                      <a:pt x="559504" y="971056"/>
                      <a:pt x="455118" y="1011024"/>
                    </a:cubicBezTo>
                    <a:cubicBezTo>
                      <a:pt x="350712" y="1050962"/>
                      <a:pt x="260643" y="1114068"/>
                      <a:pt x="184961" y="1200445"/>
                    </a:cubicBezTo>
                    <a:cubicBezTo>
                      <a:pt x="109239" y="1286741"/>
                      <a:pt x="71419" y="1403375"/>
                      <a:pt x="71419" y="1550236"/>
                    </a:cubicBezTo>
                    <a:cubicBezTo>
                      <a:pt x="71419" y="1673939"/>
                      <a:pt x="105971" y="1786634"/>
                      <a:pt x="175198" y="1888473"/>
                    </a:cubicBezTo>
                    <a:cubicBezTo>
                      <a:pt x="244303" y="1990232"/>
                      <a:pt x="346128" y="2070736"/>
                      <a:pt x="480584" y="2130035"/>
                    </a:cubicBezTo>
                    <a:cubicBezTo>
                      <a:pt x="615020" y="2189294"/>
                      <a:pt x="774872" y="2218953"/>
                      <a:pt x="960211" y="2218953"/>
                    </a:cubicBezTo>
                    <a:cubicBezTo>
                      <a:pt x="1234323" y="2218953"/>
                      <a:pt x="1450258" y="2151908"/>
                      <a:pt x="1608218" y="2017947"/>
                    </a:cubicBezTo>
                    <a:cubicBezTo>
                      <a:pt x="1766117" y="1883927"/>
                      <a:pt x="1856864" y="1706120"/>
                      <a:pt x="1880337" y="1484537"/>
                    </a:cubicBezTo>
                    <a:lnTo>
                      <a:pt x="1261702" y="1484537"/>
                    </a:lnTo>
                    <a:cubicBezTo>
                      <a:pt x="1251271" y="1559249"/>
                      <a:pt x="1217983" y="1618497"/>
                      <a:pt x="1161869" y="1662354"/>
                    </a:cubicBezTo>
                    <a:cubicBezTo>
                      <a:pt x="1105715" y="1706120"/>
                      <a:pt x="1031997" y="1728043"/>
                      <a:pt x="940653" y="1728043"/>
                    </a:cubicBezTo>
                    <a:cubicBezTo>
                      <a:pt x="862341" y="1728043"/>
                      <a:pt x="802241" y="1713208"/>
                      <a:pt x="760545" y="1683599"/>
                    </a:cubicBezTo>
                    <a:cubicBezTo>
                      <a:pt x="718748" y="1653959"/>
                      <a:pt x="697906" y="1613363"/>
                      <a:pt x="697906" y="1561851"/>
                    </a:cubicBezTo>
                    <a:cubicBezTo>
                      <a:pt x="697906" y="1500000"/>
                      <a:pt x="731173" y="1453622"/>
                      <a:pt x="797738" y="1422696"/>
                    </a:cubicBezTo>
                    <a:cubicBezTo>
                      <a:pt x="864294" y="1391771"/>
                      <a:pt x="968062" y="1360845"/>
                      <a:pt x="1109024" y="1329920"/>
                    </a:cubicBezTo>
                    <a:cubicBezTo>
                      <a:pt x="1270828" y="1288675"/>
                      <a:pt x="1402654" y="1248089"/>
                      <a:pt x="1504480" y="1208172"/>
                    </a:cubicBezTo>
                    <a:cubicBezTo>
                      <a:pt x="1606265" y="1168193"/>
                      <a:pt x="1695656" y="1103800"/>
                      <a:pt x="1772694" y="1014902"/>
                    </a:cubicBezTo>
                    <a:cubicBezTo>
                      <a:pt x="1849660" y="925994"/>
                      <a:pt x="1889464" y="806788"/>
                      <a:pt x="1892094" y="657344"/>
                    </a:cubicBezTo>
                    <a:cubicBezTo>
                      <a:pt x="1892094" y="531070"/>
                      <a:pt x="1856186" y="418314"/>
                      <a:pt x="1784410" y="319148"/>
                    </a:cubicBezTo>
                    <a:cubicBezTo>
                      <a:pt x="1712604" y="219901"/>
                      <a:pt x="1609503" y="141939"/>
                      <a:pt x="1475118" y="85282"/>
                    </a:cubicBezTo>
                    <a:cubicBezTo>
                      <a:pt x="1340611" y="28626"/>
                      <a:pt x="1184705" y="252"/>
                      <a:pt x="1007198" y="252"/>
                    </a:cubicBezTo>
                    <a:cubicBezTo>
                      <a:pt x="816628" y="252"/>
                      <a:pt x="646972" y="32433"/>
                      <a:pt x="498200" y="96877"/>
                    </a:cubicBezTo>
                  </a:path>
                </a:pathLst>
              </a:custGeom>
              <a:solidFill>
                <a:srgbClr val="231F20"/>
              </a:solidFill>
              <a:ln w="10118" cap="flat">
                <a:noFill/>
                <a:prstDash val="solid"/>
                <a:miter/>
              </a:ln>
            </p:spPr>
            <p:txBody>
              <a:bodyPr rtlCol="0" anchor="ctr"/>
              <a:lstStyle/>
              <a:p>
                <a:endParaRPr lang="nl-NL"/>
              </a:p>
            </p:txBody>
          </p:sp>
          <p:sp>
            <p:nvSpPr>
              <p:cNvPr id="71" name="Vrije vorm 70">
                <a:extLst>
                  <a:ext uri="{FF2B5EF4-FFF2-40B4-BE49-F238E27FC236}">
                    <a16:creationId xmlns:a16="http://schemas.microsoft.com/office/drawing/2014/main" id="{DE090DD8-F970-AC40-A265-8CB1FE8C1166}"/>
                  </a:ext>
                </a:extLst>
              </p:cNvPr>
              <p:cNvSpPr/>
              <p:nvPr/>
            </p:nvSpPr>
            <p:spPr>
              <a:xfrm flipV="1">
                <a:off x="2964500" y="341269"/>
                <a:ext cx="507440" cy="711794"/>
              </a:xfrm>
              <a:custGeom>
                <a:avLst/>
                <a:gdLst>
                  <a:gd name="connsiteX0" fmla="*/ 408097 w 507440"/>
                  <a:gd name="connsiteY0" fmla="*/ 514300 h 711794"/>
                  <a:gd name="connsiteX1" fmla="*/ 481613 w 507440"/>
                  <a:gd name="connsiteY1" fmla="*/ 436389 h 711794"/>
                  <a:gd name="connsiteX2" fmla="*/ 508041 w 507440"/>
                  <a:gd name="connsiteY2" fmla="*/ 312788 h 711794"/>
                  <a:gd name="connsiteX3" fmla="*/ 508041 w 507440"/>
                  <a:gd name="connsiteY3" fmla="*/ 171 h 711794"/>
                  <a:gd name="connsiteX4" fmla="*/ 373494 w 507440"/>
                  <a:gd name="connsiteY4" fmla="*/ 171 h 711794"/>
                  <a:gd name="connsiteX5" fmla="*/ 373494 w 507440"/>
                  <a:gd name="connsiteY5" fmla="*/ 294510 h 711794"/>
                  <a:gd name="connsiteX6" fmla="*/ 341774 w 507440"/>
                  <a:gd name="connsiteY6" fmla="*/ 392137 h 711794"/>
                  <a:gd name="connsiteX7" fmla="*/ 255277 w 507440"/>
                  <a:gd name="connsiteY7" fmla="*/ 426283 h 711794"/>
                  <a:gd name="connsiteX8" fmla="*/ 167343 w 507440"/>
                  <a:gd name="connsiteY8" fmla="*/ 392137 h 711794"/>
                  <a:gd name="connsiteX9" fmla="*/ 135148 w 507440"/>
                  <a:gd name="connsiteY9" fmla="*/ 294510 h 711794"/>
                  <a:gd name="connsiteX10" fmla="*/ 135148 w 507440"/>
                  <a:gd name="connsiteY10" fmla="*/ 171 h 711794"/>
                  <a:gd name="connsiteX11" fmla="*/ 601 w 507440"/>
                  <a:gd name="connsiteY11" fmla="*/ 171 h 711794"/>
                  <a:gd name="connsiteX12" fmla="*/ 601 w 507440"/>
                  <a:gd name="connsiteY12" fmla="*/ 711965 h 711794"/>
                  <a:gd name="connsiteX13" fmla="*/ 135148 w 507440"/>
                  <a:gd name="connsiteY13" fmla="*/ 711965 h 711794"/>
                  <a:gd name="connsiteX14" fmla="*/ 135148 w 507440"/>
                  <a:gd name="connsiteY14" fmla="*/ 466687 h 711794"/>
                  <a:gd name="connsiteX15" fmla="*/ 204344 w 507440"/>
                  <a:gd name="connsiteY15" fmla="*/ 521024 h 711794"/>
                  <a:gd name="connsiteX16" fmla="*/ 300443 w 507440"/>
                  <a:gd name="connsiteY16" fmla="*/ 540750 h 711794"/>
                  <a:gd name="connsiteX17" fmla="*/ 408097 w 50744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40" h="711794">
                    <a:moveTo>
                      <a:pt x="408097" y="514300"/>
                    </a:moveTo>
                    <a:cubicBezTo>
                      <a:pt x="439472" y="496650"/>
                      <a:pt x="463978" y="470687"/>
                      <a:pt x="481613" y="436389"/>
                    </a:cubicBezTo>
                    <a:cubicBezTo>
                      <a:pt x="499238" y="402071"/>
                      <a:pt x="508041" y="360878"/>
                      <a:pt x="508041" y="312788"/>
                    </a:cubicBezTo>
                    <a:lnTo>
                      <a:pt x="508041" y="171"/>
                    </a:lnTo>
                    <a:lnTo>
                      <a:pt x="373494" y="171"/>
                    </a:lnTo>
                    <a:lnTo>
                      <a:pt x="373494" y="294510"/>
                    </a:lnTo>
                    <a:cubicBezTo>
                      <a:pt x="373494" y="336828"/>
                      <a:pt x="362921" y="369363"/>
                      <a:pt x="341774" y="392137"/>
                    </a:cubicBezTo>
                    <a:cubicBezTo>
                      <a:pt x="320638" y="414891"/>
                      <a:pt x="291802" y="426283"/>
                      <a:pt x="255277" y="426283"/>
                    </a:cubicBezTo>
                    <a:cubicBezTo>
                      <a:pt x="218114" y="426283"/>
                      <a:pt x="188803" y="414891"/>
                      <a:pt x="167343" y="392137"/>
                    </a:cubicBezTo>
                    <a:cubicBezTo>
                      <a:pt x="145863" y="369363"/>
                      <a:pt x="135148" y="336828"/>
                      <a:pt x="135148" y="294510"/>
                    </a:cubicBezTo>
                    <a:lnTo>
                      <a:pt x="135148" y="171"/>
                    </a:lnTo>
                    <a:lnTo>
                      <a:pt x="601" y="171"/>
                    </a:lnTo>
                    <a:lnTo>
                      <a:pt x="601" y="711965"/>
                    </a:lnTo>
                    <a:lnTo>
                      <a:pt x="135148" y="711965"/>
                    </a:lnTo>
                    <a:lnTo>
                      <a:pt x="135148" y="466687"/>
                    </a:lnTo>
                    <a:cubicBezTo>
                      <a:pt x="152439" y="489775"/>
                      <a:pt x="175508" y="507880"/>
                      <a:pt x="204344" y="521024"/>
                    </a:cubicBezTo>
                    <a:cubicBezTo>
                      <a:pt x="233170" y="534168"/>
                      <a:pt x="265203" y="540750"/>
                      <a:pt x="300443" y="540750"/>
                    </a:cubicBezTo>
                    <a:cubicBezTo>
                      <a:pt x="340813" y="540750"/>
                      <a:pt x="376691" y="531920"/>
                      <a:pt x="408097" y="514300"/>
                    </a:cubicBezTo>
                  </a:path>
                </a:pathLst>
              </a:custGeom>
              <a:solidFill>
                <a:srgbClr val="231F20"/>
              </a:solidFill>
              <a:ln w="10118" cap="flat">
                <a:noFill/>
                <a:prstDash val="solid"/>
                <a:miter/>
              </a:ln>
            </p:spPr>
            <p:txBody>
              <a:bodyPr rtlCol="0" anchor="ctr"/>
              <a:lstStyle/>
              <a:p>
                <a:endParaRPr lang="nl-NL"/>
              </a:p>
            </p:txBody>
          </p:sp>
          <p:sp>
            <p:nvSpPr>
              <p:cNvPr id="72" name="Vrije vorm 71">
                <a:extLst>
                  <a:ext uri="{FF2B5EF4-FFF2-40B4-BE49-F238E27FC236}">
                    <a16:creationId xmlns:a16="http://schemas.microsoft.com/office/drawing/2014/main" id="{EFA80BD3-2821-3840-8E5B-122C10BE2DBC}"/>
                  </a:ext>
                </a:extLst>
              </p:cNvPr>
              <p:cNvSpPr/>
              <p:nvPr/>
            </p:nvSpPr>
            <p:spPr>
              <a:xfrm flipV="1">
                <a:off x="3546906" y="511524"/>
                <a:ext cx="547820" cy="550199"/>
              </a:xfrm>
              <a:custGeom>
                <a:avLst/>
                <a:gdLst>
                  <a:gd name="connsiteX0" fmla="*/ 339437 w 547820"/>
                  <a:gd name="connsiteY0" fmla="*/ 135295 h 550199"/>
                  <a:gd name="connsiteX1" fmla="*/ 390856 w 547820"/>
                  <a:gd name="connsiteY1" fmla="*/ 188680 h 550199"/>
                  <a:gd name="connsiteX2" fmla="*/ 410080 w 547820"/>
                  <a:gd name="connsiteY2" fmla="*/ 275250 h 550199"/>
                  <a:gd name="connsiteX3" fmla="*/ 370196 w 547820"/>
                  <a:gd name="connsiteY3" fmla="*/ 392117 h 550199"/>
                  <a:gd name="connsiteX4" fmla="*/ 272639 w 547820"/>
                  <a:gd name="connsiteY4" fmla="*/ 433006 h 550199"/>
                  <a:gd name="connsiteX5" fmla="*/ 176054 w 547820"/>
                  <a:gd name="connsiteY5" fmla="*/ 392117 h 550199"/>
                  <a:gd name="connsiteX6" fmla="*/ 137121 w 547820"/>
                  <a:gd name="connsiteY6" fmla="*/ 275250 h 550199"/>
                  <a:gd name="connsiteX7" fmla="*/ 175093 w 547820"/>
                  <a:gd name="connsiteY7" fmla="*/ 158383 h 550199"/>
                  <a:gd name="connsiteX8" fmla="*/ 270717 w 547820"/>
                  <a:gd name="connsiteY8" fmla="*/ 117503 h 550199"/>
                  <a:gd name="connsiteX9" fmla="*/ 339437 w 547820"/>
                  <a:gd name="connsiteY9" fmla="*/ 135295 h 550199"/>
                  <a:gd name="connsiteX10" fmla="*/ 132325 w 547820"/>
                  <a:gd name="connsiteY10" fmla="*/ 34296 h 550199"/>
                  <a:gd name="connsiteX11" fmla="*/ 35730 w 547820"/>
                  <a:gd name="connsiteY11" fmla="*/ 130961 h 550199"/>
                  <a:gd name="connsiteX12" fmla="*/ 652 w 547820"/>
                  <a:gd name="connsiteY12" fmla="*/ 275250 h 550199"/>
                  <a:gd name="connsiteX13" fmla="*/ 36691 w 547820"/>
                  <a:gd name="connsiteY13" fmla="*/ 419528 h 550199"/>
                  <a:gd name="connsiteX14" fmla="*/ 135209 w 547820"/>
                  <a:gd name="connsiteY14" fmla="*/ 516204 h 550199"/>
                  <a:gd name="connsiteX15" fmla="*/ 274562 w 547820"/>
                  <a:gd name="connsiteY15" fmla="*/ 550349 h 550199"/>
                  <a:gd name="connsiteX16" fmla="*/ 413925 w 547820"/>
                  <a:gd name="connsiteY16" fmla="*/ 516204 h 550199"/>
                  <a:gd name="connsiteX17" fmla="*/ 512432 w 547820"/>
                  <a:gd name="connsiteY17" fmla="*/ 419528 h 550199"/>
                  <a:gd name="connsiteX18" fmla="*/ 548472 w 547820"/>
                  <a:gd name="connsiteY18" fmla="*/ 275250 h 550199"/>
                  <a:gd name="connsiteX19" fmla="*/ 511471 w 547820"/>
                  <a:gd name="connsiteY19" fmla="*/ 130961 h 550199"/>
                  <a:gd name="connsiteX20" fmla="*/ 411517 w 547820"/>
                  <a:gd name="connsiteY20" fmla="*/ 34296 h 550199"/>
                  <a:gd name="connsiteX21" fmla="*/ 270717 w 547820"/>
                  <a:gd name="connsiteY21" fmla="*/ 150 h 550199"/>
                  <a:gd name="connsiteX22" fmla="*/ 132325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437" y="135295"/>
                    </a:moveTo>
                    <a:cubicBezTo>
                      <a:pt x="360887" y="147153"/>
                      <a:pt x="378027" y="164944"/>
                      <a:pt x="390856" y="188680"/>
                    </a:cubicBezTo>
                    <a:cubicBezTo>
                      <a:pt x="403655" y="212396"/>
                      <a:pt x="410080" y="241256"/>
                      <a:pt x="410080" y="275250"/>
                    </a:cubicBezTo>
                    <a:cubicBezTo>
                      <a:pt x="410080" y="325891"/>
                      <a:pt x="396765" y="364857"/>
                      <a:pt x="370196" y="392117"/>
                    </a:cubicBezTo>
                    <a:cubicBezTo>
                      <a:pt x="343596" y="419366"/>
                      <a:pt x="311087" y="433006"/>
                      <a:pt x="272639" y="433006"/>
                    </a:cubicBezTo>
                    <a:cubicBezTo>
                      <a:pt x="234202" y="433006"/>
                      <a:pt x="201997" y="419366"/>
                      <a:pt x="176054" y="392117"/>
                    </a:cubicBezTo>
                    <a:cubicBezTo>
                      <a:pt x="150102" y="364857"/>
                      <a:pt x="137121" y="325891"/>
                      <a:pt x="137121" y="275250"/>
                    </a:cubicBezTo>
                    <a:cubicBezTo>
                      <a:pt x="137121" y="224588"/>
                      <a:pt x="149768" y="185622"/>
                      <a:pt x="175093" y="158383"/>
                    </a:cubicBezTo>
                    <a:cubicBezTo>
                      <a:pt x="200388" y="131113"/>
                      <a:pt x="232269" y="117503"/>
                      <a:pt x="270717" y="117503"/>
                    </a:cubicBezTo>
                    <a:cubicBezTo>
                      <a:pt x="295061" y="117503"/>
                      <a:pt x="317967" y="123427"/>
                      <a:pt x="339437" y="135295"/>
                    </a:cubicBezTo>
                    <a:moveTo>
                      <a:pt x="132325" y="34296"/>
                    </a:moveTo>
                    <a:cubicBezTo>
                      <a:pt x="91318" y="57049"/>
                      <a:pt x="59112" y="89271"/>
                      <a:pt x="35730" y="130961"/>
                    </a:cubicBezTo>
                    <a:cubicBezTo>
                      <a:pt x="12338" y="172640"/>
                      <a:pt x="652" y="220740"/>
                      <a:pt x="652" y="275250"/>
                    </a:cubicBezTo>
                    <a:cubicBezTo>
                      <a:pt x="652" y="329749"/>
                      <a:pt x="12672" y="377849"/>
                      <a:pt x="36691" y="419528"/>
                    </a:cubicBezTo>
                    <a:cubicBezTo>
                      <a:pt x="60721" y="461208"/>
                      <a:pt x="93543" y="493440"/>
                      <a:pt x="135209" y="516204"/>
                    </a:cubicBezTo>
                    <a:cubicBezTo>
                      <a:pt x="176844" y="538957"/>
                      <a:pt x="223295" y="550349"/>
                      <a:pt x="274562" y="550349"/>
                    </a:cubicBezTo>
                    <a:cubicBezTo>
                      <a:pt x="325819" y="550349"/>
                      <a:pt x="372260" y="538957"/>
                      <a:pt x="413925" y="516204"/>
                    </a:cubicBezTo>
                    <a:cubicBezTo>
                      <a:pt x="455570" y="493440"/>
                      <a:pt x="488402" y="461208"/>
                      <a:pt x="512432" y="419528"/>
                    </a:cubicBezTo>
                    <a:cubicBezTo>
                      <a:pt x="536462" y="377849"/>
                      <a:pt x="548472" y="329749"/>
                      <a:pt x="548472" y="275250"/>
                    </a:cubicBezTo>
                    <a:cubicBezTo>
                      <a:pt x="548472" y="220740"/>
                      <a:pt x="536138" y="172640"/>
                      <a:pt x="511471" y="130961"/>
                    </a:cubicBezTo>
                    <a:cubicBezTo>
                      <a:pt x="486794" y="89271"/>
                      <a:pt x="453476" y="57049"/>
                      <a:pt x="411517" y="34296"/>
                    </a:cubicBezTo>
                    <a:cubicBezTo>
                      <a:pt x="369538" y="11532"/>
                      <a:pt x="322611" y="150"/>
                      <a:pt x="270717" y="150"/>
                    </a:cubicBezTo>
                    <a:cubicBezTo>
                      <a:pt x="219450" y="150"/>
                      <a:pt x="173323" y="11532"/>
                      <a:pt x="132325" y="34296"/>
                    </a:cubicBezTo>
                  </a:path>
                </a:pathLst>
              </a:custGeom>
              <a:solidFill>
                <a:srgbClr val="231F20"/>
              </a:solidFill>
              <a:ln w="10118" cap="flat">
                <a:noFill/>
                <a:prstDash val="solid"/>
                <a:miter/>
              </a:ln>
            </p:spPr>
            <p:txBody>
              <a:bodyPr rtlCol="0" anchor="ctr"/>
              <a:lstStyle/>
              <a:p>
                <a:endParaRPr lang="nl-NL"/>
              </a:p>
            </p:txBody>
          </p:sp>
          <p:sp>
            <p:nvSpPr>
              <p:cNvPr id="73" name="Vrije vorm 72">
                <a:extLst>
                  <a:ext uri="{FF2B5EF4-FFF2-40B4-BE49-F238E27FC236}">
                    <a16:creationId xmlns:a16="http://schemas.microsoft.com/office/drawing/2014/main" id="{C7688565-E19E-104D-8A30-1EF4305A977D}"/>
                  </a:ext>
                </a:extLst>
              </p:cNvPr>
              <p:cNvSpPr/>
              <p:nvPr/>
            </p:nvSpPr>
            <p:spPr>
              <a:xfrm flipV="1">
                <a:off x="4139893" y="511523"/>
                <a:ext cx="554538" cy="804135"/>
              </a:xfrm>
              <a:custGeom>
                <a:avLst/>
                <a:gdLst>
                  <a:gd name="connsiteX0" fmla="*/ 400523 w 554538"/>
                  <a:gd name="connsiteY0" fmla="*/ 613402 h 804135"/>
                  <a:gd name="connsiteX1" fmla="*/ 348638 w 554538"/>
                  <a:gd name="connsiteY1" fmla="*/ 667264 h 804135"/>
                  <a:gd name="connsiteX2" fmla="*/ 278471 w 554538"/>
                  <a:gd name="connsiteY2" fmla="*/ 686017 h 804135"/>
                  <a:gd name="connsiteX3" fmla="*/ 209265 w 554538"/>
                  <a:gd name="connsiteY3" fmla="*/ 667740 h 804135"/>
                  <a:gd name="connsiteX4" fmla="*/ 157846 w 554538"/>
                  <a:gd name="connsiteY4" fmla="*/ 614354 h 804135"/>
                  <a:gd name="connsiteX5" fmla="*/ 138157 w 554538"/>
                  <a:gd name="connsiteY5" fmla="*/ 531157 h 804135"/>
                  <a:gd name="connsiteX6" fmla="*/ 157846 w 554538"/>
                  <a:gd name="connsiteY6" fmla="*/ 446987 h 804135"/>
                  <a:gd name="connsiteX7" fmla="*/ 209751 w 554538"/>
                  <a:gd name="connsiteY7" fmla="*/ 391678 h 804135"/>
                  <a:gd name="connsiteX8" fmla="*/ 278471 w 554538"/>
                  <a:gd name="connsiteY8" fmla="*/ 372448 h 804135"/>
                  <a:gd name="connsiteX9" fmla="*/ 348638 w 554538"/>
                  <a:gd name="connsiteY9" fmla="*/ 391202 h 804135"/>
                  <a:gd name="connsiteX10" fmla="*/ 400523 w 554538"/>
                  <a:gd name="connsiteY10" fmla="*/ 445063 h 804135"/>
                  <a:gd name="connsiteX11" fmla="*/ 419747 w 554538"/>
                  <a:gd name="connsiteY11" fmla="*/ 529233 h 804135"/>
                  <a:gd name="connsiteX12" fmla="*/ 400523 w 554538"/>
                  <a:gd name="connsiteY12" fmla="*/ 613402 h 804135"/>
                  <a:gd name="connsiteX13" fmla="*/ 348638 w 554538"/>
                  <a:gd name="connsiteY13" fmla="*/ 780759 h 804135"/>
                  <a:gd name="connsiteX14" fmla="*/ 419747 w 554538"/>
                  <a:gd name="connsiteY14" fmla="*/ 719687 h 804135"/>
                  <a:gd name="connsiteX15" fmla="*/ 419747 w 554538"/>
                  <a:gd name="connsiteY15" fmla="*/ 795675 h 804135"/>
                  <a:gd name="connsiteX16" fmla="*/ 555255 w 554538"/>
                  <a:gd name="connsiteY16" fmla="*/ 795675 h 804135"/>
                  <a:gd name="connsiteX17" fmla="*/ 555255 w 554538"/>
                  <a:gd name="connsiteY17" fmla="*/ 258943 h 804135"/>
                  <a:gd name="connsiteX18" fmla="*/ 525468 w 554538"/>
                  <a:gd name="connsiteY18" fmla="*/ 126684 h 804135"/>
                  <a:gd name="connsiteX19" fmla="*/ 436077 w 554538"/>
                  <a:gd name="connsiteY19" fmla="*/ 34343 h 804135"/>
                  <a:gd name="connsiteX20" fmla="*/ 291928 w 554538"/>
                  <a:gd name="connsiteY20" fmla="*/ 197 h 804135"/>
                  <a:gd name="connsiteX21" fmla="*/ 105952 w 554538"/>
                  <a:gd name="connsiteY21" fmla="*/ 53097 h 804135"/>
                  <a:gd name="connsiteX22" fmla="*/ 23775 w 554538"/>
                  <a:gd name="connsiteY22" fmla="*/ 197375 h 804135"/>
                  <a:gd name="connsiteX23" fmla="*/ 157361 w 554538"/>
                  <a:gd name="connsiteY23" fmla="*/ 197375 h 804135"/>
                  <a:gd name="connsiteX24" fmla="*/ 203022 w 554538"/>
                  <a:gd name="connsiteY24" fmla="*/ 139190 h 804135"/>
                  <a:gd name="connsiteX25" fmla="*/ 288073 w 554538"/>
                  <a:gd name="connsiteY25" fmla="*/ 117550 h 804135"/>
                  <a:gd name="connsiteX26" fmla="*/ 383231 w 554538"/>
                  <a:gd name="connsiteY26" fmla="*/ 152658 h 804135"/>
                  <a:gd name="connsiteX27" fmla="*/ 419747 w 554538"/>
                  <a:gd name="connsiteY27" fmla="*/ 258943 h 804135"/>
                  <a:gd name="connsiteX28" fmla="*/ 419747 w 554538"/>
                  <a:gd name="connsiteY28" fmla="*/ 341664 h 804135"/>
                  <a:gd name="connsiteX29" fmla="*/ 348153 w 554538"/>
                  <a:gd name="connsiteY29" fmla="*/ 279145 h 804135"/>
                  <a:gd name="connsiteX30" fmla="*/ 243858 w 554538"/>
                  <a:gd name="connsiteY30" fmla="*/ 254133 h 804135"/>
                  <a:gd name="connsiteX31" fmla="*/ 120845 w 554538"/>
                  <a:gd name="connsiteY31" fmla="*/ 288765 h 804135"/>
                  <a:gd name="connsiteX32" fmla="*/ 32921 w 554538"/>
                  <a:gd name="connsiteY32" fmla="*/ 386392 h 804135"/>
                  <a:gd name="connsiteX33" fmla="*/ 716 w 554538"/>
                  <a:gd name="connsiteY33" fmla="*/ 531157 h 804135"/>
                  <a:gd name="connsiteX34" fmla="*/ 32921 w 554538"/>
                  <a:gd name="connsiteY34" fmla="*/ 674484 h 804135"/>
                  <a:gd name="connsiteX35" fmla="*/ 120360 w 554538"/>
                  <a:gd name="connsiteY35" fmla="*/ 770673 h 804135"/>
                  <a:gd name="connsiteX36" fmla="*/ 243858 w 554538"/>
                  <a:gd name="connsiteY36" fmla="*/ 804333 h 804135"/>
                  <a:gd name="connsiteX37" fmla="*/ 348638 w 554538"/>
                  <a:gd name="connsiteY37" fmla="*/ 780759 h 80413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Lst>
                <a:rect l="l" t="t" r="r" b="b"/>
                <a:pathLst>
                  <a:path w="554538" h="804135">
                    <a:moveTo>
                      <a:pt x="400523" y="613402"/>
                    </a:moveTo>
                    <a:cubicBezTo>
                      <a:pt x="387703" y="636794"/>
                      <a:pt x="370412" y="654758"/>
                      <a:pt x="348638" y="667264"/>
                    </a:cubicBezTo>
                    <a:cubicBezTo>
                      <a:pt x="326845" y="679770"/>
                      <a:pt x="303462" y="686017"/>
                      <a:pt x="278471" y="686017"/>
                    </a:cubicBezTo>
                    <a:cubicBezTo>
                      <a:pt x="253480" y="686017"/>
                      <a:pt x="230422" y="679921"/>
                      <a:pt x="209265" y="667740"/>
                    </a:cubicBezTo>
                    <a:cubicBezTo>
                      <a:pt x="188139" y="655548"/>
                      <a:pt x="170979" y="637756"/>
                      <a:pt x="157846" y="614354"/>
                    </a:cubicBezTo>
                    <a:cubicBezTo>
                      <a:pt x="144703" y="590942"/>
                      <a:pt x="138157" y="563206"/>
                      <a:pt x="138157" y="531157"/>
                    </a:cubicBezTo>
                    <a:cubicBezTo>
                      <a:pt x="138157" y="499087"/>
                      <a:pt x="144703" y="471037"/>
                      <a:pt x="157846" y="446987"/>
                    </a:cubicBezTo>
                    <a:cubicBezTo>
                      <a:pt x="170979" y="422938"/>
                      <a:pt x="188271" y="404508"/>
                      <a:pt x="209751" y="391678"/>
                    </a:cubicBezTo>
                    <a:cubicBezTo>
                      <a:pt x="231201" y="378848"/>
                      <a:pt x="254107" y="372448"/>
                      <a:pt x="278471" y="372448"/>
                    </a:cubicBezTo>
                    <a:cubicBezTo>
                      <a:pt x="303462" y="372448"/>
                      <a:pt x="326845" y="378696"/>
                      <a:pt x="348638" y="391202"/>
                    </a:cubicBezTo>
                    <a:cubicBezTo>
                      <a:pt x="370412" y="403698"/>
                      <a:pt x="387703" y="421652"/>
                      <a:pt x="400523" y="445063"/>
                    </a:cubicBezTo>
                    <a:cubicBezTo>
                      <a:pt x="413342" y="468465"/>
                      <a:pt x="419747" y="496525"/>
                      <a:pt x="419747" y="529233"/>
                    </a:cubicBezTo>
                    <a:cubicBezTo>
                      <a:pt x="419747" y="561930"/>
                      <a:pt x="413342" y="589980"/>
                      <a:pt x="400523" y="613402"/>
                    </a:cubicBezTo>
                    <a:moveTo>
                      <a:pt x="348638" y="780759"/>
                    </a:moveTo>
                    <a:cubicBezTo>
                      <a:pt x="378729" y="765043"/>
                      <a:pt x="402455" y="744699"/>
                      <a:pt x="419747" y="719687"/>
                    </a:cubicBezTo>
                    <a:lnTo>
                      <a:pt x="419747" y="795675"/>
                    </a:lnTo>
                    <a:lnTo>
                      <a:pt x="555255" y="795675"/>
                    </a:lnTo>
                    <a:lnTo>
                      <a:pt x="555255" y="258943"/>
                    </a:lnTo>
                    <a:cubicBezTo>
                      <a:pt x="555255" y="209578"/>
                      <a:pt x="545319" y="165488"/>
                      <a:pt x="525468" y="126684"/>
                    </a:cubicBezTo>
                    <a:cubicBezTo>
                      <a:pt x="505607" y="87890"/>
                      <a:pt x="475810" y="57107"/>
                      <a:pt x="436077" y="34343"/>
                    </a:cubicBezTo>
                    <a:cubicBezTo>
                      <a:pt x="396344" y="11589"/>
                      <a:pt x="348294" y="197"/>
                      <a:pt x="291928" y="197"/>
                    </a:cubicBezTo>
                    <a:cubicBezTo>
                      <a:pt x="216317" y="197"/>
                      <a:pt x="154325" y="17837"/>
                      <a:pt x="105952" y="53097"/>
                    </a:cubicBezTo>
                    <a:cubicBezTo>
                      <a:pt x="57568" y="88377"/>
                      <a:pt x="30189" y="136466"/>
                      <a:pt x="23775" y="197375"/>
                    </a:cubicBezTo>
                    <a:lnTo>
                      <a:pt x="157361" y="197375"/>
                    </a:lnTo>
                    <a:cubicBezTo>
                      <a:pt x="164413" y="173022"/>
                      <a:pt x="179620" y="153610"/>
                      <a:pt x="203022" y="139190"/>
                    </a:cubicBezTo>
                    <a:cubicBezTo>
                      <a:pt x="226405" y="124760"/>
                      <a:pt x="254745" y="117550"/>
                      <a:pt x="288073" y="117550"/>
                    </a:cubicBezTo>
                    <a:cubicBezTo>
                      <a:pt x="327158" y="117550"/>
                      <a:pt x="358857" y="129256"/>
                      <a:pt x="383231" y="152658"/>
                    </a:cubicBezTo>
                    <a:cubicBezTo>
                      <a:pt x="407575" y="176070"/>
                      <a:pt x="419747" y="211491"/>
                      <a:pt x="419747" y="258943"/>
                    </a:cubicBezTo>
                    <a:lnTo>
                      <a:pt x="419747" y="341664"/>
                    </a:lnTo>
                    <a:cubicBezTo>
                      <a:pt x="402455" y="316663"/>
                      <a:pt x="378567" y="295813"/>
                      <a:pt x="348153" y="279145"/>
                    </a:cubicBezTo>
                    <a:cubicBezTo>
                      <a:pt x="317698" y="262477"/>
                      <a:pt x="282953" y="254133"/>
                      <a:pt x="243858" y="254133"/>
                    </a:cubicBezTo>
                    <a:cubicBezTo>
                      <a:pt x="199026" y="254133"/>
                      <a:pt x="158008" y="265677"/>
                      <a:pt x="120845" y="288765"/>
                    </a:cubicBezTo>
                    <a:cubicBezTo>
                      <a:pt x="83682" y="311843"/>
                      <a:pt x="54371" y="344388"/>
                      <a:pt x="32921" y="386392"/>
                    </a:cubicBezTo>
                    <a:cubicBezTo>
                      <a:pt x="11441" y="428386"/>
                      <a:pt x="716" y="476637"/>
                      <a:pt x="716" y="531157"/>
                    </a:cubicBezTo>
                    <a:cubicBezTo>
                      <a:pt x="716" y="585028"/>
                      <a:pt x="11441" y="632784"/>
                      <a:pt x="32921" y="674484"/>
                    </a:cubicBezTo>
                    <a:cubicBezTo>
                      <a:pt x="54371" y="716153"/>
                      <a:pt x="83521" y="748213"/>
                      <a:pt x="120360" y="770673"/>
                    </a:cubicBezTo>
                    <a:cubicBezTo>
                      <a:pt x="157199" y="793103"/>
                      <a:pt x="198358" y="804333"/>
                      <a:pt x="243858" y="804333"/>
                    </a:cubicBezTo>
                    <a:cubicBezTo>
                      <a:pt x="283591" y="804333"/>
                      <a:pt x="318507" y="796475"/>
                      <a:pt x="348638" y="780759"/>
                    </a:cubicBezTo>
                  </a:path>
                </a:pathLst>
              </a:custGeom>
              <a:solidFill>
                <a:srgbClr val="231F20"/>
              </a:solidFill>
              <a:ln w="10118" cap="flat">
                <a:noFill/>
                <a:prstDash val="solid"/>
                <a:miter/>
              </a:ln>
            </p:spPr>
            <p:txBody>
              <a:bodyPr rtlCol="0" anchor="ctr"/>
              <a:lstStyle/>
              <a:p>
                <a:endParaRPr lang="nl-NL"/>
              </a:p>
            </p:txBody>
          </p:sp>
          <p:sp>
            <p:nvSpPr>
              <p:cNvPr id="74" name="Vrije vorm 73">
                <a:extLst>
                  <a:ext uri="{FF2B5EF4-FFF2-40B4-BE49-F238E27FC236}">
                    <a16:creationId xmlns:a16="http://schemas.microsoft.com/office/drawing/2014/main" id="{C106AE8C-A843-244D-8E8E-650940FB17ED}"/>
                  </a:ext>
                </a:extLst>
              </p:cNvPr>
              <p:cNvSpPr/>
              <p:nvPr/>
            </p:nvSpPr>
            <p:spPr>
              <a:xfrm flipV="1">
                <a:off x="4772277" y="511525"/>
                <a:ext cx="529557" cy="550199"/>
              </a:xfrm>
              <a:custGeom>
                <a:avLst/>
                <a:gdLst>
                  <a:gd name="connsiteX0" fmla="*/ 390982 w 529557"/>
                  <a:gd name="connsiteY0" fmla="*/ 325292 h 550199"/>
                  <a:gd name="connsiteX1" fmla="*/ 353496 w 529557"/>
                  <a:gd name="connsiteY1" fmla="*/ 408499 h 550199"/>
                  <a:gd name="connsiteX2" fmla="*/ 264105 w 529557"/>
                  <a:gd name="connsiteY2" fmla="*/ 439759 h 550199"/>
                  <a:gd name="connsiteX3" fmla="*/ 180015 w 529557"/>
                  <a:gd name="connsiteY3" fmla="*/ 409451 h 550199"/>
                  <a:gd name="connsiteX4" fmla="*/ 138219 w 529557"/>
                  <a:gd name="connsiteY4" fmla="*/ 325292 h 550199"/>
                  <a:gd name="connsiteX5" fmla="*/ 526491 w 529557"/>
                  <a:gd name="connsiteY5" fmla="*/ 234875 h 550199"/>
                  <a:gd name="connsiteX6" fmla="*/ 137257 w 529557"/>
                  <a:gd name="connsiteY6" fmla="*/ 234875 h 550199"/>
                  <a:gd name="connsiteX7" fmla="*/ 177607 w 529557"/>
                  <a:gd name="connsiteY7" fmla="*/ 144458 h 550199"/>
                  <a:gd name="connsiteX8" fmla="*/ 265076 w 529557"/>
                  <a:gd name="connsiteY8" fmla="*/ 111750 h 550199"/>
                  <a:gd name="connsiteX9" fmla="*/ 371759 w 529557"/>
                  <a:gd name="connsiteY9" fmla="*/ 176193 h 550199"/>
                  <a:gd name="connsiteX10" fmla="*/ 516869 w 529557"/>
                  <a:gd name="connsiteY10" fmla="*/ 176193 h 550199"/>
                  <a:gd name="connsiteX11" fmla="*/ 428469 w 529557"/>
                  <a:gd name="connsiteY11" fmla="*/ 49706 h 550199"/>
                  <a:gd name="connsiteX12" fmla="*/ 267960 w 529557"/>
                  <a:gd name="connsiteY12" fmla="*/ 169 h 550199"/>
                  <a:gd name="connsiteX13" fmla="*/ 130043 w 529557"/>
                  <a:gd name="connsiteY13" fmla="*/ 34325 h 550199"/>
                  <a:gd name="connsiteX14" fmla="*/ 34885 w 529557"/>
                  <a:gd name="connsiteY14" fmla="*/ 130980 h 550199"/>
                  <a:gd name="connsiteX15" fmla="*/ 778 w 529557"/>
                  <a:gd name="connsiteY15" fmla="*/ 275268 h 550199"/>
                  <a:gd name="connsiteX16" fmla="*/ 34399 w 529557"/>
                  <a:gd name="connsiteY16" fmla="*/ 420519 h 550199"/>
                  <a:gd name="connsiteX17" fmla="*/ 128596 w 529557"/>
                  <a:gd name="connsiteY17" fmla="*/ 516709 h 550199"/>
                  <a:gd name="connsiteX18" fmla="*/ 267960 w 529557"/>
                  <a:gd name="connsiteY18" fmla="*/ 550368 h 550199"/>
                  <a:gd name="connsiteX19" fmla="*/ 403964 w 529557"/>
                  <a:gd name="connsiteY19" fmla="*/ 517660 h 550199"/>
                  <a:gd name="connsiteX20" fmla="*/ 497169 w 529557"/>
                  <a:gd name="connsiteY20" fmla="*/ 424843 h 550199"/>
                  <a:gd name="connsiteX21" fmla="*/ 530336 w 529557"/>
                  <a:gd name="connsiteY21" fmla="*/ 286812 h 550199"/>
                  <a:gd name="connsiteX22" fmla="*/ 526491 w 529557"/>
                  <a:gd name="connsiteY22" fmla="*/ 234875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29557" h="550199">
                    <a:moveTo>
                      <a:pt x="390982" y="325292"/>
                    </a:moveTo>
                    <a:cubicBezTo>
                      <a:pt x="390335" y="359914"/>
                      <a:pt x="377850" y="387650"/>
                      <a:pt x="353496" y="408499"/>
                    </a:cubicBezTo>
                    <a:cubicBezTo>
                      <a:pt x="329132" y="429319"/>
                      <a:pt x="299345" y="439759"/>
                      <a:pt x="264105" y="439759"/>
                    </a:cubicBezTo>
                    <a:cubicBezTo>
                      <a:pt x="230787" y="439759"/>
                      <a:pt x="202760" y="429653"/>
                      <a:pt x="180015" y="409451"/>
                    </a:cubicBezTo>
                    <a:cubicBezTo>
                      <a:pt x="157260" y="389249"/>
                      <a:pt x="143338" y="361190"/>
                      <a:pt x="138219" y="325292"/>
                    </a:cubicBezTo>
                    <a:close/>
                    <a:moveTo>
                      <a:pt x="526491" y="234875"/>
                    </a:moveTo>
                    <a:lnTo>
                      <a:pt x="137257" y="234875"/>
                    </a:lnTo>
                    <a:cubicBezTo>
                      <a:pt x="140444" y="196395"/>
                      <a:pt x="153901" y="166249"/>
                      <a:pt x="177607" y="144458"/>
                    </a:cubicBezTo>
                    <a:cubicBezTo>
                      <a:pt x="201313" y="122646"/>
                      <a:pt x="230483" y="111750"/>
                      <a:pt x="265076" y="111750"/>
                    </a:cubicBezTo>
                    <a:cubicBezTo>
                      <a:pt x="315048" y="111750"/>
                      <a:pt x="350602" y="133228"/>
                      <a:pt x="371759" y="176193"/>
                    </a:cubicBezTo>
                    <a:lnTo>
                      <a:pt x="516869" y="176193"/>
                    </a:lnTo>
                    <a:cubicBezTo>
                      <a:pt x="501510" y="124884"/>
                      <a:pt x="472016" y="82728"/>
                      <a:pt x="428469" y="49706"/>
                    </a:cubicBezTo>
                    <a:cubicBezTo>
                      <a:pt x="384871" y="16664"/>
                      <a:pt x="331378" y="169"/>
                      <a:pt x="267960" y="169"/>
                    </a:cubicBezTo>
                    <a:cubicBezTo>
                      <a:pt x="216682" y="169"/>
                      <a:pt x="170717" y="11551"/>
                      <a:pt x="130043" y="34325"/>
                    </a:cubicBezTo>
                    <a:cubicBezTo>
                      <a:pt x="89349" y="57068"/>
                      <a:pt x="57630" y="89300"/>
                      <a:pt x="34885" y="130980"/>
                    </a:cubicBezTo>
                    <a:cubicBezTo>
                      <a:pt x="12150" y="172659"/>
                      <a:pt x="778" y="220759"/>
                      <a:pt x="778" y="275268"/>
                    </a:cubicBezTo>
                    <a:cubicBezTo>
                      <a:pt x="778" y="330406"/>
                      <a:pt x="11988" y="378819"/>
                      <a:pt x="34399" y="420519"/>
                    </a:cubicBezTo>
                    <a:cubicBezTo>
                      <a:pt x="56841" y="462189"/>
                      <a:pt x="88236" y="494249"/>
                      <a:pt x="128596" y="516709"/>
                    </a:cubicBezTo>
                    <a:cubicBezTo>
                      <a:pt x="168977" y="539148"/>
                      <a:pt x="215418" y="550368"/>
                      <a:pt x="267960" y="550368"/>
                    </a:cubicBezTo>
                    <a:cubicBezTo>
                      <a:pt x="318569" y="550368"/>
                      <a:pt x="363907" y="539452"/>
                      <a:pt x="403964" y="517660"/>
                    </a:cubicBezTo>
                    <a:cubicBezTo>
                      <a:pt x="443990" y="495859"/>
                      <a:pt x="475072" y="464913"/>
                      <a:pt x="497169" y="424843"/>
                    </a:cubicBezTo>
                    <a:cubicBezTo>
                      <a:pt x="519287" y="384764"/>
                      <a:pt x="530336" y="338750"/>
                      <a:pt x="530336" y="286812"/>
                    </a:cubicBezTo>
                    <a:cubicBezTo>
                      <a:pt x="530336" y="267573"/>
                      <a:pt x="529051" y="250267"/>
                      <a:pt x="526491" y="234875"/>
                    </a:cubicBezTo>
                  </a:path>
                </a:pathLst>
              </a:custGeom>
              <a:solidFill>
                <a:srgbClr val="231F20"/>
              </a:solidFill>
              <a:ln w="10118" cap="flat">
                <a:noFill/>
                <a:prstDash val="solid"/>
                <a:miter/>
              </a:ln>
            </p:spPr>
            <p:txBody>
              <a:bodyPr rtlCol="0" anchor="ctr"/>
              <a:lstStyle/>
              <a:p>
                <a:endParaRPr lang="nl-NL"/>
              </a:p>
            </p:txBody>
          </p:sp>
          <p:sp>
            <p:nvSpPr>
              <p:cNvPr id="75" name="Vrije vorm 74">
                <a:extLst>
                  <a:ext uri="{FF2B5EF4-FFF2-40B4-BE49-F238E27FC236}">
                    <a16:creationId xmlns:a16="http://schemas.microsoft.com/office/drawing/2014/main" id="{282072A8-C318-734E-AFBB-02B6134A9A81}"/>
                  </a:ext>
                </a:extLst>
              </p:cNvPr>
              <p:cNvSpPr/>
              <p:nvPr/>
            </p:nvSpPr>
            <p:spPr>
              <a:xfrm flipV="1">
                <a:off x="5351810" y="511523"/>
                <a:ext cx="442089" cy="550199"/>
              </a:xfrm>
              <a:custGeom>
                <a:avLst/>
                <a:gdLst>
                  <a:gd name="connsiteX0" fmla="*/ 116131 w 442089"/>
                  <a:gd name="connsiteY0" fmla="*/ 23703 h 550199"/>
                  <a:gd name="connsiteX1" fmla="*/ 33974 w 442089"/>
                  <a:gd name="connsiteY1" fmla="*/ 87660 h 550199"/>
                  <a:gd name="connsiteX2" fmla="*/ 808 w 442089"/>
                  <a:gd name="connsiteY2" fmla="*/ 177125 h 550199"/>
                  <a:gd name="connsiteX3" fmla="*/ 136316 w 442089"/>
                  <a:gd name="connsiteY3" fmla="*/ 177125 h 550199"/>
                  <a:gd name="connsiteX4" fmla="*/ 166589 w 442089"/>
                  <a:gd name="connsiteY4" fmla="*/ 126150 h 550199"/>
                  <a:gd name="connsiteX5" fmla="*/ 232415 w 442089"/>
                  <a:gd name="connsiteY5" fmla="*/ 105948 h 550199"/>
                  <a:gd name="connsiteX6" fmla="*/ 292505 w 442089"/>
                  <a:gd name="connsiteY6" fmla="*/ 121340 h 550199"/>
                  <a:gd name="connsiteX7" fmla="*/ 314117 w 442089"/>
                  <a:gd name="connsiteY7" fmla="*/ 160772 h 550199"/>
                  <a:gd name="connsiteX8" fmla="*/ 287679 w 442089"/>
                  <a:gd name="connsiteY8" fmla="*/ 199727 h 550199"/>
                  <a:gd name="connsiteX9" fmla="*/ 203590 w 442089"/>
                  <a:gd name="connsiteY9" fmla="*/ 228101 h 550199"/>
                  <a:gd name="connsiteX10" fmla="*/ 106044 w 442089"/>
                  <a:gd name="connsiteY10" fmla="*/ 257923 h 550199"/>
                  <a:gd name="connsiteX11" fmla="*/ 40682 w 442089"/>
                  <a:gd name="connsiteY11" fmla="*/ 305050 h 550199"/>
                  <a:gd name="connsiteX12" fmla="*/ 13303 w 442089"/>
                  <a:gd name="connsiteY12" fmla="*/ 390658 h 550199"/>
                  <a:gd name="connsiteX13" fmla="*/ 38770 w 442089"/>
                  <a:gd name="connsiteY13" fmla="*/ 471455 h 550199"/>
                  <a:gd name="connsiteX14" fmla="*/ 111811 w 442089"/>
                  <a:gd name="connsiteY14" fmla="*/ 529175 h 550199"/>
                  <a:gd name="connsiteX15" fmla="*/ 223785 w 442089"/>
                  <a:gd name="connsiteY15" fmla="*/ 550338 h 550199"/>
                  <a:gd name="connsiteX16" fmla="*/ 375623 w 442089"/>
                  <a:gd name="connsiteY16" fmla="*/ 502725 h 550199"/>
                  <a:gd name="connsiteX17" fmla="*/ 438101 w 442089"/>
                  <a:gd name="connsiteY17" fmla="*/ 374314 h 550199"/>
                  <a:gd name="connsiteX18" fmla="*/ 309311 w 442089"/>
                  <a:gd name="connsiteY18" fmla="*/ 374314 h 550199"/>
                  <a:gd name="connsiteX19" fmla="*/ 282883 w 442089"/>
                  <a:gd name="connsiteY19" fmla="*/ 424803 h 550199"/>
                  <a:gd name="connsiteX20" fmla="*/ 219920 w 442089"/>
                  <a:gd name="connsiteY20" fmla="*/ 443567 h 550199"/>
                  <a:gd name="connsiteX21" fmla="*/ 163715 w 442089"/>
                  <a:gd name="connsiteY21" fmla="*/ 430109 h 550199"/>
                  <a:gd name="connsiteX22" fmla="*/ 144016 w 442089"/>
                  <a:gd name="connsiteY22" fmla="*/ 392592 h 550199"/>
                  <a:gd name="connsiteX23" fmla="*/ 170909 w 442089"/>
                  <a:gd name="connsiteY23" fmla="*/ 351712 h 550199"/>
                  <a:gd name="connsiteX24" fmla="*/ 254533 w 442089"/>
                  <a:gd name="connsiteY24" fmla="*/ 323328 h 550199"/>
                  <a:gd name="connsiteX25" fmla="*/ 349671 w 442089"/>
                  <a:gd name="connsiteY25" fmla="*/ 293517 h 550199"/>
                  <a:gd name="connsiteX26" fmla="*/ 414557 w 442089"/>
                  <a:gd name="connsiteY26" fmla="*/ 245893 h 550199"/>
                  <a:gd name="connsiteX27" fmla="*/ 442897 w 442089"/>
                  <a:gd name="connsiteY27" fmla="*/ 160772 h 550199"/>
                  <a:gd name="connsiteX28" fmla="*/ 417430 w 442089"/>
                  <a:gd name="connsiteY28" fmla="*/ 78050 h 550199"/>
                  <a:gd name="connsiteX29" fmla="*/ 344390 w 442089"/>
                  <a:gd name="connsiteY29" fmla="*/ 20817 h 550199"/>
                  <a:gd name="connsiteX30" fmla="*/ 233387 w 442089"/>
                  <a:gd name="connsiteY30" fmla="*/ 139 h 550199"/>
                  <a:gd name="connsiteX31" fmla="*/ 116131 w 442089"/>
                  <a:gd name="connsiteY31" fmla="*/ 2370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442089" h="550199">
                    <a:moveTo>
                      <a:pt x="116131" y="23703"/>
                    </a:moveTo>
                    <a:cubicBezTo>
                      <a:pt x="81538" y="39419"/>
                      <a:pt x="54139" y="60734"/>
                      <a:pt x="33974" y="87660"/>
                    </a:cubicBezTo>
                    <a:cubicBezTo>
                      <a:pt x="13779" y="114606"/>
                      <a:pt x="2740" y="144418"/>
                      <a:pt x="808" y="177125"/>
                    </a:cubicBezTo>
                    <a:lnTo>
                      <a:pt x="136316" y="177125"/>
                    </a:lnTo>
                    <a:cubicBezTo>
                      <a:pt x="138866" y="156589"/>
                      <a:pt x="148953" y="139618"/>
                      <a:pt x="166589" y="126150"/>
                    </a:cubicBezTo>
                    <a:cubicBezTo>
                      <a:pt x="184204" y="112672"/>
                      <a:pt x="206139" y="105948"/>
                      <a:pt x="232415" y="105948"/>
                    </a:cubicBezTo>
                    <a:cubicBezTo>
                      <a:pt x="258054" y="105948"/>
                      <a:pt x="278077" y="111062"/>
                      <a:pt x="292505" y="121340"/>
                    </a:cubicBezTo>
                    <a:cubicBezTo>
                      <a:pt x="306903" y="131588"/>
                      <a:pt x="314117" y="144742"/>
                      <a:pt x="314117" y="160772"/>
                    </a:cubicBezTo>
                    <a:cubicBezTo>
                      <a:pt x="314117" y="178087"/>
                      <a:pt x="305294" y="191069"/>
                      <a:pt x="287679" y="199727"/>
                    </a:cubicBezTo>
                    <a:cubicBezTo>
                      <a:pt x="270064" y="208385"/>
                      <a:pt x="242037" y="217843"/>
                      <a:pt x="203590" y="228101"/>
                    </a:cubicBezTo>
                    <a:cubicBezTo>
                      <a:pt x="163857" y="237721"/>
                      <a:pt x="131358" y="247655"/>
                      <a:pt x="106044" y="257923"/>
                    </a:cubicBezTo>
                    <a:cubicBezTo>
                      <a:pt x="80719" y="268171"/>
                      <a:pt x="58965" y="283897"/>
                      <a:pt x="40682" y="305050"/>
                    </a:cubicBezTo>
                    <a:cubicBezTo>
                      <a:pt x="22420" y="326214"/>
                      <a:pt x="13303" y="354740"/>
                      <a:pt x="13303" y="390658"/>
                    </a:cubicBezTo>
                    <a:cubicBezTo>
                      <a:pt x="13303" y="420155"/>
                      <a:pt x="21782" y="447081"/>
                      <a:pt x="38770" y="471455"/>
                    </a:cubicBezTo>
                    <a:cubicBezTo>
                      <a:pt x="55748" y="495829"/>
                      <a:pt x="80091" y="515069"/>
                      <a:pt x="111811" y="529175"/>
                    </a:cubicBezTo>
                    <a:cubicBezTo>
                      <a:pt x="143530" y="543270"/>
                      <a:pt x="180855" y="550338"/>
                      <a:pt x="223785" y="550338"/>
                    </a:cubicBezTo>
                    <a:cubicBezTo>
                      <a:pt x="287214" y="550338"/>
                      <a:pt x="337823" y="534471"/>
                      <a:pt x="375623" y="502725"/>
                    </a:cubicBezTo>
                    <a:cubicBezTo>
                      <a:pt x="413434" y="470979"/>
                      <a:pt x="434266" y="428175"/>
                      <a:pt x="438101" y="374314"/>
                    </a:cubicBezTo>
                    <a:lnTo>
                      <a:pt x="309311" y="374314"/>
                    </a:lnTo>
                    <a:cubicBezTo>
                      <a:pt x="307389" y="395478"/>
                      <a:pt x="298566" y="412297"/>
                      <a:pt x="282883" y="424803"/>
                    </a:cubicBezTo>
                    <a:cubicBezTo>
                      <a:pt x="267170" y="437309"/>
                      <a:pt x="246196" y="443567"/>
                      <a:pt x="219920" y="443567"/>
                    </a:cubicBezTo>
                    <a:cubicBezTo>
                      <a:pt x="195576" y="443567"/>
                      <a:pt x="176838" y="439071"/>
                      <a:pt x="163715" y="430109"/>
                    </a:cubicBezTo>
                    <a:cubicBezTo>
                      <a:pt x="150562" y="421117"/>
                      <a:pt x="144016" y="408611"/>
                      <a:pt x="144016" y="392592"/>
                    </a:cubicBezTo>
                    <a:cubicBezTo>
                      <a:pt x="144016" y="374628"/>
                      <a:pt x="152970" y="360998"/>
                      <a:pt x="170909" y="351712"/>
                    </a:cubicBezTo>
                    <a:cubicBezTo>
                      <a:pt x="188848" y="342406"/>
                      <a:pt x="216712" y="332948"/>
                      <a:pt x="254533" y="323328"/>
                    </a:cubicBezTo>
                    <a:cubicBezTo>
                      <a:pt x="292981" y="313708"/>
                      <a:pt x="324680" y="303764"/>
                      <a:pt x="349671" y="293517"/>
                    </a:cubicBezTo>
                    <a:cubicBezTo>
                      <a:pt x="374662" y="283249"/>
                      <a:pt x="396294" y="267381"/>
                      <a:pt x="414557" y="245893"/>
                    </a:cubicBezTo>
                    <a:cubicBezTo>
                      <a:pt x="432819" y="224405"/>
                      <a:pt x="442259" y="196031"/>
                      <a:pt x="442897" y="160772"/>
                    </a:cubicBezTo>
                    <a:cubicBezTo>
                      <a:pt x="442897" y="129998"/>
                      <a:pt x="434398" y="102414"/>
                      <a:pt x="417430" y="78050"/>
                    </a:cubicBezTo>
                    <a:cubicBezTo>
                      <a:pt x="400453" y="53666"/>
                      <a:pt x="376109" y="34599"/>
                      <a:pt x="344390" y="20817"/>
                    </a:cubicBezTo>
                    <a:cubicBezTo>
                      <a:pt x="312670" y="7035"/>
                      <a:pt x="275669" y="139"/>
                      <a:pt x="233387" y="139"/>
                    </a:cubicBezTo>
                    <a:cubicBezTo>
                      <a:pt x="189809" y="139"/>
                      <a:pt x="150744" y="7997"/>
                      <a:pt x="116131" y="23703"/>
                    </a:cubicBezTo>
                  </a:path>
                </a:pathLst>
              </a:custGeom>
              <a:solidFill>
                <a:srgbClr val="231F20"/>
              </a:solidFill>
              <a:ln w="10118" cap="flat">
                <a:noFill/>
                <a:prstDash val="solid"/>
                <a:miter/>
              </a:ln>
            </p:spPr>
            <p:txBody>
              <a:bodyPr rtlCol="0" anchor="ctr"/>
              <a:lstStyle/>
              <a:p>
                <a:endParaRPr lang="nl-NL"/>
              </a:p>
            </p:txBody>
          </p:sp>
          <p:sp>
            <p:nvSpPr>
              <p:cNvPr id="76" name="Vrije vorm 75">
                <a:extLst>
                  <a:ext uri="{FF2B5EF4-FFF2-40B4-BE49-F238E27FC236}">
                    <a16:creationId xmlns:a16="http://schemas.microsoft.com/office/drawing/2014/main" id="{C9F072E5-6826-6147-B962-550C07DF9E19}"/>
                  </a:ext>
                </a:extLst>
              </p:cNvPr>
              <p:cNvSpPr/>
              <p:nvPr/>
            </p:nvSpPr>
            <p:spPr>
              <a:xfrm flipV="1">
                <a:off x="5850605" y="511524"/>
                <a:ext cx="514188" cy="550199"/>
              </a:xfrm>
              <a:custGeom>
                <a:avLst/>
                <a:gdLst>
                  <a:gd name="connsiteX0" fmla="*/ 34481 w 514188"/>
                  <a:gd name="connsiteY0" fmla="*/ 420043 h 550199"/>
                  <a:gd name="connsiteX1" fmla="*/ 127707 w 514188"/>
                  <a:gd name="connsiteY1" fmla="*/ 516232 h 550199"/>
                  <a:gd name="connsiteX2" fmla="*/ 264186 w 514188"/>
                  <a:gd name="connsiteY2" fmla="*/ 550378 h 550199"/>
                  <a:gd name="connsiteX3" fmla="*/ 428065 w 514188"/>
                  <a:gd name="connsiteY3" fmla="*/ 500840 h 550199"/>
                  <a:gd name="connsiteX4" fmla="*/ 515038 w 514188"/>
                  <a:gd name="connsiteY4" fmla="*/ 361847 h 550199"/>
                  <a:gd name="connsiteX5" fmla="*/ 369908 w 514188"/>
                  <a:gd name="connsiteY5" fmla="*/ 361847 h 550199"/>
                  <a:gd name="connsiteX6" fmla="*/ 330974 w 514188"/>
                  <a:gd name="connsiteY6" fmla="*/ 416195 h 550199"/>
                  <a:gd name="connsiteX7" fmla="*/ 263225 w 514188"/>
                  <a:gd name="connsiteY7" fmla="*/ 435910 h 550199"/>
                  <a:gd name="connsiteX8" fmla="*/ 171922 w 514188"/>
                  <a:gd name="connsiteY8" fmla="*/ 394069 h 550199"/>
                  <a:gd name="connsiteX9" fmla="*/ 138290 w 514188"/>
                  <a:gd name="connsiteY9" fmla="*/ 275278 h 550199"/>
                  <a:gd name="connsiteX10" fmla="*/ 171922 w 514188"/>
                  <a:gd name="connsiteY10" fmla="*/ 157449 h 550199"/>
                  <a:gd name="connsiteX11" fmla="*/ 263225 w 514188"/>
                  <a:gd name="connsiteY11" fmla="*/ 115597 h 550199"/>
                  <a:gd name="connsiteX12" fmla="*/ 369908 w 514188"/>
                  <a:gd name="connsiteY12" fmla="*/ 188709 h 550199"/>
                  <a:gd name="connsiteX13" fmla="*/ 515038 w 514188"/>
                  <a:gd name="connsiteY13" fmla="*/ 188709 h 550199"/>
                  <a:gd name="connsiteX14" fmla="*/ 427579 w 514188"/>
                  <a:gd name="connsiteY14" fmla="*/ 51154 h 550199"/>
                  <a:gd name="connsiteX15" fmla="*/ 264186 w 514188"/>
                  <a:gd name="connsiteY15" fmla="*/ 178 h 550199"/>
                  <a:gd name="connsiteX16" fmla="*/ 127707 w 514188"/>
                  <a:gd name="connsiteY16" fmla="*/ 34324 h 550199"/>
                  <a:gd name="connsiteX17" fmla="*/ 34481 w 514188"/>
                  <a:gd name="connsiteY17" fmla="*/ 130513 h 550199"/>
                  <a:gd name="connsiteX18" fmla="*/ 849 w 514188"/>
                  <a:gd name="connsiteY18" fmla="*/ 275278 h 550199"/>
                  <a:gd name="connsiteX19" fmla="*/ 34481 w 514188"/>
                  <a:gd name="connsiteY19" fmla="*/ 420043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514188" h="550199">
                    <a:moveTo>
                      <a:pt x="34481" y="420043"/>
                    </a:moveTo>
                    <a:cubicBezTo>
                      <a:pt x="56922" y="461408"/>
                      <a:pt x="87974" y="493468"/>
                      <a:pt x="127707" y="516232"/>
                    </a:cubicBezTo>
                    <a:cubicBezTo>
                      <a:pt x="167439" y="538986"/>
                      <a:pt x="212919" y="550378"/>
                      <a:pt x="264186" y="550378"/>
                    </a:cubicBezTo>
                    <a:cubicBezTo>
                      <a:pt x="330175" y="550378"/>
                      <a:pt x="384811" y="533862"/>
                      <a:pt x="428065" y="500840"/>
                    </a:cubicBezTo>
                    <a:cubicBezTo>
                      <a:pt x="471309" y="467798"/>
                      <a:pt x="500276" y="421481"/>
                      <a:pt x="515038" y="361847"/>
                    </a:cubicBezTo>
                    <a:lnTo>
                      <a:pt x="369908" y="361847"/>
                    </a:lnTo>
                    <a:cubicBezTo>
                      <a:pt x="362218" y="384935"/>
                      <a:pt x="349237" y="403041"/>
                      <a:pt x="330974" y="416195"/>
                    </a:cubicBezTo>
                    <a:cubicBezTo>
                      <a:pt x="312721" y="429328"/>
                      <a:pt x="290138" y="435910"/>
                      <a:pt x="263225" y="435910"/>
                    </a:cubicBezTo>
                    <a:cubicBezTo>
                      <a:pt x="224797" y="435910"/>
                      <a:pt x="194343" y="421967"/>
                      <a:pt x="171922" y="394069"/>
                    </a:cubicBezTo>
                    <a:cubicBezTo>
                      <a:pt x="149480" y="366171"/>
                      <a:pt x="138290" y="326577"/>
                      <a:pt x="138290" y="275278"/>
                    </a:cubicBezTo>
                    <a:cubicBezTo>
                      <a:pt x="138290" y="224616"/>
                      <a:pt x="149480" y="185347"/>
                      <a:pt x="171922" y="157449"/>
                    </a:cubicBezTo>
                    <a:cubicBezTo>
                      <a:pt x="194343" y="129551"/>
                      <a:pt x="224797" y="115597"/>
                      <a:pt x="263225" y="115597"/>
                    </a:cubicBezTo>
                    <a:cubicBezTo>
                      <a:pt x="317679" y="115597"/>
                      <a:pt x="353233" y="139971"/>
                      <a:pt x="369908" y="188709"/>
                    </a:cubicBezTo>
                    <a:lnTo>
                      <a:pt x="515038" y="188709"/>
                    </a:lnTo>
                    <a:cubicBezTo>
                      <a:pt x="500276" y="130989"/>
                      <a:pt x="471126" y="85137"/>
                      <a:pt x="427579" y="51154"/>
                    </a:cubicBezTo>
                    <a:cubicBezTo>
                      <a:pt x="383992" y="17160"/>
                      <a:pt x="329547" y="178"/>
                      <a:pt x="264186" y="178"/>
                    </a:cubicBezTo>
                    <a:cubicBezTo>
                      <a:pt x="212919" y="178"/>
                      <a:pt x="167439" y="11560"/>
                      <a:pt x="127707" y="34324"/>
                    </a:cubicBezTo>
                    <a:cubicBezTo>
                      <a:pt x="87974" y="57077"/>
                      <a:pt x="56922" y="89157"/>
                      <a:pt x="34481" y="130513"/>
                    </a:cubicBezTo>
                    <a:cubicBezTo>
                      <a:pt x="12060" y="171869"/>
                      <a:pt x="849" y="220120"/>
                      <a:pt x="849" y="275278"/>
                    </a:cubicBezTo>
                    <a:cubicBezTo>
                      <a:pt x="849" y="330415"/>
                      <a:pt x="12060" y="378677"/>
                      <a:pt x="34481" y="420043"/>
                    </a:cubicBezTo>
                  </a:path>
                </a:pathLst>
              </a:custGeom>
              <a:solidFill>
                <a:srgbClr val="231F20"/>
              </a:solidFill>
              <a:ln w="10118" cap="flat">
                <a:noFill/>
                <a:prstDash val="solid"/>
                <a:miter/>
              </a:ln>
            </p:spPr>
            <p:txBody>
              <a:bodyPr rtlCol="0" anchor="ctr"/>
              <a:lstStyle/>
              <a:p>
                <a:endParaRPr lang="nl-NL"/>
              </a:p>
            </p:txBody>
          </p:sp>
          <p:sp>
            <p:nvSpPr>
              <p:cNvPr id="77" name="Vrije vorm 76">
                <a:extLst>
                  <a:ext uri="{FF2B5EF4-FFF2-40B4-BE49-F238E27FC236}">
                    <a16:creationId xmlns:a16="http://schemas.microsoft.com/office/drawing/2014/main" id="{83283867-287D-F541-BC78-3AC873EBFBA1}"/>
                  </a:ext>
                </a:extLst>
              </p:cNvPr>
              <p:cNvSpPr/>
              <p:nvPr/>
            </p:nvSpPr>
            <p:spPr>
              <a:xfrm flipV="1">
                <a:off x="6444549" y="341269"/>
                <a:ext cx="507450" cy="711794"/>
              </a:xfrm>
              <a:custGeom>
                <a:avLst/>
                <a:gdLst>
                  <a:gd name="connsiteX0" fmla="*/ 408441 w 507450"/>
                  <a:gd name="connsiteY0" fmla="*/ 514300 h 711794"/>
                  <a:gd name="connsiteX1" fmla="*/ 481957 w 507450"/>
                  <a:gd name="connsiteY1" fmla="*/ 436389 h 711794"/>
                  <a:gd name="connsiteX2" fmla="*/ 508395 w 507450"/>
                  <a:gd name="connsiteY2" fmla="*/ 312788 h 711794"/>
                  <a:gd name="connsiteX3" fmla="*/ 508395 w 507450"/>
                  <a:gd name="connsiteY3" fmla="*/ 171 h 711794"/>
                  <a:gd name="connsiteX4" fmla="*/ 373848 w 507450"/>
                  <a:gd name="connsiteY4" fmla="*/ 171 h 711794"/>
                  <a:gd name="connsiteX5" fmla="*/ 373848 w 507450"/>
                  <a:gd name="connsiteY5" fmla="*/ 294510 h 711794"/>
                  <a:gd name="connsiteX6" fmla="*/ 342129 w 507450"/>
                  <a:gd name="connsiteY6" fmla="*/ 392137 h 711794"/>
                  <a:gd name="connsiteX7" fmla="*/ 255631 w 507450"/>
                  <a:gd name="connsiteY7" fmla="*/ 426283 h 711794"/>
                  <a:gd name="connsiteX8" fmla="*/ 167687 w 507450"/>
                  <a:gd name="connsiteY8" fmla="*/ 392137 h 711794"/>
                  <a:gd name="connsiteX9" fmla="*/ 135492 w 507450"/>
                  <a:gd name="connsiteY9" fmla="*/ 294510 h 711794"/>
                  <a:gd name="connsiteX10" fmla="*/ 135492 w 507450"/>
                  <a:gd name="connsiteY10" fmla="*/ 171 h 711794"/>
                  <a:gd name="connsiteX11" fmla="*/ 945 w 507450"/>
                  <a:gd name="connsiteY11" fmla="*/ 171 h 711794"/>
                  <a:gd name="connsiteX12" fmla="*/ 945 w 507450"/>
                  <a:gd name="connsiteY12" fmla="*/ 711965 h 711794"/>
                  <a:gd name="connsiteX13" fmla="*/ 135492 w 507450"/>
                  <a:gd name="connsiteY13" fmla="*/ 711965 h 711794"/>
                  <a:gd name="connsiteX14" fmla="*/ 135492 w 507450"/>
                  <a:gd name="connsiteY14" fmla="*/ 466687 h 711794"/>
                  <a:gd name="connsiteX15" fmla="*/ 204688 w 507450"/>
                  <a:gd name="connsiteY15" fmla="*/ 521024 h 711794"/>
                  <a:gd name="connsiteX16" fmla="*/ 300807 w 507450"/>
                  <a:gd name="connsiteY16" fmla="*/ 540750 h 711794"/>
                  <a:gd name="connsiteX17" fmla="*/ 408441 w 507450"/>
                  <a:gd name="connsiteY17" fmla="*/ 514300 h 71179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507450" h="711794">
                    <a:moveTo>
                      <a:pt x="408441" y="514300"/>
                    </a:moveTo>
                    <a:cubicBezTo>
                      <a:pt x="439837" y="496650"/>
                      <a:pt x="464342" y="470687"/>
                      <a:pt x="481957" y="436389"/>
                    </a:cubicBezTo>
                    <a:cubicBezTo>
                      <a:pt x="499582" y="402071"/>
                      <a:pt x="508395" y="360878"/>
                      <a:pt x="508395" y="312788"/>
                    </a:cubicBezTo>
                    <a:lnTo>
                      <a:pt x="508395" y="171"/>
                    </a:lnTo>
                    <a:lnTo>
                      <a:pt x="373848" y="171"/>
                    </a:lnTo>
                    <a:lnTo>
                      <a:pt x="373848" y="294510"/>
                    </a:lnTo>
                    <a:cubicBezTo>
                      <a:pt x="373848" y="336828"/>
                      <a:pt x="363285" y="369363"/>
                      <a:pt x="342129" y="392137"/>
                    </a:cubicBezTo>
                    <a:cubicBezTo>
                      <a:pt x="320982" y="414891"/>
                      <a:pt x="292156" y="426283"/>
                      <a:pt x="255631" y="426283"/>
                    </a:cubicBezTo>
                    <a:cubicBezTo>
                      <a:pt x="218468" y="426283"/>
                      <a:pt x="189167" y="414891"/>
                      <a:pt x="167687" y="392137"/>
                    </a:cubicBezTo>
                    <a:cubicBezTo>
                      <a:pt x="146217" y="369363"/>
                      <a:pt x="135492" y="336828"/>
                      <a:pt x="135492" y="294510"/>
                    </a:cubicBezTo>
                    <a:lnTo>
                      <a:pt x="135492" y="171"/>
                    </a:lnTo>
                    <a:lnTo>
                      <a:pt x="945" y="171"/>
                    </a:lnTo>
                    <a:lnTo>
                      <a:pt x="945" y="711965"/>
                    </a:lnTo>
                    <a:lnTo>
                      <a:pt x="135492" y="711965"/>
                    </a:lnTo>
                    <a:lnTo>
                      <a:pt x="135492" y="466687"/>
                    </a:lnTo>
                    <a:cubicBezTo>
                      <a:pt x="152803" y="489775"/>
                      <a:pt x="175862" y="507880"/>
                      <a:pt x="204688" y="521024"/>
                    </a:cubicBezTo>
                    <a:cubicBezTo>
                      <a:pt x="233534" y="534168"/>
                      <a:pt x="265557" y="540750"/>
                      <a:pt x="300807" y="540750"/>
                    </a:cubicBezTo>
                    <a:cubicBezTo>
                      <a:pt x="341167" y="540750"/>
                      <a:pt x="377045" y="531920"/>
                      <a:pt x="408441" y="514300"/>
                    </a:cubicBezTo>
                  </a:path>
                </a:pathLst>
              </a:custGeom>
              <a:solidFill>
                <a:srgbClr val="231F20"/>
              </a:solidFill>
              <a:ln w="10118" cap="flat">
                <a:noFill/>
                <a:prstDash val="solid"/>
                <a:miter/>
              </a:ln>
            </p:spPr>
            <p:txBody>
              <a:bodyPr rtlCol="0" anchor="ctr"/>
              <a:lstStyle/>
              <a:p>
                <a:endParaRPr lang="nl-NL"/>
              </a:p>
            </p:txBody>
          </p:sp>
          <p:sp>
            <p:nvSpPr>
              <p:cNvPr id="78" name="Vrije vorm 77">
                <a:extLst>
                  <a:ext uri="{FF2B5EF4-FFF2-40B4-BE49-F238E27FC236}">
                    <a16:creationId xmlns:a16="http://schemas.microsoft.com/office/drawing/2014/main" id="{08B997FB-8A37-C748-A8DD-EA72D49C3C35}"/>
                  </a:ext>
                </a:extLst>
              </p:cNvPr>
              <p:cNvSpPr/>
              <p:nvPr/>
            </p:nvSpPr>
            <p:spPr>
              <a:xfrm flipV="1">
                <a:off x="7026965" y="511524"/>
                <a:ext cx="547820" cy="550199"/>
              </a:xfrm>
              <a:custGeom>
                <a:avLst/>
                <a:gdLst>
                  <a:gd name="connsiteX0" fmla="*/ 339781 w 547820"/>
                  <a:gd name="connsiteY0" fmla="*/ 135295 h 550199"/>
                  <a:gd name="connsiteX1" fmla="*/ 391210 w 547820"/>
                  <a:gd name="connsiteY1" fmla="*/ 188680 h 550199"/>
                  <a:gd name="connsiteX2" fmla="*/ 410414 w 547820"/>
                  <a:gd name="connsiteY2" fmla="*/ 275250 h 550199"/>
                  <a:gd name="connsiteX3" fmla="*/ 370540 w 547820"/>
                  <a:gd name="connsiteY3" fmla="*/ 392117 h 550199"/>
                  <a:gd name="connsiteX4" fmla="*/ 272993 w 547820"/>
                  <a:gd name="connsiteY4" fmla="*/ 433006 h 550199"/>
                  <a:gd name="connsiteX5" fmla="*/ 176388 w 547820"/>
                  <a:gd name="connsiteY5" fmla="*/ 392117 h 550199"/>
                  <a:gd name="connsiteX6" fmla="*/ 137475 w 547820"/>
                  <a:gd name="connsiteY6" fmla="*/ 275250 h 550199"/>
                  <a:gd name="connsiteX7" fmla="*/ 175427 w 547820"/>
                  <a:gd name="connsiteY7" fmla="*/ 158383 h 550199"/>
                  <a:gd name="connsiteX8" fmla="*/ 271061 w 547820"/>
                  <a:gd name="connsiteY8" fmla="*/ 117503 h 550199"/>
                  <a:gd name="connsiteX9" fmla="*/ 339781 w 547820"/>
                  <a:gd name="connsiteY9" fmla="*/ 135295 h 550199"/>
                  <a:gd name="connsiteX10" fmla="*/ 132659 w 547820"/>
                  <a:gd name="connsiteY10" fmla="*/ 34296 h 550199"/>
                  <a:gd name="connsiteX11" fmla="*/ 36074 w 547820"/>
                  <a:gd name="connsiteY11" fmla="*/ 130961 h 550199"/>
                  <a:gd name="connsiteX12" fmla="*/ 995 w 547820"/>
                  <a:gd name="connsiteY12" fmla="*/ 275250 h 550199"/>
                  <a:gd name="connsiteX13" fmla="*/ 37035 w 547820"/>
                  <a:gd name="connsiteY13" fmla="*/ 419528 h 550199"/>
                  <a:gd name="connsiteX14" fmla="*/ 135553 w 547820"/>
                  <a:gd name="connsiteY14" fmla="*/ 516204 h 550199"/>
                  <a:gd name="connsiteX15" fmla="*/ 274896 w 547820"/>
                  <a:gd name="connsiteY15" fmla="*/ 550349 h 550199"/>
                  <a:gd name="connsiteX16" fmla="*/ 414269 w 547820"/>
                  <a:gd name="connsiteY16" fmla="*/ 516204 h 550199"/>
                  <a:gd name="connsiteX17" fmla="*/ 512776 w 547820"/>
                  <a:gd name="connsiteY17" fmla="*/ 419528 h 550199"/>
                  <a:gd name="connsiteX18" fmla="*/ 548816 w 547820"/>
                  <a:gd name="connsiteY18" fmla="*/ 275250 h 550199"/>
                  <a:gd name="connsiteX19" fmla="*/ 511815 w 547820"/>
                  <a:gd name="connsiteY19" fmla="*/ 130961 h 550199"/>
                  <a:gd name="connsiteX20" fmla="*/ 411861 w 547820"/>
                  <a:gd name="connsiteY20" fmla="*/ 34296 h 550199"/>
                  <a:gd name="connsiteX21" fmla="*/ 271061 w 547820"/>
                  <a:gd name="connsiteY21" fmla="*/ 150 h 550199"/>
                  <a:gd name="connsiteX22" fmla="*/ 132659 w 54782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20" h="550199">
                    <a:moveTo>
                      <a:pt x="339781" y="135295"/>
                    </a:moveTo>
                    <a:cubicBezTo>
                      <a:pt x="361231" y="147153"/>
                      <a:pt x="378371" y="164944"/>
                      <a:pt x="391210" y="188680"/>
                    </a:cubicBezTo>
                    <a:cubicBezTo>
                      <a:pt x="403999" y="212396"/>
                      <a:pt x="410414" y="241256"/>
                      <a:pt x="410414" y="275250"/>
                    </a:cubicBezTo>
                    <a:cubicBezTo>
                      <a:pt x="410414" y="325891"/>
                      <a:pt x="397109" y="364857"/>
                      <a:pt x="370540" y="392117"/>
                    </a:cubicBezTo>
                    <a:cubicBezTo>
                      <a:pt x="343940" y="419366"/>
                      <a:pt x="311421" y="433006"/>
                      <a:pt x="272993" y="433006"/>
                    </a:cubicBezTo>
                    <a:cubicBezTo>
                      <a:pt x="234546" y="433006"/>
                      <a:pt x="202341" y="419366"/>
                      <a:pt x="176388" y="392117"/>
                    </a:cubicBezTo>
                    <a:cubicBezTo>
                      <a:pt x="150456" y="364857"/>
                      <a:pt x="137475" y="325891"/>
                      <a:pt x="137475" y="275250"/>
                    </a:cubicBezTo>
                    <a:cubicBezTo>
                      <a:pt x="137475" y="224588"/>
                      <a:pt x="150112" y="185622"/>
                      <a:pt x="175427" y="158383"/>
                    </a:cubicBezTo>
                    <a:cubicBezTo>
                      <a:pt x="200732" y="131113"/>
                      <a:pt x="232613" y="117503"/>
                      <a:pt x="271061" y="117503"/>
                    </a:cubicBezTo>
                    <a:cubicBezTo>
                      <a:pt x="295404" y="117503"/>
                      <a:pt x="318311" y="123427"/>
                      <a:pt x="339781" y="135295"/>
                    </a:cubicBezTo>
                    <a:moveTo>
                      <a:pt x="132659" y="34296"/>
                    </a:moveTo>
                    <a:cubicBezTo>
                      <a:pt x="91661" y="57049"/>
                      <a:pt x="59456" y="89271"/>
                      <a:pt x="36074" y="130961"/>
                    </a:cubicBezTo>
                    <a:cubicBezTo>
                      <a:pt x="12671" y="172640"/>
                      <a:pt x="995" y="220740"/>
                      <a:pt x="995" y="275250"/>
                    </a:cubicBezTo>
                    <a:cubicBezTo>
                      <a:pt x="995" y="329749"/>
                      <a:pt x="13015" y="377849"/>
                      <a:pt x="37035" y="419528"/>
                    </a:cubicBezTo>
                    <a:cubicBezTo>
                      <a:pt x="61065" y="461208"/>
                      <a:pt x="93887" y="493440"/>
                      <a:pt x="135553" y="516204"/>
                    </a:cubicBezTo>
                    <a:cubicBezTo>
                      <a:pt x="177188" y="538957"/>
                      <a:pt x="223639" y="550349"/>
                      <a:pt x="274896" y="550349"/>
                    </a:cubicBezTo>
                    <a:cubicBezTo>
                      <a:pt x="326163" y="550349"/>
                      <a:pt x="372604" y="538957"/>
                      <a:pt x="414269" y="516204"/>
                    </a:cubicBezTo>
                    <a:cubicBezTo>
                      <a:pt x="455904" y="493440"/>
                      <a:pt x="488756" y="461208"/>
                      <a:pt x="512776" y="419528"/>
                    </a:cubicBezTo>
                    <a:cubicBezTo>
                      <a:pt x="536806" y="377849"/>
                      <a:pt x="548816" y="329749"/>
                      <a:pt x="548816" y="275250"/>
                    </a:cubicBezTo>
                    <a:cubicBezTo>
                      <a:pt x="548816" y="220740"/>
                      <a:pt x="536482" y="172640"/>
                      <a:pt x="511815" y="130961"/>
                    </a:cubicBezTo>
                    <a:cubicBezTo>
                      <a:pt x="487148" y="89271"/>
                      <a:pt x="453820" y="57049"/>
                      <a:pt x="411861" y="34296"/>
                    </a:cubicBezTo>
                    <a:cubicBezTo>
                      <a:pt x="369892" y="11532"/>
                      <a:pt x="322965" y="150"/>
                      <a:pt x="271061" y="150"/>
                    </a:cubicBezTo>
                    <a:cubicBezTo>
                      <a:pt x="219794" y="150"/>
                      <a:pt x="173656" y="11532"/>
                      <a:pt x="132659" y="34296"/>
                    </a:cubicBezTo>
                  </a:path>
                </a:pathLst>
              </a:custGeom>
              <a:solidFill>
                <a:srgbClr val="231F20"/>
              </a:solidFill>
              <a:ln w="10118" cap="flat">
                <a:noFill/>
                <a:prstDash val="solid"/>
                <a:miter/>
              </a:ln>
            </p:spPr>
            <p:txBody>
              <a:bodyPr rtlCol="0" anchor="ctr"/>
              <a:lstStyle/>
              <a:p>
                <a:endParaRPr lang="nl-NL"/>
              </a:p>
            </p:txBody>
          </p:sp>
          <p:sp>
            <p:nvSpPr>
              <p:cNvPr id="79" name="Vrije vorm 78">
                <a:extLst>
                  <a:ext uri="{FF2B5EF4-FFF2-40B4-BE49-F238E27FC236}">
                    <a16:creationId xmlns:a16="http://schemas.microsoft.com/office/drawing/2014/main" id="{8B515EB0-FCA1-E54F-81A8-57A75926D420}"/>
                  </a:ext>
                </a:extLst>
              </p:cNvPr>
              <p:cNvSpPr/>
              <p:nvPr/>
            </p:nvSpPr>
            <p:spPr>
              <a:xfrm flipV="1">
                <a:off x="7620910" y="511524"/>
                <a:ext cx="547810" cy="550199"/>
              </a:xfrm>
              <a:custGeom>
                <a:avLst/>
                <a:gdLst>
                  <a:gd name="connsiteX0" fmla="*/ 339830 w 547810"/>
                  <a:gd name="connsiteY0" fmla="*/ 135295 h 550199"/>
                  <a:gd name="connsiteX1" fmla="*/ 391259 w 547810"/>
                  <a:gd name="connsiteY1" fmla="*/ 188680 h 550199"/>
                  <a:gd name="connsiteX2" fmla="*/ 410463 w 547810"/>
                  <a:gd name="connsiteY2" fmla="*/ 275250 h 550199"/>
                  <a:gd name="connsiteX3" fmla="*/ 370588 w 547810"/>
                  <a:gd name="connsiteY3" fmla="*/ 392117 h 550199"/>
                  <a:gd name="connsiteX4" fmla="*/ 273042 w 547810"/>
                  <a:gd name="connsiteY4" fmla="*/ 433006 h 550199"/>
                  <a:gd name="connsiteX5" fmla="*/ 176437 w 547810"/>
                  <a:gd name="connsiteY5" fmla="*/ 392117 h 550199"/>
                  <a:gd name="connsiteX6" fmla="*/ 137524 w 547810"/>
                  <a:gd name="connsiteY6" fmla="*/ 275250 h 550199"/>
                  <a:gd name="connsiteX7" fmla="*/ 175476 w 547810"/>
                  <a:gd name="connsiteY7" fmla="*/ 158383 h 550199"/>
                  <a:gd name="connsiteX8" fmla="*/ 271110 w 547810"/>
                  <a:gd name="connsiteY8" fmla="*/ 117503 h 550199"/>
                  <a:gd name="connsiteX9" fmla="*/ 339830 w 547810"/>
                  <a:gd name="connsiteY9" fmla="*/ 135295 h 550199"/>
                  <a:gd name="connsiteX10" fmla="*/ 132708 w 547810"/>
                  <a:gd name="connsiteY10" fmla="*/ 34296 h 550199"/>
                  <a:gd name="connsiteX11" fmla="*/ 36123 w 547810"/>
                  <a:gd name="connsiteY11" fmla="*/ 130961 h 550199"/>
                  <a:gd name="connsiteX12" fmla="*/ 1054 w 547810"/>
                  <a:gd name="connsiteY12" fmla="*/ 275250 h 550199"/>
                  <a:gd name="connsiteX13" fmla="*/ 37084 w 547810"/>
                  <a:gd name="connsiteY13" fmla="*/ 419528 h 550199"/>
                  <a:gd name="connsiteX14" fmla="*/ 135601 w 547810"/>
                  <a:gd name="connsiteY14" fmla="*/ 516204 h 550199"/>
                  <a:gd name="connsiteX15" fmla="*/ 274944 w 547810"/>
                  <a:gd name="connsiteY15" fmla="*/ 550349 h 550199"/>
                  <a:gd name="connsiteX16" fmla="*/ 414317 w 547810"/>
                  <a:gd name="connsiteY16" fmla="*/ 516204 h 550199"/>
                  <a:gd name="connsiteX17" fmla="*/ 512825 w 547810"/>
                  <a:gd name="connsiteY17" fmla="*/ 419528 h 550199"/>
                  <a:gd name="connsiteX18" fmla="*/ 548865 w 547810"/>
                  <a:gd name="connsiteY18" fmla="*/ 275250 h 550199"/>
                  <a:gd name="connsiteX19" fmla="*/ 511864 w 547810"/>
                  <a:gd name="connsiteY19" fmla="*/ 130961 h 550199"/>
                  <a:gd name="connsiteX20" fmla="*/ 411909 w 547810"/>
                  <a:gd name="connsiteY20" fmla="*/ 34296 h 550199"/>
                  <a:gd name="connsiteX21" fmla="*/ 271110 w 547810"/>
                  <a:gd name="connsiteY21" fmla="*/ 150 h 550199"/>
                  <a:gd name="connsiteX22" fmla="*/ 132708 w 547810"/>
                  <a:gd name="connsiteY22" fmla="*/ 34296 h 55019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Lst>
                <a:rect l="l" t="t" r="r" b="b"/>
                <a:pathLst>
                  <a:path w="547810" h="550199">
                    <a:moveTo>
                      <a:pt x="339830" y="135295"/>
                    </a:moveTo>
                    <a:cubicBezTo>
                      <a:pt x="361280" y="147153"/>
                      <a:pt x="378419" y="164944"/>
                      <a:pt x="391259" y="188680"/>
                    </a:cubicBezTo>
                    <a:cubicBezTo>
                      <a:pt x="404048" y="212396"/>
                      <a:pt x="410463" y="241256"/>
                      <a:pt x="410463" y="275250"/>
                    </a:cubicBezTo>
                    <a:cubicBezTo>
                      <a:pt x="410463" y="325891"/>
                      <a:pt x="397158" y="364857"/>
                      <a:pt x="370588" y="392117"/>
                    </a:cubicBezTo>
                    <a:cubicBezTo>
                      <a:pt x="343988" y="419366"/>
                      <a:pt x="311470" y="433006"/>
                      <a:pt x="273042" y="433006"/>
                    </a:cubicBezTo>
                    <a:cubicBezTo>
                      <a:pt x="234594" y="433006"/>
                      <a:pt x="202389" y="419366"/>
                      <a:pt x="176437" y="392117"/>
                    </a:cubicBezTo>
                    <a:cubicBezTo>
                      <a:pt x="150505" y="364857"/>
                      <a:pt x="137524" y="325891"/>
                      <a:pt x="137524" y="275250"/>
                    </a:cubicBezTo>
                    <a:cubicBezTo>
                      <a:pt x="137524" y="224588"/>
                      <a:pt x="150161" y="185622"/>
                      <a:pt x="175476" y="158383"/>
                    </a:cubicBezTo>
                    <a:cubicBezTo>
                      <a:pt x="200780" y="131113"/>
                      <a:pt x="232662" y="117503"/>
                      <a:pt x="271110" y="117503"/>
                    </a:cubicBezTo>
                    <a:cubicBezTo>
                      <a:pt x="295453" y="117503"/>
                      <a:pt x="318360" y="123427"/>
                      <a:pt x="339830" y="135295"/>
                    </a:cubicBezTo>
                    <a:moveTo>
                      <a:pt x="132708" y="34296"/>
                    </a:moveTo>
                    <a:cubicBezTo>
                      <a:pt x="91710" y="57049"/>
                      <a:pt x="59505" y="89271"/>
                      <a:pt x="36123" y="130961"/>
                    </a:cubicBezTo>
                    <a:cubicBezTo>
                      <a:pt x="12720" y="172640"/>
                      <a:pt x="1054" y="220740"/>
                      <a:pt x="1054" y="275250"/>
                    </a:cubicBezTo>
                    <a:cubicBezTo>
                      <a:pt x="1054" y="329749"/>
                      <a:pt x="13064" y="377849"/>
                      <a:pt x="37084" y="419528"/>
                    </a:cubicBezTo>
                    <a:cubicBezTo>
                      <a:pt x="61114" y="461208"/>
                      <a:pt x="93936" y="493440"/>
                      <a:pt x="135601" y="516204"/>
                    </a:cubicBezTo>
                    <a:cubicBezTo>
                      <a:pt x="177236" y="538957"/>
                      <a:pt x="223687" y="550349"/>
                      <a:pt x="274944" y="550349"/>
                    </a:cubicBezTo>
                    <a:cubicBezTo>
                      <a:pt x="326211" y="550349"/>
                      <a:pt x="372652" y="538957"/>
                      <a:pt x="414317" y="516204"/>
                    </a:cubicBezTo>
                    <a:cubicBezTo>
                      <a:pt x="455963" y="493440"/>
                      <a:pt x="488805" y="461208"/>
                      <a:pt x="512825" y="419528"/>
                    </a:cubicBezTo>
                    <a:cubicBezTo>
                      <a:pt x="536855" y="377849"/>
                      <a:pt x="548865" y="329749"/>
                      <a:pt x="548865" y="275250"/>
                    </a:cubicBezTo>
                    <a:cubicBezTo>
                      <a:pt x="548865" y="220740"/>
                      <a:pt x="536531" y="172640"/>
                      <a:pt x="511864" y="130961"/>
                    </a:cubicBezTo>
                    <a:cubicBezTo>
                      <a:pt x="487196" y="89271"/>
                      <a:pt x="453868" y="57049"/>
                      <a:pt x="411909" y="34296"/>
                    </a:cubicBezTo>
                    <a:cubicBezTo>
                      <a:pt x="369941" y="11532"/>
                      <a:pt x="323014" y="150"/>
                      <a:pt x="271110" y="150"/>
                    </a:cubicBezTo>
                    <a:cubicBezTo>
                      <a:pt x="219842" y="150"/>
                      <a:pt x="173705" y="11532"/>
                      <a:pt x="132708" y="34296"/>
                    </a:cubicBezTo>
                  </a:path>
                </a:pathLst>
              </a:custGeom>
              <a:solidFill>
                <a:srgbClr val="231F20"/>
              </a:solidFill>
              <a:ln w="10118" cap="flat">
                <a:noFill/>
                <a:prstDash val="solid"/>
                <a:miter/>
              </a:ln>
            </p:spPr>
            <p:txBody>
              <a:bodyPr rtlCol="0" anchor="ctr"/>
              <a:lstStyle/>
              <a:p>
                <a:endParaRPr lang="nl-NL"/>
              </a:p>
            </p:txBody>
          </p:sp>
          <p:sp>
            <p:nvSpPr>
              <p:cNvPr id="80" name="Vrije vorm 79">
                <a:extLst>
                  <a:ext uri="{FF2B5EF4-FFF2-40B4-BE49-F238E27FC236}">
                    <a16:creationId xmlns:a16="http://schemas.microsoft.com/office/drawing/2014/main" id="{45EBF972-80B0-904A-87A3-825811D8E5D4}"/>
                  </a:ext>
                </a:extLst>
              </p:cNvPr>
              <p:cNvSpPr/>
              <p:nvPr/>
            </p:nvSpPr>
            <p:spPr>
              <a:xfrm flipV="1">
                <a:off x="8248471" y="341271"/>
                <a:ext cx="134546" cy="711794"/>
              </a:xfrm>
              <a:custGeom>
                <a:avLst/>
                <a:gdLst>
                  <a:gd name="connsiteX0" fmla="*/ 134547 w 134546"/>
                  <a:gd name="connsiteY0" fmla="*/ -254 h 711794"/>
                  <a:gd name="connsiteX1" fmla="*/ 0 w 134546"/>
                  <a:gd name="connsiteY1" fmla="*/ -254 h 711794"/>
                  <a:gd name="connsiteX2" fmla="*/ 0 w 134546"/>
                  <a:gd name="connsiteY2" fmla="*/ 711540 h 711794"/>
                  <a:gd name="connsiteX3" fmla="*/ 134547 w 134546"/>
                  <a:gd name="connsiteY3" fmla="*/ 711540 h 711794"/>
                </a:gdLst>
                <a:ahLst/>
                <a:cxnLst>
                  <a:cxn ang="0">
                    <a:pos x="connsiteX0" y="connsiteY0"/>
                  </a:cxn>
                  <a:cxn ang="0">
                    <a:pos x="connsiteX1" y="connsiteY1"/>
                  </a:cxn>
                  <a:cxn ang="0">
                    <a:pos x="connsiteX2" y="connsiteY2"/>
                  </a:cxn>
                  <a:cxn ang="0">
                    <a:pos x="connsiteX3" y="connsiteY3"/>
                  </a:cxn>
                </a:cxnLst>
                <a:rect l="l" t="t" r="r" b="b"/>
                <a:pathLst>
                  <a:path w="134546" h="711794">
                    <a:moveTo>
                      <a:pt x="134547" y="-254"/>
                    </a:moveTo>
                    <a:lnTo>
                      <a:pt x="0" y="-254"/>
                    </a:lnTo>
                    <a:lnTo>
                      <a:pt x="0" y="711540"/>
                    </a:lnTo>
                    <a:lnTo>
                      <a:pt x="134547" y="711540"/>
                    </a:lnTo>
                    <a:close/>
                  </a:path>
                </a:pathLst>
              </a:custGeom>
              <a:solidFill>
                <a:srgbClr val="231F20"/>
              </a:solidFill>
              <a:ln w="10118" cap="flat">
                <a:noFill/>
                <a:prstDash val="solid"/>
                <a:miter/>
              </a:ln>
            </p:spPr>
            <p:txBody>
              <a:bodyPr rtlCol="0" anchor="ctr"/>
              <a:lstStyle/>
              <a:p>
                <a:endParaRPr lang="nl-NL"/>
              </a:p>
            </p:txBody>
          </p:sp>
          <p:sp>
            <p:nvSpPr>
              <p:cNvPr id="81" name="Vrije vorm 80">
                <a:extLst>
                  <a:ext uri="{FF2B5EF4-FFF2-40B4-BE49-F238E27FC236}">
                    <a16:creationId xmlns:a16="http://schemas.microsoft.com/office/drawing/2014/main" id="{144EE146-1E10-3E4B-80B6-DDA2E44D0702}"/>
                  </a:ext>
                </a:extLst>
              </p:cNvPr>
              <p:cNvSpPr/>
              <p:nvPr/>
            </p:nvSpPr>
            <p:spPr>
              <a:xfrm flipV="1">
                <a:off x="184698" y="233060"/>
                <a:ext cx="2187639" cy="1094728"/>
              </a:xfrm>
              <a:custGeom>
                <a:avLst/>
                <a:gdLst>
                  <a:gd name="connsiteX0" fmla="*/ 1656406 w 2187639"/>
                  <a:gd name="connsiteY0" fmla="*/ 1094946 h 1094728"/>
                  <a:gd name="connsiteX1" fmla="*/ 1094269 w 2187639"/>
                  <a:gd name="connsiteY1" fmla="*/ 532341 h 1094728"/>
                  <a:gd name="connsiteX2" fmla="*/ 532122 w 2187639"/>
                  <a:gd name="connsiteY2" fmla="*/ 1094946 h 1094728"/>
                  <a:gd name="connsiteX3" fmla="*/ 449 w 2187639"/>
                  <a:gd name="connsiteY3" fmla="*/ 1094946 h 1094728"/>
                  <a:gd name="connsiteX4" fmla="*/ 1094269 w 2187639"/>
                  <a:gd name="connsiteY4" fmla="*/ 217 h 1094728"/>
                  <a:gd name="connsiteX5" fmla="*/ 2188089 w 2187639"/>
                  <a:gd name="connsiteY5" fmla="*/ 1094946 h 10947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187639" h="1094728">
                    <a:moveTo>
                      <a:pt x="1656406" y="1094946"/>
                    </a:moveTo>
                    <a:cubicBezTo>
                      <a:pt x="1656406" y="784222"/>
                      <a:pt x="1404725" y="532341"/>
                      <a:pt x="1094269" y="532341"/>
                    </a:cubicBezTo>
                    <a:cubicBezTo>
                      <a:pt x="783803" y="532341"/>
                      <a:pt x="532122" y="784222"/>
                      <a:pt x="532122" y="1094946"/>
                    </a:cubicBezTo>
                    <a:lnTo>
                      <a:pt x="449" y="1094946"/>
                    </a:lnTo>
                    <a:cubicBezTo>
                      <a:pt x="449" y="490348"/>
                      <a:pt x="490163" y="217"/>
                      <a:pt x="1094269" y="217"/>
                    </a:cubicBezTo>
                    <a:cubicBezTo>
                      <a:pt x="1698365" y="217"/>
                      <a:pt x="2188089" y="490348"/>
                      <a:pt x="2188089" y="1094946"/>
                    </a:cubicBezTo>
                    <a:close/>
                  </a:path>
                </a:pathLst>
              </a:custGeom>
              <a:solidFill>
                <a:srgbClr val="ED1C24"/>
              </a:solidFill>
              <a:ln w="10118" cap="flat">
                <a:noFill/>
                <a:prstDash val="solid"/>
                <a:miter/>
              </a:ln>
            </p:spPr>
            <p:txBody>
              <a:bodyPr rtlCol="0" anchor="ctr"/>
              <a:lstStyle/>
              <a:p>
                <a:endParaRPr lang="nl-NL"/>
              </a:p>
            </p:txBody>
          </p:sp>
        </p:grpSp>
      </p:grpSp>
    </p:spTree>
    <p:extLst>
      <p:ext uri="{BB962C8B-B14F-4D97-AF65-F5344CB8AC3E}">
        <p14:creationId xmlns:p14="http://schemas.microsoft.com/office/powerpoint/2010/main" val="4118856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image" Target="../media/image1.png"/><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34.xml"/><Relationship Id="rId13" Type="http://schemas.openxmlformats.org/officeDocument/2006/relationships/slideLayout" Target="../slideLayouts/slideLayout39.xml"/><Relationship Id="rId18" Type="http://schemas.openxmlformats.org/officeDocument/2006/relationships/slideLayout" Target="../slideLayouts/slideLayout44.xml"/><Relationship Id="rId26" Type="http://schemas.openxmlformats.org/officeDocument/2006/relationships/slideLayout" Target="../slideLayouts/slideLayout52.xml"/><Relationship Id="rId3" Type="http://schemas.openxmlformats.org/officeDocument/2006/relationships/slideLayout" Target="../slideLayouts/slideLayout29.xml"/><Relationship Id="rId21" Type="http://schemas.openxmlformats.org/officeDocument/2006/relationships/slideLayout" Target="../slideLayouts/slideLayout47.xml"/><Relationship Id="rId7" Type="http://schemas.openxmlformats.org/officeDocument/2006/relationships/slideLayout" Target="../slideLayouts/slideLayout33.xml"/><Relationship Id="rId12" Type="http://schemas.openxmlformats.org/officeDocument/2006/relationships/slideLayout" Target="../slideLayouts/slideLayout38.xml"/><Relationship Id="rId17" Type="http://schemas.openxmlformats.org/officeDocument/2006/relationships/slideLayout" Target="../slideLayouts/slideLayout43.xml"/><Relationship Id="rId25" Type="http://schemas.openxmlformats.org/officeDocument/2006/relationships/slideLayout" Target="../slideLayouts/slideLayout51.xml"/><Relationship Id="rId2" Type="http://schemas.openxmlformats.org/officeDocument/2006/relationships/slideLayout" Target="../slideLayouts/slideLayout28.xml"/><Relationship Id="rId16" Type="http://schemas.openxmlformats.org/officeDocument/2006/relationships/slideLayout" Target="../slideLayouts/slideLayout42.xml"/><Relationship Id="rId20" Type="http://schemas.openxmlformats.org/officeDocument/2006/relationships/slideLayout" Target="../slideLayouts/slideLayout46.xml"/><Relationship Id="rId1" Type="http://schemas.openxmlformats.org/officeDocument/2006/relationships/slideLayout" Target="../slideLayouts/slideLayout27.xml"/><Relationship Id="rId6" Type="http://schemas.openxmlformats.org/officeDocument/2006/relationships/slideLayout" Target="../slideLayouts/slideLayout32.xml"/><Relationship Id="rId11" Type="http://schemas.openxmlformats.org/officeDocument/2006/relationships/slideLayout" Target="../slideLayouts/slideLayout37.xml"/><Relationship Id="rId24" Type="http://schemas.openxmlformats.org/officeDocument/2006/relationships/slideLayout" Target="../slideLayouts/slideLayout50.xml"/><Relationship Id="rId5" Type="http://schemas.openxmlformats.org/officeDocument/2006/relationships/slideLayout" Target="../slideLayouts/slideLayout31.xml"/><Relationship Id="rId15" Type="http://schemas.openxmlformats.org/officeDocument/2006/relationships/slideLayout" Target="../slideLayouts/slideLayout41.xml"/><Relationship Id="rId23" Type="http://schemas.openxmlformats.org/officeDocument/2006/relationships/slideLayout" Target="../slideLayouts/slideLayout49.xml"/><Relationship Id="rId28" Type="http://schemas.openxmlformats.org/officeDocument/2006/relationships/image" Target="../media/image1.png"/><Relationship Id="rId10" Type="http://schemas.openxmlformats.org/officeDocument/2006/relationships/slideLayout" Target="../slideLayouts/slideLayout36.xml"/><Relationship Id="rId19" Type="http://schemas.openxmlformats.org/officeDocument/2006/relationships/slideLayout" Target="../slideLayouts/slideLayout45.xml"/><Relationship Id="rId4" Type="http://schemas.openxmlformats.org/officeDocument/2006/relationships/slideLayout" Target="../slideLayouts/slideLayout30.xml"/><Relationship Id="rId9" Type="http://schemas.openxmlformats.org/officeDocument/2006/relationships/slideLayout" Target="../slideLayouts/slideLayout35.xml"/><Relationship Id="rId14" Type="http://schemas.openxmlformats.org/officeDocument/2006/relationships/slideLayout" Target="../slideLayouts/slideLayout40.xml"/><Relationship Id="rId22" Type="http://schemas.openxmlformats.org/officeDocument/2006/relationships/slideLayout" Target="../slideLayouts/slideLayout48.xml"/><Relationship Id="rId2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C2B16A97-696B-4550-8F26-C5EFF1660A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016826BB-C820-46D2-9255-9252FCC688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dirty="0"/>
              <a:t>Eerste niveau</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Tree>
    <p:extLst>
      <p:ext uri="{BB962C8B-B14F-4D97-AF65-F5344CB8AC3E}">
        <p14:creationId xmlns:p14="http://schemas.microsoft.com/office/powerpoint/2010/main" val="3544954959"/>
      </p:ext>
    </p:extLst>
  </p:cSld>
  <p:clrMap bg1="lt1" tx1="dk1" bg2="lt2" tx2="dk2" accent1="accent1" accent2="accent2" accent3="accent3" accent4="accent4" accent5="accent5" accent6="accent6" hlink="hlink" folHlink="folHlink"/>
  <p:sldLayoutIdLst>
    <p:sldLayoutId id="2147483697" r:id="rId1"/>
    <p:sldLayoutId id="2147483696" r:id="rId2"/>
    <p:sldLayoutId id="2147483701" r:id="rId3"/>
    <p:sldLayoutId id="2147483699" r:id="rId4"/>
    <p:sldLayoutId id="2147483667" r:id="rId5"/>
    <p:sldLayoutId id="2147483668" r:id="rId6"/>
    <p:sldLayoutId id="2147483691" r:id="rId7"/>
    <p:sldLayoutId id="2147483649" r:id="rId8"/>
    <p:sldLayoutId id="2147483650" r:id="rId9"/>
    <p:sldLayoutId id="2147483651" r:id="rId10"/>
    <p:sldLayoutId id="2147483654" r:id="rId11"/>
    <p:sldLayoutId id="2147483655" r:id="rId12"/>
    <p:sldLayoutId id="2147483652" r:id="rId13"/>
    <p:sldLayoutId id="2147483653" r:id="rId14"/>
    <p:sldLayoutId id="2147483656" r:id="rId15"/>
    <p:sldLayoutId id="2147483657" r:id="rId16"/>
    <p:sldLayoutId id="2147483658" r:id="rId17"/>
    <p:sldLayoutId id="2147483659" r:id="rId18"/>
    <p:sldLayoutId id="2147483661" r:id="rId19"/>
    <p:sldLayoutId id="2147483662" r:id="rId20"/>
    <p:sldLayoutId id="2147483660" r:id="rId21"/>
    <p:sldLayoutId id="2147483663" r:id="rId22"/>
    <p:sldLayoutId id="2147483665" r:id="rId23"/>
    <p:sldLayoutId id="2147483692" r:id="rId24"/>
    <p:sldLayoutId id="2147483693" r:id="rId25"/>
    <p:sldLayoutId id="2147483694" r:id="rId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tx1"/>
          </a:solidFill>
          <a:latin typeface="+mn-lt"/>
          <a:ea typeface="+mn-ea"/>
          <a:cs typeface="+mn-cs"/>
        </a:defRPr>
      </a:lvl1pPr>
      <a:lvl2pPr marL="0" indent="0" algn="l" defTabSz="914400" rtl="0" eaLnBrk="1" latinLnBrk="0" hangingPunct="1">
        <a:lnSpc>
          <a:spcPct val="100000"/>
        </a:lnSpc>
        <a:spcBef>
          <a:spcPts val="500"/>
        </a:spcBef>
        <a:buFontTx/>
        <a:buNone/>
        <a:defRPr sz="1800" b="1" i="0" kern="1200">
          <a:solidFill>
            <a:schemeClr val="tx1"/>
          </a:solidFill>
          <a:latin typeface="Segoe UI" panose="020B0502040204020203" pitchFamily="34" charset="0"/>
          <a:ea typeface="+mn-ea"/>
          <a:cs typeface="Segoe UI" panose="020B0502040204020203" pitchFamily="34" charset="0"/>
        </a:defRPr>
      </a:lvl2pPr>
      <a:lvl3pPr marL="266700" indent="-257175" algn="l" defTabSz="914400" rtl="0" eaLnBrk="1" latinLnBrk="0" hangingPunct="1">
        <a:lnSpc>
          <a:spcPct val="100000"/>
        </a:lnSpc>
        <a:spcBef>
          <a:spcPts val="500"/>
        </a:spcBef>
        <a:buClr>
          <a:schemeClr val="bg2"/>
        </a:buClr>
        <a:buSzPct val="100000"/>
        <a:buFontTx/>
        <a:buBlip>
          <a:blip r:embed="rId28"/>
        </a:buBlip>
        <a:tabLst/>
        <a:defRPr sz="1800" kern="1200">
          <a:solidFill>
            <a:schemeClr val="tx1"/>
          </a:solidFill>
          <a:latin typeface="+mn-lt"/>
          <a:ea typeface="+mn-ea"/>
          <a:cs typeface="+mn-cs"/>
        </a:defRPr>
      </a:lvl3pPr>
      <a:lvl4pPr marL="801688" indent="-268288" algn="l" defTabSz="914400" rtl="0" eaLnBrk="1" latinLnBrk="0" hangingPunct="1">
        <a:lnSpc>
          <a:spcPct val="100000"/>
        </a:lnSpc>
        <a:spcBef>
          <a:spcPts val="500"/>
        </a:spcBef>
        <a:buClr>
          <a:schemeClr val="bg2"/>
        </a:buClr>
        <a:buFont typeface="Systeemlettertype regulier"/>
        <a:buChar char="－"/>
        <a:tabLst/>
        <a:defRPr sz="1800" kern="1200">
          <a:solidFill>
            <a:schemeClr val="tx1"/>
          </a:solidFill>
          <a:latin typeface="+mn-lt"/>
          <a:ea typeface="+mn-ea"/>
          <a:cs typeface="+mn-cs"/>
        </a:defRPr>
      </a:lvl4pPr>
      <a:lvl5pPr marL="9525" indent="0" algn="l" defTabSz="914400" rtl="0" eaLnBrk="1" latinLnBrk="0" hangingPunct="1">
        <a:lnSpc>
          <a:spcPct val="100000"/>
        </a:lnSpc>
        <a:spcBef>
          <a:spcPts val="500"/>
        </a:spcBef>
        <a:buFontTx/>
        <a:buNone/>
        <a:tabLst/>
        <a:defRPr sz="1800" i="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2">
            <a:lumMod val="40000"/>
            <a:lumOff val="60000"/>
          </a:schemeClr>
        </a:solidFill>
        <a:effectLst/>
      </p:bgPr>
    </p:bg>
    <p:spTree>
      <p:nvGrpSpPr>
        <p:cNvPr id="1" name=""/>
        <p:cNvGrpSpPr/>
        <p:nvPr/>
      </p:nvGrpSpPr>
      <p:grpSpPr>
        <a:xfrm>
          <a:off x="0" y="0"/>
          <a:ext cx="0" cy="0"/>
          <a:chOff x="0" y="0"/>
          <a:chExt cx="0" cy="0"/>
        </a:xfrm>
      </p:grpSpPr>
      <p:sp>
        <p:nvSpPr>
          <p:cNvPr id="2" name="Tijdelijke aanduiding voor titel 1">
            <a:extLst>
              <a:ext uri="{FF2B5EF4-FFF2-40B4-BE49-F238E27FC236}">
                <a16:creationId xmlns:a16="http://schemas.microsoft.com/office/drawing/2014/main" id="{C2B16A97-696B-4550-8F26-C5EFF1660A03}"/>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nl-NL"/>
              <a:t>Klik om stijl te bewerken</a:t>
            </a:r>
            <a:endParaRPr lang="nl-BE"/>
          </a:p>
        </p:txBody>
      </p:sp>
      <p:sp>
        <p:nvSpPr>
          <p:cNvPr id="3" name="Tijdelijke aanduiding voor tekst 2">
            <a:extLst>
              <a:ext uri="{FF2B5EF4-FFF2-40B4-BE49-F238E27FC236}">
                <a16:creationId xmlns:a16="http://schemas.microsoft.com/office/drawing/2014/main" id="{016826BB-C820-46D2-9255-9252FCC68800}"/>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nl-NL" dirty="0"/>
              <a:t>Klikken om de tekststijl van het model te bewerken</a:t>
            </a:r>
          </a:p>
          <a:p>
            <a:pPr lvl="1"/>
            <a:r>
              <a:rPr lang="nl-NL" dirty="0"/>
              <a:t>Tweede niveau</a:t>
            </a:r>
          </a:p>
          <a:p>
            <a:pPr lvl="2"/>
            <a:r>
              <a:rPr lang="nl-NL" dirty="0"/>
              <a:t>Derde niveau</a:t>
            </a:r>
          </a:p>
          <a:p>
            <a:pPr lvl="3"/>
            <a:r>
              <a:rPr lang="nl-NL" dirty="0"/>
              <a:t>Vierde niveau</a:t>
            </a:r>
          </a:p>
          <a:p>
            <a:pPr lvl="4"/>
            <a:r>
              <a:rPr lang="nl-NL" dirty="0"/>
              <a:t>Vijfde niveau</a:t>
            </a:r>
            <a:endParaRPr lang="nl-BE" dirty="0"/>
          </a:p>
        </p:txBody>
      </p:sp>
    </p:spTree>
    <p:extLst>
      <p:ext uri="{BB962C8B-B14F-4D97-AF65-F5344CB8AC3E}">
        <p14:creationId xmlns:p14="http://schemas.microsoft.com/office/powerpoint/2010/main" val="2034305298"/>
      </p:ext>
    </p:extLst>
  </p:cSld>
  <p:clrMap bg1="lt1" tx1="dk1" bg2="lt2" tx2="dk2" accent1="accent1" accent2="accent2" accent3="accent3" accent4="accent4" accent5="accent5" accent6="accent6" hlink="hlink" folHlink="folHlink"/>
  <p:sldLayoutIdLst>
    <p:sldLayoutId id="2147483713" r:id="rId1"/>
    <p:sldLayoutId id="2147483717" r:id="rId2"/>
    <p:sldLayoutId id="2147483714" r:id="rId3"/>
    <p:sldLayoutId id="2147483719" r:id="rId4"/>
    <p:sldLayoutId id="2147483715" r:id="rId5"/>
    <p:sldLayoutId id="2147483734" r:id="rId6"/>
    <p:sldLayoutId id="2147483735" r:id="rId7"/>
    <p:sldLayoutId id="2147483736" r:id="rId8"/>
    <p:sldLayoutId id="2147483672" r:id="rId9"/>
    <p:sldLayoutId id="2147483673" r:id="rId10"/>
    <p:sldLayoutId id="2147483674" r:id="rId11"/>
    <p:sldLayoutId id="2147483676" r:id="rId12"/>
    <p:sldLayoutId id="2147483677" r:id="rId13"/>
    <p:sldLayoutId id="2147483678" r:id="rId14"/>
    <p:sldLayoutId id="2147483679" r:id="rId15"/>
    <p:sldLayoutId id="2147483680" r:id="rId16"/>
    <p:sldLayoutId id="2147483681" r:id="rId17"/>
    <p:sldLayoutId id="2147483682" r:id="rId18"/>
    <p:sldLayoutId id="2147483683" r:id="rId19"/>
    <p:sldLayoutId id="2147483684" r:id="rId20"/>
    <p:sldLayoutId id="2147483685" r:id="rId21"/>
    <p:sldLayoutId id="2147483686" r:id="rId22"/>
    <p:sldLayoutId id="2147483689" r:id="rId23"/>
    <p:sldLayoutId id="2147483690" r:id="rId24"/>
    <p:sldLayoutId id="2147483732" r:id="rId25"/>
    <p:sldLayoutId id="2147483733" r:id="rId26"/>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1800" kern="1200">
          <a:solidFill>
            <a:schemeClr val="tx1"/>
          </a:solidFill>
          <a:latin typeface="+mn-lt"/>
          <a:ea typeface="+mn-ea"/>
          <a:cs typeface="+mn-cs"/>
        </a:defRPr>
      </a:lvl1pPr>
      <a:lvl2pPr marL="9525" indent="0" algn="l" defTabSz="914400" rtl="0" eaLnBrk="1" latinLnBrk="0" hangingPunct="1">
        <a:lnSpc>
          <a:spcPct val="100000"/>
        </a:lnSpc>
        <a:spcBef>
          <a:spcPts val="500"/>
        </a:spcBef>
        <a:buFontTx/>
        <a:buNone/>
        <a:tabLst/>
        <a:defRPr sz="1800" b="1" i="0" kern="1200">
          <a:solidFill>
            <a:schemeClr val="tx1"/>
          </a:solidFill>
          <a:latin typeface="Segoe UI" panose="020B0502040204020203" pitchFamily="34" charset="0"/>
          <a:ea typeface="+mn-ea"/>
          <a:cs typeface="Segoe UI" panose="020B0502040204020203" pitchFamily="34" charset="0"/>
        </a:defRPr>
      </a:lvl2pPr>
      <a:lvl3pPr marL="266700" indent="-257175" algn="l" defTabSz="914400" rtl="0" eaLnBrk="1" latinLnBrk="0" hangingPunct="1">
        <a:lnSpc>
          <a:spcPct val="100000"/>
        </a:lnSpc>
        <a:spcBef>
          <a:spcPts val="500"/>
        </a:spcBef>
        <a:buFontTx/>
        <a:buBlip>
          <a:blip r:embed="rId28"/>
        </a:buBlip>
        <a:tabLst/>
        <a:defRPr sz="1800" kern="1200">
          <a:solidFill>
            <a:schemeClr val="tx1"/>
          </a:solidFill>
          <a:latin typeface="+mn-lt"/>
          <a:ea typeface="+mn-ea"/>
          <a:cs typeface="+mn-cs"/>
        </a:defRPr>
      </a:lvl3pPr>
      <a:lvl4pPr marL="801688" indent="-268288" algn="l" defTabSz="914400" rtl="0" eaLnBrk="1" latinLnBrk="0" hangingPunct="1">
        <a:lnSpc>
          <a:spcPct val="100000"/>
        </a:lnSpc>
        <a:spcBef>
          <a:spcPts val="500"/>
        </a:spcBef>
        <a:buClr>
          <a:schemeClr val="bg1"/>
        </a:buClr>
        <a:buFont typeface="Systeemlettertype regulier"/>
        <a:buChar char="－"/>
        <a:tabLst/>
        <a:defRPr sz="1800" kern="1200">
          <a:solidFill>
            <a:schemeClr val="tx1"/>
          </a:solidFill>
          <a:latin typeface="+mn-lt"/>
          <a:ea typeface="+mn-ea"/>
          <a:cs typeface="+mn-cs"/>
        </a:defRPr>
      </a:lvl4pPr>
      <a:lvl5pPr marL="9525" indent="0" algn="l" defTabSz="914400" rtl="0" eaLnBrk="1" latinLnBrk="0" hangingPunct="1">
        <a:lnSpc>
          <a:spcPct val="100000"/>
        </a:lnSpc>
        <a:spcBef>
          <a:spcPts val="500"/>
        </a:spcBef>
        <a:buFontTx/>
        <a:buNone/>
        <a:tabLst/>
        <a:defRPr sz="1800" i="1"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nl-B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2.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3.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4.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5.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6.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7.xml.rels><?xml version="1.0" encoding="UTF-8" standalone="yes"?>
<Relationships xmlns="http://schemas.openxmlformats.org/package/2006/relationships"><Relationship Id="rId8" Type="http://schemas.openxmlformats.org/officeDocument/2006/relationships/slide" Target="slide10.xml"/><Relationship Id="rId3" Type="http://schemas.openxmlformats.org/officeDocument/2006/relationships/slide" Target="slide4.xml"/><Relationship Id="rId7" Type="http://schemas.openxmlformats.org/officeDocument/2006/relationships/slide" Target="slide9.xml"/><Relationship Id="rId2" Type="http://schemas.openxmlformats.org/officeDocument/2006/relationships/slide" Target="slide3.xml"/><Relationship Id="rId1" Type="http://schemas.openxmlformats.org/officeDocument/2006/relationships/slideLayout" Target="../slideLayouts/slideLayout8.xml"/><Relationship Id="rId6" Type="http://schemas.openxmlformats.org/officeDocument/2006/relationships/slide" Target="slide8.xml"/><Relationship Id="rId5" Type="http://schemas.openxmlformats.org/officeDocument/2006/relationships/slide" Target="slide6.xml"/><Relationship Id="rId10" Type="http://schemas.openxmlformats.org/officeDocument/2006/relationships/slide" Target="slide12.xml"/><Relationship Id="rId4" Type="http://schemas.openxmlformats.org/officeDocument/2006/relationships/slide" Target="slide5.xml"/><Relationship Id="rId9" Type="http://schemas.openxmlformats.org/officeDocument/2006/relationships/slide" Target="slide11.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8" Type="http://schemas.openxmlformats.org/officeDocument/2006/relationships/slide" Target="slide9.xml"/><Relationship Id="rId3" Type="http://schemas.openxmlformats.org/officeDocument/2006/relationships/slide" Target="slide3.xml"/><Relationship Id="rId7" Type="http://schemas.openxmlformats.org/officeDocument/2006/relationships/slide" Target="slide8.xml"/><Relationship Id="rId2" Type="http://schemas.openxmlformats.org/officeDocument/2006/relationships/hyperlink" Target="https://www.gezondleven.be/" TargetMode="External"/><Relationship Id="rId1" Type="http://schemas.openxmlformats.org/officeDocument/2006/relationships/slideLayout" Target="../slideLayouts/slideLayout8.xml"/><Relationship Id="rId6" Type="http://schemas.openxmlformats.org/officeDocument/2006/relationships/slide" Target="slide6.xml"/><Relationship Id="rId11" Type="http://schemas.openxmlformats.org/officeDocument/2006/relationships/slide" Target="slide12.xml"/><Relationship Id="rId5" Type="http://schemas.openxmlformats.org/officeDocument/2006/relationships/slide" Target="slide5.xml"/><Relationship Id="rId10" Type="http://schemas.openxmlformats.org/officeDocument/2006/relationships/slide" Target="slide11.xml"/><Relationship Id="rId4" Type="http://schemas.openxmlformats.org/officeDocument/2006/relationships/slide" Target="slide4.xml"/><Relationship Id="rId9" Type="http://schemas.openxmlformats.org/officeDocument/2006/relationships/slide" Target="slide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D5D5DD6E-B8D7-CA40-882E-E56A5F61A8D5}"/>
              </a:ext>
            </a:extLst>
          </p:cNvPr>
          <p:cNvSpPr>
            <a:spLocks noGrp="1"/>
          </p:cNvSpPr>
          <p:nvPr>
            <p:ph type="title"/>
          </p:nvPr>
        </p:nvSpPr>
        <p:spPr/>
        <p:txBody>
          <a:bodyPr/>
          <a:lstStyle/>
          <a:p>
            <a:r>
              <a:rPr lang="nl-NL" dirty="0" err="1"/>
              <a:t>Deep</a:t>
            </a:r>
            <a:r>
              <a:rPr lang="nl-NL" dirty="0"/>
              <a:t> Learning</a:t>
            </a:r>
            <a:r>
              <a:rPr lang="nl-NL" i="1" dirty="0">
                <a:solidFill>
                  <a:srgbClr val="FF0000"/>
                </a:solidFill>
              </a:rPr>
              <a:t> </a:t>
            </a:r>
          </a:p>
        </p:txBody>
      </p:sp>
      <p:sp>
        <p:nvSpPr>
          <p:cNvPr id="3" name="Tijdelijke aanduiding voor tekst 2">
            <a:extLst>
              <a:ext uri="{FF2B5EF4-FFF2-40B4-BE49-F238E27FC236}">
                <a16:creationId xmlns:a16="http://schemas.microsoft.com/office/drawing/2014/main" id="{331861E0-1D7B-2043-95D3-F85E781629BC}"/>
              </a:ext>
            </a:extLst>
          </p:cNvPr>
          <p:cNvSpPr>
            <a:spLocks noGrp="1"/>
          </p:cNvSpPr>
          <p:nvPr>
            <p:ph type="body" sz="quarter" idx="10"/>
          </p:nvPr>
        </p:nvSpPr>
        <p:spPr>
          <a:xfrm>
            <a:off x="2590799" y="1410049"/>
            <a:ext cx="3352008" cy="520702"/>
          </a:xfrm>
        </p:spPr>
        <p:txBody>
          <a:bodyPr/>
          <a:lstStyle/>
          <a:p>
            <a:r>
              <a:rPr lang="nl-NL" sz="2300" dirty="0" err="1"/>
              <a:t>Deep</a:t>
            </a:r>
            <a:r>
              <a:rPr lang="nl-NL" sz="2300" dirty="0"/>
              <a:t> Learning Project IHA (Intelligent Health Advisor)</a:t>
            </a:r>
          </a:p>
        </p:txBody>
      </p:sp>
      <p:pic>
        <p:nvPicPr>
          <p:cNvPr id="1030" name="Picture 6" descr="Nieuwe Gezondheid - Aandacht voor je gezondheid">
            <a:extLst>
              <a:ext uri="{FF2B5EF4-FFF2-40B4-BE49-F238E27FC236}">
                <a16:creationId xmlns:a16="http://schemas.microsoft.com/office/drawing/2014/main" id="{F7CA33F7-603B-63E3-0492-9A2B11C7355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95057" y="2875112"/>
            <a:ext cx="7239000" cy="37147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5">
            <a:extLst>
              <a:ext uri="{FF2B5EF4-FFF2-40B4-BE49-F238E27FC236}">
                <a16:creationId xmlns:a16="http://schemas.microsoft.com/office/drawing/2014/main" id="{361927CE-39D8-2E7C-5D0E-77E0782C89C5}"/>
              </a:ext>
            </a:extLst>
          </p:cNvPr>
          <p:cNvPicPr>
            <a:picLocks noChangeAspect="1"/>
          </p:cNvPicPr>
          <p:nvPr/>
        </p:nvPicPr>
        <p:blipFill>
          <a:blip r:embed="rId3"/>
          <a:stretch>
            <a:fillRect/>
          </a:stretch>
        </p:blipFill>
        <p:spPr>
          <a:xfrm>
            <a:off x="718922" y="3060087"/>
            <a:ext cx="5199817" cy="3207363"/>
          </a:xfrm>
          <a:prstGeom prst="rect">
            <a:avLst/>
          </a:prstGeom>
        </p:spPr>
      </p:pic>
    </p:spTree>
    <p:extLst>
      <p:ext uri="{BB962C8B-B14F-4D97-AF65-F5344CB8AC3E}">
        <p14:creationId xmlns:p14="http://schemas.microsoft.com/office/powerpoint/2010/main" val="286818079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GUI ontwikkelen</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p:txBody>
          <a:bodyPr/>
          <a:lstStyle/>
          <a:p>
            <a:endParaRPr lang="nl-BE"/>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spTree>
    <p:extLst>
      <p:ext uri="{BB962C8B-B14F-4D97-AF65-F5344CB8AC3E}">
        <p14:creationId xmlns:p14="http://schemas.microsoft.com/office/powerpoint/2010/main" val="6683747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Besluit</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p:txBody>
          <a:bodyPr/>
          <a:lstStyle/>
          <a:p>
            <a:r>
              <a:rPr lang="nl-BE" dirty="0"/>
              <a:t>Het zijn er wel een stuk of 7, Ieder heeft zijn eigen taak.</a:t>
            </a:r>
          </a:p>
          <a:p>
            <a:endParaRPr lang="nl-BE" dirty="0"/>
          </a:p>
          <a:p>
            <a:endParaRPr lang="nl-BE" dirty="0"/>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spTree>
    <p:extLst>
      <p:ext uri="{BB962C8B-B14F-4D97-AF65-F5344CB8AC3E}">
        <p14:creationId xmlns:p14="http://schemas.microsoft.com/office/powerpoint/2010/main" val="12393640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Demo</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p:txBody>
          <a:bodyPr/>
          <a:lstStyle/>
          <a:p>
            <a:endParaRPr lang="nl-BE"/>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spTree>
    <p:extLst>
      <p:ext uri="{BB962C8B-B14F-4D97-AF65-F5344CB8AC3E}">
        <p14:creationId xmlns:p14="http://schemas.microsoft.com/office/powerpoint/2010/main" val="27993510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el 5">
            <a:extLst>
              <a:ext uri="{FF2B5EF4-FFF2-40B4-BE49-F238E27FC236}">
                <a16:creationId xmlns:a16="http://schemas.microsoft.com/office/drawing/2014/main" id="{AFAD0434-B3BB-49A3-B498-D608A91C06C5}"/>
              </a:ext>
            </a:extLst>
          </p:cNvPr>
          <p:cNvSpPr>
            <a:spLocks noGrp="1"/>
          </p:cNvSpPr>
          <p:nvPr>
            <p:ph type="title"/>
          </p:nvPr>
        </p:nvSpPr>
        <p:spPr/>
        <p:txBody>
          <a:bodyPr/>
          <a:lstStyle/>
          <a:p>
            <a:r>
              <a:rPr lang="nl-BE" dirty="0"/>
              <a:t>Inhoudstafel</a:t>
            </a:r>
          </a:p>
        </p:txBody>
      </p:sp>
      <p:sp>
        <p:nvSpPr>
          <p:cNvPr id="7" name="Tijdelijke aanduiding voor tekst 6">
            <a:extLst>
              <a:ext uri="{FF2B5EF4-FFF2-40B4-BE49-F238E27FC236}">
                <a16:creationId xmlns:a16="http://schemas.microsoft.com/office/drawing/2014/main" id="{83E53E57-0F33-4EE5-A06C-6CA338035509}"/>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a:p>
            <a:endParaRPr lang="nl-BE" dirty="0"/>
          </a:p>
        </p:txBody>
      </p:sp>
      <p:sp>
        <p:nvSpPr>
          <p:cNvPr id="9" name="Tijdelijke aanduiding voor tekst 8">
            <a:extLst>
              <a:ext uri="{FF2B5EF4-FFF2-40B4-BE49-F238E27FC236}">
                <a16:creationId xmlns:a16="http://schemas.microsoft.com/office/drawing/2014/main" id="{3402CAA1-D462-446E-888D-EB73CD65A49C}"/>
              </a:ext>
            </a:extLst>
          </p:cNvPr>
          <p:cNvSpPr>
            <a:spLocks noGrp="1"/>
          </p:cNvSpPr>
          <p:nvPr>
            <p:ph type="body" sz="quarter" idx="13"/>
          </p:nvPr>
        </p:nvSpPr>
        <p:spPr/>
        <p:txBody>
          <a:bodyPr/>
          <a:lstStyle/>
          <a:p>
            <a:endParaRPr lang="nl-BE"/>
          </a:p>
        </p:txBody>
      </p:sp>
      <p:sp>
        <p:nvSpPr>
          <p:cNvPr id="3" name="TextBox 2">
            <a:extLst>
              <a:ext uri="{FF2B5EF4-FFF2-40B4-BE49-F238E27FC236}">
                <a16:creationId xmlns:a16="http://schemas.microsoft.com/office/drawing/2014/main" id="{BE2D95E0-B69B-64E2-8C72-3B84F6B9D3AC}"/>
              </a:ext>
            </a:extLst>
          </p:cNvPr>
          <p:cNvSpPr txBox="1"/>
          <p:nvPr/>
        </p:nvSpPr>
        <p:spPr>
          <a:xfrm>
            <a:off x="2425700" y="2699187"/>
            <a:ext cx="5080000" cy="2585323"/>
          </a:xfrm>
          <a:prstGeom prst="rect">
            <a:avLst/>
          </a:prstGeom>
          <a:noFill/>
        </p:spPr>
        <p:txBody>
          <a:bodyPr wrap="square" rtlCol="0">
            <a:spAutoFit/>
          </a:bodyPr>
          <a:lstStyle/>
          <a:p>
            <a:pPr marL="285750" indent="-285750">
              <a:buFont typeface="Arial" panose="020B0604020202020204" pitchFamily="34" charset="0"/>
              <a:buChar char="•"/>
            </a:pPr>
            <a:r>
              <a:rPr lang="nl-BE" b="1" dirty="0"/>
              <a:t>Onderzoeksvraag</a:t>
            </a:r>
          </a:p>
          <a:p>
            <a:pPr marL="285750" indent="-285750">
              <a:buFont typeface="Arial" panose="020B0604020202020204" pitchFamily="34" charset="0"/>
              <a:buChar char="•"/>
            </a:pPr>
            <a:r>
              <a:rPr lang="nl-BE" b="1" dirty="0"/>
              <a:t>Team</a:t>
            </a:r>
          </a:p>
          <a:p>
            <a:pPr marL="285750" indent="-285750">
              <a:buFont typeface="Arial" panose="020B0604020202020204" pitchFamily="34" charset="0"/>
              <a:buChar char="•"/>
            </a:pPr>
            <a:r>
              <a:rPr lang="nl-BE" b="1" dirty="0"/>
              <a:t>Dataset maken</a:t>
            </a:r>
          </a:p>
          <a:p>
            <a:pPr marL="285750" indent="-285750">
              <a:buFont typeface="Arial" panose="020B0604020202020204" pitchFamily="34" charset="0"/>
              <a:buChar char="•"/>
            </a:pPr>
            <a:r>
              <a:rPr lang="nl-BE" b="1" dirty="0"/>
              <a:t>Model opbouwen</a:t>
            </a:r>
          </a:p>
          <a:p>
            <a:pPr marL="285750" indent="-285750">
              <a:buFont typeface="Arial" panose="020B0604020202020204" pitchFamily="34" charset="0"/>
              <a:buChar char="•"/>
            </a:pPr>
            <a:r>
              <a:rPr lang="nl-BE" b="1" dirty="0"/>
              <a:t>Valideren en testen</a:t>
            </a:r>
          </a:p>
          <a:p>
            <a:pPr marL="285750" indent="-285750">
              <a:buFont typeface="Arial" panose="020B0604020202020204" pitchFamily="34" charset="0"/>
              <a:buChar char="•"/>
            </a:pPr>
            <a:r>
              <a:rPr lang="nl-BE" b="1" dirty="0"/>
              <a:t>Gezondheidsinformatie opstellen</a:t>
            </a:r>
          </a:p>
          <a:p>
            <a:pPr marL="285750" indent="-285750">
              <a:buFont typeface="Arial" panose="020B0604020202020204" pitchFamily="34" charset="0"/>
              <a:buChar char="•"/>
            </a:pPr>
            <a:r>
              <a:rPr lang="nl-BE" b="1" dirty="0"/>
              <a:t>GUI ontwikkelen</a:t>
            </a:r>
          </a:p>
          <a:p>
            <a:pPr marL="285750" indent="-285750">
              <a:buFont typeface="Arial" panose="020B0604020202020204" pitchFamily="34" charset="0"/>
              <a:buChar char="•"/>
            </a:pPr>
            <a:r>
              <a:rPr lang="nl-BE" b="1" dirty="0"/>
              <a:t>Besluit</a:t>
            </a:r>
          </a:p>
          <a:p>
            <a:pPr marL="285750" indent="-285750">
              <a:buFont typeface="Arial" panose="020B0604020202020204" pitchFamily="34" charset="0"/>
              <a:buChar char="•"/>
            </a:pPr>
            <a:r>
              <a:rPr lang="nl-BE" b="1" dirty="0"/>
              <a:t>Demo</a:t>
            </a:r>
          </a:p>
        </p:txBody>
      </p:sp>
      <p:grpSp>
        <p:nvGrpSpPr>
          <p:cNvPr id="2" name="Group 1">
            <a:extLst>
              <a:ext uri="{FF2B5EF4-FFF2-40B4-BE49-F238E27FC236}">
                <a16:creationId xmlns:a16="http://schemas.microsoft.com/office/drawing/2014/main" id="{C98B73DC-B559-9164-ED83-66FA7C93239F}"/>
              </a:ext>
            </a:extLst>
          </p:cNvPr>
          <p:cNvGrpSpPr/>
          <p:nvPr/>
        </p:nvGrpSpPr>
        <p:grpSpPr>
          <a:xfrm>
            <a:off x="617926" y="6154127"/>
            <a:ext cx="7444103" cy="252844"/>
            <a:chOff x="617926" y="6058877"/>
            <a:chExt cx="7444103" cy="252844"/>
          </a:xfrm>
        </p:grpSpPr>
        <p:sp>
          <p:nvSpPr>
            <p:cNvPr id="10" name="TextBox 9">
              <a:extLst>
                <a:ext uri="{FF2B5EF4-FFF2-40B4-BE49-F238E27FC236}">
                  <a16:creationId xmlns:a16="http://schemas.microsoft.com/office/drawing/2014/main" id="{5CF635E8-D0D0-CC00-4C16-5446B5711C29}"/>
                </a:ext>
              </a:extLst>
            </p:cNvPr>
            <p:cNvSpPr txBox="1"/>
            <p:nvPr/>
          </p:nvSpPr>
          <p:spPr>
            <a:xfrm>
              <a:off x="617926" y="6059919"/>
              <a:ext cx="1160900" cy="246221"/>
            </a:xfrm>
            <a:prstGeom prst="rect">
              <a:avLst/>
            </a:prstGeom>
            <a:noFill/>
          </p:spPr>
          <p:txBody>
            <a:bodyPr wrap="square" rtlCol="0">
              <a:spAutoFit/>
            </a:bodyPr>
            <a:lstStyle/>
            <a:p>
              <a:r>
                <a:rPr lang="nl-BE" sz="1000" dirty="0">
                  <a:solidFill>
                    <a:srgbClr val="FF0000"/>
                  </a:solidFill>
                  <a:hlinkClick r:id="rId2" action="ppaction://hlinksldjump">
                    <a:extLst>
                      <a:ext uri="{A12FA001-AC4F-418D-AE19-62706E023703}">
                        <ahyp:hlinkClr xmlns:ahyp="http://schemas.microsoft.com/office/drawing/2018/hyperlinkcolor" val="tx"/>
                      </a:ext>
                    </a:extLst>
                  </a:hlinkClick>
                </a:rPr>
                <a:t>Onderzoeksvraag</a:t>
              </a:r>
              <a:endParaRPr lang="nl-BE" sz="1000" dirty="0">
                <a:solidFill>
                  <a:srgbClr val="FF0000"/>
                </a:solidFill>
              </a:endParaRPr>
            </a:p>
          </p:txBody>
        </p:sp>
        <p:sp>
          <p:nvSpPr>
            <p:cNvPr id="11" name="TextBox 10">
              <a:extLst>
                <a:ext uri="{FF2B5EF4-FFF2-40B4-BE49-F238E27FC236}">
                  <a16:creationId xmlns:a16="http://schemas.microsoft.com/office/drawing/2014/main" id="{0F689C57-94B3-F5F4-BCCB-115F7E7CCD23}"/>
                </a:ext>
              </a:extLst>
            </p:cNvPr>
            <p:cNvSpPr txBox="1"/>
            <p:nvPr/>
          </p:nvSpPr>
          <p:spPr>
            <a:xfrm>
              <a:off x="1835864" y="6059670"/>
              <a:ext cx="517525" cy="246221"/>
            </a:xfrm>
            <a:prstGeom prst="rect">
              <a:avLst/>
            </a:prstGeom>
            <a:noFill/>
          </p:spPr>
          <p:txBody>
            <a:bodyPr wrap="square" rtlCol="0">
              <a:spAutoFit/>
            </a:bodyPr>
            <a:lstStyle/>
            <a:p>
              <a:r>
                <a:rPr lang="nl-BE" sz="1000" dirty="0">
                  <a:solidFill>
                    <a:srgbClr val="FF0000"/>
                  </a:solidFill>
                  <a:hlinkClick r:id="rId3" action="ppaction://hlinksldjump">
                    <a:extLst>
                      <a:ext uri="{A12FA001-AC4F-418D-AE19-62706E023703}">
                        <ahyp:hlinkClr xmlns:ahyp="http://schemas.microsoft.com/office/drawing/2018/hyperlinkcolor" val="tx"/>
                      </a:ext>
                    </a:extLst>
                  </a:hlinkClick>
                </a:rPr>
                <a:t>Team</a:t>
              </a:r>
              <a:endParaRPr lang="nl-BE" sz="1000" dirty="0">
                <a:solidFill>
                  <a:srgbClr val="FF0000"/>
                </a:solidFill>
              </a:endParaRPr>
            </a:p>
          </p:txBody>
        </p:sp>
        <p:sp>
          <p:nvSpPr>
            <p:cNvPr id="12" name="TextBox 11">
              <a:extLst>
                <a:ext uri="{FF2B5EF4-FFF2-40B4-BE49-F238E27FC236}">
                  <a16:creationId xmlns:a16="http://schemas.microsoft.com/office/drawing/2014/main" id="{7308FF2F-5B05-36B3-ADC3-DCFCA82982B6}"/>
                </a:ext>
              </a:extLst>
            </p:cNvPr>
            <p:cNvSpPr txBox="1"/>
            <p:nvPr/>
          </p:nvSpPr>
          <p:spPr>
            <a:xfrm>
              <a:off x="2411685" y="6058877"/>
              <a:ext cx="629994" cy="246221"/>
            </a:xfrm>
            <a:prstGeom prst="rect">
              <a:avLst/>
            </a:prstGeom>
            <a:noFill/>
          </p:spPr>
          <p:txBody>
            <a:bodyPr wrap="square" rtlCol="0">
              <a:spAutoFit/>
            </a:bodyPr>
            <a:lstStyle/>
            <a:p>
              <a:r>
                <a:rPr lang="nl-BE" sz="1000" dirty="0">
                  <a:solidFill>
                    <a:srgbClr val="FF0000"/>
                  </a:solidFill>
                  <a:hlinkClick r:id="rId4" action="ppaction://hlinksldjump">
                    <a:extLst>
                      <a:ext uri="{A12FA001-AC4F-418D-AE19-62706E023703}">
                        <ahyp:hlinkClr xmlns:ahyp="http://schemas.microsoft.com/office/drawing/2018/hyperlinkcolor" val="tx"/>
                      </a:ext>
                    </a:extLst>
                  </a:hlinkClick>
                </a:rPr>
                <a:t>Dataset</a:t>
              </a:r>
              <a:endParaRPr lang="nl-BE" sz="1000" dirty="0">
                <a:solidFill>
                  <a:srgbClr val="FF0000"/>
                </a:solidFill>
              </a:endParaRPr>
            </a:p>
          </p:txBody>
        </p:sp>
        <p:sp>
          <p:nvSpPr>
            <p:cNvPr id="13" name="TextBox 12">
              <a:extLst>
                <a:ext uri="{FF2B5EF4-FFF2-40B4-BE49-F238E27FC236}">
                  <a16:creationId xmlns:a16="http://schemas.microsoft.com/office/drawing/2014/main" id="{E161CC80-E0B0-D8FB-9EEB-B6529B7647D5}"/>
                </a:ext>
              </a:extLst>
            </p:cNvPr>
            <p:cNvSpPr txBox="1"/>
            <p:nvPr/>
          </p:nvSpPr>
          <p:spPr>
            <a:xfrm>
              <a:off x="3108201" y="6065500"/>
              <a:ext cx="533400" cy="246221"/>
            </a:xfrm>
            <a:prstGeom prst="rect">
              <a:avLst/>
            </a:prstGeom>
            <a:noFill/>
          </p:spPr>
          <p:txBody>
            <a:bodyPr wrap="square" rtlCol="0">
              <a:spAutoFit/>
            </a:bodyPr>
            <a:lstStyle/>
            <a:p>
              <a:r>
                <a:rPr lang="nl-BE" sz="1000" dirty="0">
                  <a:solidFill>
                    <a:srgbClr val="FF0000"/>
                  </a:solidFill>
                  <a:hlinkClick r:id="rId5" action="ppaction://hlinksldjump">
                    <a:extLst>
                      <a:ext uri="{A12FA001-AC4F-418D-AE19-62706E023703}">
                        <ahyp:hlinkClr xmlns:ahyp="http://schemas.microsoft.com/office/drawing/2018/hyperlinkcolor" val="tx"/>
                      </a:ext>
                    </a:extLst>
                  </a:hlinkClick>
                </a:rPr>
                <a:t>Model</a:t>
              </a:r>
              <a:endParaRPr lang="nl-BE" sz="1000" dirty="0">
                <a:solidFill>
                  <a:srgbClr val="FF0000"/>
                </a:solidFill>
              </a:endParaRPr>
            </a:p>
          </p:txBody>
        </p:sp>
        <p:sp>
          <p:nvSpPr>
            <p:cNvPr id="14" name="TextBox 13">
              <a:extLst>
                <a:ext uri="{FF2B5EF4-FFF2-40B4-BE49-F238E27FC236}">
                  <a16:creationId xmlns:a16="http://schemas.microsoft.com/office/drawing/2014/main" id="{9A900DC9-1823-A49B-7A6F-9E46B0E8E93F}"/>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15" name="TextBox 14">
              <a:hlinkClick r:id="rId7" action="ppaction://hlinksldjump"/>
              <a:extLst>
                <a:ext uri="{FF2B5EF4-FFF2-40B4-BE49-F238E27FC236}">
                  <a16:creationId xmlns:a16="http://schemas.microsoft.com/office/drawing/2014/main" id="{82B1C14A-5B52-DFA6-BF55-34E972C8E207}"/>
                </a:ext>
              </a:extLst>
            </p:cNvPr>
            <p:cNvSpPr txBox="1"/>
            <p:nvPr/>
          </p:nvSpPr>
          <p:spPr>
            <a:xfrm>
              <a:off x="4966592" y="6062052"/>
              <a:ext cx="1452418" cy="246221"/>
            </a:xfrm>
            <a:prstGeom prst="rect">
              <a:avLst/>
            </a:prstGeom>
            <a:noFill/>
          </p:spPr>
          <p:txBody>
            <a:bodyPr wrap="square" rtlCol="0">
              <a:spAutoFit/>
            </a:bodyPr>
            <a:lstStyle/>
            <a:p>
              <a:r>
                <a:rPr lang="nl-BE" sz="1000" dirty="0" err="1">
                  <a:solidFill>
                    <a:srgbClr val="FF0000"/>
                  </a:solidFill>
                  <a:hlinkClick r:id="rId7" action="ppaction://hlinksldjump">
                    <a:extLst>
                      <a:ext uri="{A12FA001-AC4F-418D-AE19-62706E023703}">
                        <ahyp:hlinkClr xmlns:ahyp="http://schemas.microsoft.com/office/drawing/2018/hyperlinkcolor" val="tx"/>
                      </a:ext>
                    </a:extLst>
                  </a:hlinkClick>
                </a:rPr>
                <a:t>Gezongheidsinformatie</a:t>
              </a:r>
              <a:endParaRPr lang="nl-BE" sz="1000" dirty="0">
                <a:solidFill>
                  <a:srgbClr val="FF0000"/>
                </a:solidFill>
              </a:endParaRPr>
            </a:p>
          </p:txBody>
        </p:sp>
        <p:sp>
          <p:nvSpPr>
            <p:cNvPr id="16" name="TextBox 15">
              <a:extLst>
                <a:ext uri="{FF2B5EF4-FFF2-40B4-BE49-F238E27FC236}">
                  <a16:creationId xmlns:a16="http://schemas.microsoft.com/office/drawing/2014/main" id="{527F1C9E-B748-1DE3-90C3-8FEF77F4BAE2}"/>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8"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17" name="TextBox 16">
              <a:extLst>
                <a:ext uri="{FF2B5EF4-FFF2-40B4-BE49-F238E27FC236}">
                  <a16:creationId xmlns:a16="http://schemas.microsoft.com/office/drawing/2014/main" id="{408D3AD3-0DB9-F58F-AB31-7273F58D0C05}"/>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18" name="TextBox 17">
              <a:extLst>
                <a:ext uri="{FF2B5EF4-FFF2-40B4-BE49-F238E27FC236}">
                  <a16:creationId xmlns:a16="http://schemas.microsoft.com/office/drawing/2014/main" id="{6A13678B-2DDD-173E-5BB3-2239F1B5DCA5}"/>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21" name="Straight Arrow Connector 20">
              <a:extLst>
                <a:ext uri="{FF2B5EF4-FFF2-40B4-BE49-F238E27FC236}">
                  <a16:creationId xmlns:a16="http://schemas.microsoft.com/office/drawing/2014/main" id="{867180CC-4F22-0CA4-8C43-F925C8CA1208}"/>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9" name="Straight Arrow Connector 28">
              <a:extLst>
                <a:ext uri="{FF2B5EF4-FFF2-40B4-BE49-F238E27FC236}">
                  <a16:creationId xmlns:a16="http://schemas.microsoft.com/office/drawing/2014/main" id="{F44FDFF8-A8B4-EED1-19E6-A6627290AA0F}"/>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0" name="Straight Arrow Connector 29">
              <a:extLst>
                <a:ext uri="{FF2B5EF4-FFF2-40B4-BE49-F238E27FC236}">
                  <a16:creationId xmlns:a16="http://schemas.microsoft.com/office/drawing/2014/main" id="{A30ABA97-1BC9-68A4-25B3-7B93A8BCE7B7}"/>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1" name="Straight Arrow Connector 30">
              <a:extLst>
                <a:ext uri="{FF2B5EF4-FFF2-40B4-BE49-F238E27FC236}">
                  <a16:creationId xmlns:a16="http://schemas.microsoft.com/office/drawing/2014/main" id="{41159244-65C1-2561-BF7D-784ED90B7A8B}"/>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2" name="Straight Arrow Connector 31">
              <a:extLst>
                <a:ext uri="{FF2B5EF4-FFF2-40B4-BE49-F238E27FC236}">
                  <a16:creationId xmlns:a16="http://schemas.microsoft.com/office/drawing/2014/main" id="{6322F31F-3CD2-BE0E-117A-23DF4F38CA30}"/>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3" name="Straight Arrow Connector 32">
              <a:extLst>
                <a:ext uri="{FF2B5EF4-FFF2-40B4-BE49-F238E27FC236}">
                  <a16:creationId xmlns:a16="http://schemas.microsoft.com/office/drawing/2014/main" id="{A8A81E57-6006-D907-5B5D-64580296DBDE}"/>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4" name="Straight Arrow Connector 33">
              <a:extLst>
                <a:ext uri="{FF2B5EF4-FFF2-40B4-BE49-F238E27FC236}">
                  <a16:creationId xmlns:a16="http://schemas.microsoft.com/office/drawing/2014/main" id="{ECE0BC04-0B17-DC63-47C1-9E3474714475}"/>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EF731662-C0B2-2A40-DF28-6C8B4B5DC5AE}"/>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13234414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Onderzoeksvraag</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a:xfrm>
            <a:off x="1211347" y="2122743"/>
            <a:ext cx="9769306" cy="3694195"/>
          </a:xfrm>
        </p:spPr>
        <p:txBody>
          <a:bodyPr/>
          <a:lstStyle/>
          <a:p>
            <a:r>
              <a:rPr lang="nl-BE" dirty="0"/>
              <a:t>Het herkennen van frisdranken en advies verlenen aan de eindgebruiker,</a:t>
            </a:r>
          </a:p>
          <a:p>
            <a:r>
              <a:rPr lang="nl-BE" dirty="0"/>
              <a:t>Advies zoals: samenstelling van de frisdrank (snelle suikers), hoeveel mag je ervan drinken, gezonde alternatieven</a:t>
            </a:r>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grpSp>
        <p:nvGrpSpPr>
          <p:cNvPr id="24" name="Group 23">
            <a:extLst>
              <a:ext uri="{FF2B5EF4-FFF2-40B4-BE49-F238E27FC236}">
                <a16:creationId xmlns:a16="http://schemas.microsoft.com/office/drawing/2014/main" id="{FCB9D8D3-3CCB-6D08-D637-F103CE24AAD1}"/>
              </a:ext>
            </a:extLst>
          </p:cNvPr>
          <p:cNvGrpSpPr/>
          <p:nvPr/>
        </p:nvGrpSpPr>
        <p:grpSpPr>
          <a:xfrm>
            <a:off x="617926" y="6154127"/>
            <a:ext cx="7444103" cy="252844"/>
            <a:chOff x="617926" y="6058877"/>
            <a:chExt cx="7444103" cy="252844"/>
          </a:xfrm>
        </p:grpSpPr>
        <p:sp>
          <p:nvSpPr>
            <p:cNvPr id="25" name="TextBox 24">
              <a:extLst>
                <a:ext uri="{FF2B5EF4-FFF2-40B4-BE49-F238E27FC236}">
                  <a16:creationId xmlns:a16="http://schemas.microsoft.com/office/drawing/2014/main" id="{DA1DB62D-11F3-968A-47D3-39F6BD3A9A8C}"/>
                </a:ext>
              </a:extLst>
            </p:cNvPr>
            <p:cNvSpPr txBox="1"/>
            <p:nvPr/>
          </p:nvSpPr>
          <p:spPr>
            <a:xfrm>
              <a:off x="617926" y="6059919"/>
              <a:ext cx="1160900" cy="246221"/>
            </a:xfrm>
            <a:prstGeom prst="rect">
              <a:avLst/>
            </a:prstGeom>
            <a:noFill/>
          </p:spPr>
          <p:txBody>
            <a:bodyPr wrap="square" rtlCol="0">
              <a:spAutoFit/>
            </a:bodyPr>
            <a:lstStyle/>
            <a:p>
              <a:r>
                <a:rPr lang="nl-BE" sz="1000" b="1" dirty="0">
                  <a:hlinkClick r:id="rId2" action="ppaction://hlinksldjump">
                    <a:extLst>
                      <a:ext uri="{A12FA001-AC4F-418D-AE19-62706E023703}">
                        <ahyp:hlinkClr xmlns:ahyp="http://schemas.microsoft.com/office/drawing/2018/hyperlinkcolor" val="tx"/>
                      </a:ext>
                    </a:extLst>
                  </a:hlinkClick>
                </a:rPr>
                <a:t>Onderzoeksvraag</a:t>
              </a:r>
              <a:endParaRPr lang="nl-BE" sz="1000" b="1" dirty="0"/>
            </a:p>
          </p:txBody>
        </p:sp>
        <p:sp>
          <p:nvSpPr>
            <p:cNvPr id="26" name="TextBox 25">
              <a:extLst>
                <a:ext uri="{FF2B5EF4-FFF2-40B4-BE49-F238E27FC236}">
                  <a16:creationId xmlns:a16="http://schemas.microsoft.com/office/drawing/2014/main" id="{50D172B7-B618-3F6B-12D1-A4281CE1AF56}"/>
                </a:ext>
              </a:extLst>
            </p:cNvPr>
            <p:cNvSpPr txBox="1"/>
            <p:nvPr/>
          </p:nvSpPr>
          <p:spPr>
            <a:xfrm>
              <a:off x="1835864" y="6059670"/>
              <a:ext cx="517525" cy="246221"/>
            </a:xfrm>
            <a:prstGeom prst="rect">
              <a:avLst/>
            </a:prstGeom>
            <a:noFill/>
          </p:spPr>
          <p:txBody>
            <a:bodyPr wrap="square" rtlCol="0">
              <a:spAutoFit/>
            </a:bodyPr>
            <a:lstStyle/>
            <a:p>
              <a:r>
                <a:rPr lang="nl-BE" sz="1000" dirty="0">
                  <a:solidFill>
                    <a:srgbClr val="FF0000"/>
                  </a:solidFill>
                  <a:hlinkClick r:id="rId3" action="ppaction://hlinksldjump">
                    <a:extLst>
                      <a:ext uri="{A12FA001-AC4F-418D-AE19-62706E023703}">
                        <ahyp:hlinkClr xmlns:ahyp="http://schemas.microsoft.com/office/drawing/2018/hyperlinkcolor" val="tx"/>
                      </a:ext>
                    </a:extLst>
                  </a:hlinkClick>
                </a:rPr>
                <a:t>Team</a:t>
              </a:r>
              <a:endParaRPr lang="nl-BE" sz="1000" dirty="0">
                <a:solidFill>
                  <a:srgbClr val="FF0000"/>
                </a:solidFill>
              </a:endParaRPr>
            </a:p>
          </p:txBody>
        </p:sp>
        <p:sp>
          <p:nvSpPr>
            <p:cNvPr id="27" name="TextBox 26">
              <a:extLst>
                <a:ext uri="{FF2B5EF4-FFF2-40B4-BE49-F238E27FC236}">
                  <a16:creationId xmlns:a16="http://schemas.microsoft.com/office/drawing/2014/main" id="{929BFBED-0528-9030-35CF-3854ACC4CE01}"/>
                </a:ext>
              </a:extLst>
            </p:cNvPr>
            <p:cNvSpPr txBox="1"/>
            <p:nvPr/>
          </p:nvSpPr>
          <p:spPr>
            <a:xfrm>
              <a:off x="2411685" y="6058877"/>
              <a:ext cx="629994" cy="246221"/>
            </a:xfrm>
            <a:prstGeom prst="rect">
              <a:avLst/>
            </a:prstGeom>
            <a:noFill/>
          </p:spPr>
          <p:txBody>
            <a:bodyPr wrap="square" rtlCol="0">
              <a:spAutoFit/>
            </a:bodyPr>
            <a:lstStyle/>
            <a:p>
              <a:r>
                <a:rPr lang="nl-BE" sz="1000" dirty="0">
                  <a:solidFill>
                    <a:srgbClr val="FF0000"/>
                  </a:solidFill>
                  <a:hlinkClick r:id="rId4" action="ppaction://hlinksldjump">
                    <a:extLst>
                      <a:ext uri="{A12FA001-AC4F-418D-AE19-62706E023703}">
                        <ahyp:hlinkClr xmlns:ahyp="http://schemas.microsoft.com/office/drawing/2018/hyperlinkcolor" val="tx"/>
                      </a:ext>
                    </a:extLst>
                  </a:hlinkClick>
                </a:rPr>
                <a:t>Dataset</a:t>
              </a:r>
              <a:endParaRPr lang="nl-BE" sz="1000" dirty="0">
                <a:solidFill>
                  <a:srgbClr val="FF0000"/>
                </a:solidFill>
              </a:endParaRPr>
            </a:p>
          </p:txBody>
        </p:sp>
        <p:sp>
          <p:nvSpPr>
            <p:cNvPr id="28" name="TextBox 27">
              <a:extLst>
                <a:ext uri="{FF2B5EF4-FFF2-40B4-BE49-F238E27FC236}">
                  <a16:creationId xmlns:a16="http://schemas.microsoft.com/office/drawing/2014/main" id="{B8446510-09FF-3A8E-3E11-4E236F448461}"/>
                </a:ext>
              </a:extLst>
            </p:cNvPr>
            <p:cNvSpPr txBox="1"/>
            <p:nvPr/>
          </p:nvSpPr>
          <p:spPr>
            <a:xfrm>
              <a:off x="3108201" y="6065500"/>
              <a:ext cx="533400" cy="246221"/>
            </a:xfrm>
            <a:prstGeom prst="rect">
              <a:avLst/>
            </a:prstGeom>
            <a:noFill/>
          </p:spPr>
          <p:txBody>
            <a:bodyPr wrap="square" rtlCol="0">
              <a:spAutoFit/>
            </a:bodyPr>
            <a:lstStyle/>
            <a:p>
              <a:r>
                <a:rPr lang="nl-BE" sz="1000" dirty="0">
                  <a:solidFill>
                    <a:srgbClr val="FF0000"/>
                  </a:solidFill>
                  <a:hlinkClick r:id="rId5" action="ppaction://hlinksldjump">
                    <a:extLst>
                      <a:ext uri="{A12FA001-AC4F-418D-AE19-62706E023703}">
                        <ahyp:hlinkClr xmlns:ahyp="http://schemas.microsoft.com/office/drawing/2018/hyperlinkcolor" val="tx"/>
                      </a:ext>
                    </a:extLst>
                  </a:hlinkClick>
                </a:rPr>
                <a:t>Model</a:t>
              </a:r>
              <a:endParaRPr lang="nl-BE" sz="1000" dirty="0">
                <a:solidFill>
                  <a:srgbClr val="FF0000"/>
                </a:solidFill>
              </a:endParaRPr>
            </a:p>
          </p:txBody>
        </p:sp>
        <p:sp>
          <p:nvSpPr>
            <p:cNvPr id="29" name="TextBox 28">
              <a:extLst>
                <a:ext uri="{FF2B5EF4-FFF2-40B4-BE49-F238E27FC236}">
                  <a16:creationId xmlns:a16="http://schemas.microsoft.com/office/drawing/2014/main" id="{D0934449-D253-24B5-F162-946D494D11CC}"/>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30" name="TextBox 29">
              <a:hlinkClick r:id="rId7" action="ppaction://hlinksldjump"/>
              <a:extLst>
                <a:ext uri="{FF2B5EF4-FFF2-40B4-BE49-F238E27FC236}">
                  <a16:creationId xmlns:a16="http://schemas.microsoft.com/office/drawing/2014/main" id="{07245148-CFA6-2ACF-083B-B7BF0B3EC706}"/>
                </a:ext>
              </a:extLst>
            </p:cNvPr>
            <p:cNvSpPr txBox="1"/>
            <p:nvPr/>
          </p:nvSpPr>
          <p:spPr>
            <a:xfrm>
              <a:off x="4966592" y="6062052"/>
              <a:ext cx="1452418" cy="246221"/>
            </a:xfrm>
            <a:prstGeom prst="rect">
              <a:avLst/>
            </a:prstGeom>
            <a:noFill/>
          </p:spPr>
          <p:txBody>
            <a:bodyPr wrap="square" rtlCol="0">
              <a:spAutoFit/>
            </a:bodyPr>
            <a:lstStyle/>
            <a:p>
              <a:r>
                <a:rPr lang="nl-BE" sz="1000" dirty="0" err="1">
                  <a:solidFill>
                    <a:srgbClr val="FF0000"/>
                  </a:solidFill>
                  <a:hlinkClick r:id="rId7" action="ppaction://hlinksldjump">
                    <a:extLst>
                      <a:ext uri="{A12FA001-AC4F-418D-AE19-62706E023703}">
                        <ahyp:hlinkClr xmlns:ahyp="http://schemas.microsoft.com/office/drawing/2018/hyperlinkcolor" val="tx"/>
                      </a:ext>
                    </a:extLst>
                  </a:hlinkClick>
                </a:rPr>
                <a:t>Gezongheidsinformatie</a:t>
              </a:r>
              <a:endParaRPr lang="nl-BE" sz="1000" dirty="0">
                <a:solidFill>
                  <a:srgbClr val="FF0000"/>
                </a:solidFill>
              </a:endParaRPr>
            </a:p>
          </p:txBody>
        </p:sp>
        <p:sp>
          <p:nvSpPr>
            <p:cNvPr id="31" name="TextBox 30">
              <a:extLst>
                <a:ext uri="{FF2B5EF4-FFF2-40B4-BE49-F238E27FC236}">
                  <a16:creationId xmlns:a16="http://schemas.microsoft.com/office/drawing/2014/main" id="{3B321911-B0F0-8E42-22A4-CC9D2E15DCEB}"/>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8"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32" name="TextBox 31">
              <a:extLst>
                <a:ext uri="{FF2B5EF4-FFF2-40B4-BE49-F238E27FC236}">
                  <a16:creationId xmlns:a16="http://schemas.microsoft.com/office/drawing/2014/main" id="{433EDA65-E8DB-6DBF-B898-3464341A820C}"/>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33" name="TextBox 32">
              <a:extLst>
                <a:ext uri="{FF2B5EF4-FFF2-40B4-BE49-F238E27FC236}">
                  <a16:creationId xmlns:a16="http://schemas.microsoft.com/office/drawing/2014/main" id="{052EDB92-75D1-020B-8873-62D3C44632A0}"/>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34" name="Straight Arrow Connector 33">
              <a:extLst>
                <a:ext uri="{FF2B5EF4-FFF2-40B4-BE49-F238E27FC236}">
                  <a16:creationId xmlns:a16="http://schemas.microsoft.com/office/drawing/2014/main" id="{E5620A47-B012-38D2-315A-82BA44F07B49}"/>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5" name="Straight Arrow Connector 34">
              <a:extLst>
                <a:ext uri="{FF2B5EF4-FFF2-40B4-BE49-F238E27FC236}">
                  <a16:creationId xmlns:a16="http://schemas.microsoft.com/office/drawing/2014/main" id="{17E2A3D5-4B97-EBDD-58FC-B250BADFB18E}"/>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FF527BD6-C178-9A25-B5C7-0AA3E921C712}"/>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7" name="Straight Arrow Connector 36">
              <a:extLst>
                <a:ext uri="{FF2B5EF4-FFF2-40B4-BE49-F238E27FC236}">
                  <a16:creationId xmlns:a16="http://schemas.microsoft.com/office/drawing/2014/main" id="{10B8A7B5-8644-75D8-AD95-416D33C49481}"/>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E9D3D027-90AF-A73B-DAAF-2C9B25911F41}"/>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9" name="Straight Arrow Connector 38">
              <a:extLst>
                <a:ext uri="{FF2B5EF4-FFF2-40B4-BE49-F238E27FC236}">
                  <a16:creationId xmlns:a16="http://schemas.microsoft.com/office/drawing/2014/main" id="{4DE75D94-4D17-C7B6-24DF-452C089FBA44}"/>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A3B189D7-D2EC-577C-8E69-A4955920E64E}"/>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1" name="Straight Arrow Connector 40">
              <a:extLst>
                <a:ext uri="{FF2B5EF4-FFF2-40B4-BE49-F238E27FC236}">
                  <a16:creationId xmlns:a16="http://schemas.microsoft.com/office/drawing/2014/main" id="{0E0A658F-AA89-77C4-9BA8-5A15FEF73B5E}"/>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63162025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Team</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a:xfrm>
            <a:off x="1584494" y="2645307"/>
            <a:ext cx="9769306" cy="2236879"/>
          </a:xfrm>
        </p:spPr>
        <p:txBody>
          <a:bodyPr/>
          <a:lstStyle/>
          <a:p>
            <a:pPr marL="285750" indent="-285750">
              <a:buFont typeface="Arial" panose="020B0604020202020204" pitchFamily="34" charset="0"/>
              <a:buChar char="•"/>
            </a:pPr>
            <a:r>
              <a:rPr lang="nl-BE" dirty="0"/>
              <a:t>frisdrank Dataset [</a:t>
            </a:r>
            <a:r>
              <a:rPr lang="nl-BE" b="0" i="0" dirty="0" err="1">
                <a:solidFill>
                  <a:srgbClr val="050505"/>
                </a:solidFill>
                <a:effectLst/>
                <a:latin typeface="Segoe UI Historic" panose="020B0502040204020203" pitchFamily="34" charset="0"/>
              </a:rPr>
              <a:t>Sirine</a:t>
            </a:r>
            <a:r>
              <a:rPr lang="nl-BE" b="0" i="0" dirty="0">
                <a:solidFill>
                  <a:srgbClr val="050505"/>
                </a:solidFill>
                <a:effectLst/>
                <a:latin typeface="Segoe UI Historic" panose="020B0502040204020203" pitchFamily="34" charset="0"/>
              </a:rPr>
              <a:t> </a:t>
            </a:r>
            <a:r>
              <a:rPr lang="nl-BE" b="0" i="0" dirty="0" err="1">
                <a:solidFill>
                  <a:srgbClr val="050505"/>
                </a:solidFill>
                <a:effectLst/>
                <a:latin typeface="Segoe UI Historic" panose="020B0502040204020203" pitchFamily="34" charset="0"/>
              </a:rPr>
              <a:t>Rajhi</a:t>
            </a:r>
            <a:r>
              <a:rPr lang="nl-BE" dirty="0"/>
              <a:t>]</a:t>
            </a:r>
          </a:p>
          <a:p>
            <a:pPr marL="285750" indent="-285750">
              <a:buFont typeface="Arial" panose="020B0604020202020204" pitchFamily="34" charset="0"/>
              <a:buChar char="•"/>
            </a:pPr>
            <a:r>
              <a:rPr lang="nl-BE" dirty="0"/>
              <a:t>Model opbouwen [</a:t>
            </a:r>
            <a:r>
              <a:rPr lang="nl-BE" b="0" i="0" dirty="0">
                <a:solidFill>
                  <a:srgbClr val="050505"/>
                </a:solidFill>
                <a:effectLst/>
                <a:latin typeface="Segoe UI Historic" panose="020B0502040204020203" pitchFamily="34" charset="0"/>
              </a:rPr>
              <a:t>Lukas Hoste &amp; </a:t>
            </a:r>
            <a:r>
              <a:rPr lang="nl-BE" b="0" i="0" dirty="0" err="1">
                <a:solidFill>
                  <a:srgbClr val="050505"/>
                </a:solidFill>
                <a:effectLst/>
                <a:latin typeface="Segoe UI Historic" panose="020B0502040204020203" pitchFamily="34" charset="0"/>
              </a:rPr>
              <a:t>Rayan</a:t>
            </a:r>
            <a:r>
              <a:rPr lang="nl-BE" b="0" i="0" dirty="0">
                <a:solidFill>
                  <a:srgbClr val="050505"/>
                </a:solidFill>
                <a:effectLst/>
                <a:latin typeface="Segoe UI Historic" panose="020B0502040204020203" pitchFamily="34" charset="0"/>
              </a:rPr>
              <a:t> Azzi</a:t>
            </a:r>
            <a:r>
              <a:rPr lang="nl-BE" dirty="0"/>
              <a:t>]</a:t>
            </a:r>
          </a:p>
          <a:p>
            <a:pPr marL="285750" indent="-285750">
              <a:buFont typeface="Arial" panose="020B0604020202020204" pitchFamily="34" charset="0"/>
              <a:buChar char="•"/>
            </a:pPr>
            <a:r>
              <a:rPr lang="nl-BE" dirty="0" err="1"/>
              <a:t>Vallideren</a:t>
            </a:r>
            <a:r>
              <a:rPr lang="nl-BE" dirty="0"/>
              <a:t> en testen [</a:t>
            </a:r>
            <a:r>
              <a:rPr lang="nl-BE" b="0" i="0" dirty="0">
                <a:solidFill>
                  <a:srgbClr val="050505"/>
                </a:solidFill>
                <a:effectLst/>
                <a:latin typeface="Segoe UI Historic" panose="020B0502040204020203" pitchFamily="34" charset="0"/>
              </a:rPr>
              <a:t>Aaron </a:t>
            </a:r>
            <a:r>
              <a:rPr lang="nl-BE" b="0" i="0" dirty="0" err="1">
                <a:solidFill>
                  <a:srgbClr val="050505"/>
                </a:solidFill>
                <a:effectLst/>
                <a:latin typeface="Segoe UI Historic" panose="020B0502040204020203" pitchFamily="34" charset="0"/>
              </a:rPr>
              <a:t>Delplancq</a:t>
            </a:r>
            <a:r>
              <a:rPr lang="nl-BE" dirty="0"/>
              <a:t>]</a:t>
            </a:r>
          </a:p>
          <a:p>
            <a:pPr marL="285750" indent="-285750">
              <a:buFont typeface="Arial" panose="020B0604020202020204" pitchFamily="34" charset="0"/>
              <a:buChar char="•"/>
            </a:pPr>
            <a:r>
              <a:rPr lang="nl-BE" dirty="0"/>
              <a:t>Gezondheidsinformatie [</a:t>
            </a:r>
            <a:r>
              <a:rPr lang="nl-BE" b="0" i="0" dirty="0">
                <a:solidFill>
                  <a:srgbClr val="050505"/>
                </a:solidFill>
                <a:effectLst/>
                <a:latin typeface="Segoe UI Historic" panose="020B0502040204020203" pitchFamily="34" charset="0"/>
              </a:rPr>
              <a:t>Jarno </a:t>
            </a:r>
            <a:r>
              <a:rPr lang="nl-BE" b="0" i="0" dirty="0" err="1">
                <a:solidFill>
                  <a:srgbClr val="050505"/>
                </a:solidFill>
                <a:effectLst/>
                <a:latin typeface="Segoe UI Historic" panose="020B0502040204020203" pitchFamily="34" charset="0"/>
              </a:rPr>
              <a:t>Mechele</a:t>
            </a:r>
            <a:r>
              <a:rPr lang="nl-BE" dirty="0"/>
              <a:t>]</a:t>
            </a:r>
          </a:p>
          <a:p>
            <a:pPr marL="285750" indent="-285750">
              <a:buFont typeface="Arial" panose="020B0604020202020204" pitchFamily="34" charset="0"/>
              <a:buChar char="•"/>
            </a:pPr>
            <a:r>
              <a:rPr lang="nl-BE" dirty="0" err="1"/>
              <a:t>Graphical</a:t>
            </a:r>
            <a:r>
              <a:rPr lang="nl-BE" dirty="0"/>
              <a:t> User Interface [</a:t>
            </a:r>
            <a:r>
              <a:rPr lang="nl-BE" b="0" i="0" dirty="0">
                <a:solidFill>
                  <a:srgbClr val="050505"/>
                </a:solidFill>
                <a:effectLst/>
                <a:latin typeface="Segoe UI Historic" panose="020B0502040204020203" pitchFamily="34" charset="0"/>
              </a:rPr>
              <a:t>Tristan </a:t>
            </a:r>
            <a:r>
              <a:rPr lang="nl-BE" b="0" i="0" dirty="0" err="1">
                <a:solidFill>
                  <a:srgbClr val="050505"/>
                </a:solidFill>
                <a:effectLst/>
                <a:latin typeface="Segoe UI Historic" panose="020B0502040204020203" pitchFamily="34" charset="0"/>
              </a:rPr>
              <a:t>Delil</a:t>
            </a:r>
            <a:r>
              <a:rPr lang="nl-BE" dirty="0"/>
              <a:t>]</a:t>
            </a:r>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grpSp>
        <p:nvGrpSpPr>
          <p:cNvPr id="6" name="Group 5">
            <a:extLst>
              <a:ext uri="{FF2B5EF4-FFF2-40B4-BE49-F238E27FC236}">
                <a16:creationId xmlns:a16="http://schemas.microsoft.com/office/drawing/2014/main" id="{3CDA7D5E-156C-F09D-9CB6-445434DE8C87}"/>
              </a:ext>
            </a:extLst>
          </p:cNvPr>
          <p:cNvGrpSpPr/>
          <p:nvPr/>
        </p:nvGrpSpPr>
        <p:grpSpPr>
          <a:xfrm>
            <a:off x="617926" y="6154127"/>
            <a:ext cx="7444103" cy="252844"/>
            <a:chOff x="617926" y="6058877"/>
            <a:chExt cx="7444103" cy="252844"/>
          </a:xfrm>
        </p:grpSpPr>
        <p:sp>
          <p:nvSpPr>
            <p:cNvPr id="7" name="TextBox 6">
              <a:extLst>
                <a:ext uri="{FF2B5EF4-FFF2-40B4-BE49-F238E27FC236}">
                  <a16:creationId xmlns:a16="http://schemas.microsoft.com/office/drawing/2014/main" id="{29ECC7F9-F706-CFFC-366C-EEBE36158D79}"/>
                </a:ext>
              </a:extLst>
            </p:cNvPr>
            <p:cNvSpPr txBox="1"/>
            <p:nvPr/>
          </p:nvSpPr>
          <p:spPr>
            <a:xfrm>
              <a:off x="617926" y="6059919"/>
              <a:ext cx="1160900" cy="246221"/>
            </a:xfrm>
            <a:prstGeom prst="rect">
              <a:avLst/>
            </a:prstGeom>
            <a:noFill/>
          </p:spPr>
          <p:txBody>
            <a:bodyPr wrap="square" rtlCol="0">
              <a:spAutoFit/>
            </a:bodyPr>
            <a:lstStyle/>
            <a:p>
              <a:r>
                <a:rPr lang="nl-BE" sz="1000" dirty="0">
                  <a:solidFill>
                    <a:srgbClr val="FF0000"/>
                  </a:solidFill>
                  <a:hlinkClick r:id="rId2" action="ppaction://hlinksldjump">
                    <a:extLst>
                      <a:ext uri="{A12FA001-AC4F-418D-AE19-62706E023703}">
                        <ahyp:hlinkClr xmlns:ahyp="http://schemas.microsoft.com/office/drawing/2018/hyperlinkcolor" val="tx"/>
                      </a:ext>
                    </a:extLst>
                  </a:hlinkClick>
                </a:rPr>
                <a:t>Onderzoeksvraag</a:t>
              </a:r>
              <a:endParaRPr lang="nl-BE" sz="1000" dirty="0">
                <a:solidFill>
                  <a:srgbClr val="FF0000"/>
                </a:solidFill>
              </a:endParaRPr>
            </a:p>
          </p:txBody>
        </p:sp>
        <p:sp>
          <p:nvSpPr>
            <p:cNvPr id="8" name="TextBox 7">
              <a:extLst>
                <a:ext uri="{FF2B5EF4-FFF2-40B4-BE49-F238E27FC236}">
                  <a16:creationId xmlns:a16="http://schemas.microsoft.com/office/drawing/2014/main" id="{A2DF7F03-992E-58FD-645F-127FDE43FBE6}"/>
                </a:ext>
              </a:extLst>
            </p:cNvPr>
            <p:cNvSpPr txBox="1"/>
            <p:nvPr/>
          </p:nvSpPr>
          <p:spPr>
            <a:xfrm>
              <a:off x="1835864" y="6059670"/>
              <a:ext cx="517525" cy="246221"/>
            </a:xfrm>
            <a:prstGeom prst="rect">
              <a:avLst/>
            </a:prstGeom>
            <a:noFill/>
          </p:spPr>
          <p:txBody>
            <a:bodyPr wrap="square" rtlCol="0">
              <a:spAutoFit/>
            </a:bodyPr>
            <a:lstStyle/>
            <a:p>
              <a:r>
                <a:rPr lang="nl-BE" sz="1000" b="1" dirty="0">
                  <a:hlinkClick r:id="rId3" action="ppaction://hlinksldjump">
                    <a:extLst>
                      <a:ext uri="{A12FA001-AC4F-418D-AE19-62706E023703}">
                        <ahyp:hlinkClr xmlns:ahyp="http://schemas.microsoft.com/office/drawing/2018/hyperlinkcolor" val="tx"/>
                      </a:ext>
                    </a:extLst>
                  </a:hlinkClick>
                </a:rPr>
                <a:t>Team</a:t>
              </a:r>
              <a:endParaRPr lang="nl-BE" sz="1000" b="1" dirty="0"/>
            </a:p>
          </p:txBody>
        </p:sp>
        <p:sp>
          <p:nvSpPr>
            <p:cNvPr id="9" name="TextBox 8">
              <a:extLst>
                <a:ext uri="{FF2B5EF4-FFF2-40B4-BE49-F238E27FC236}">
                  <a16:creationId xmlns:a16="http://schemas.microsoft.com/office/drawing/2014/main" id="{1E3C6FCF-395A-9955-2CD3-9DBA49749F30}"/>
                </a:ext>
              </a:extLst>
            </p:cNvPr>
            <p:cNvSpPr txBox="1"/>
            <p:nvPr/>
          </p:nvSpPr>
          <p:spPr>
            <a:xfrm>
              <a:off x="2411685" y="6058877"/>
              <a:ext cx="629994" cy="246221"/>
            </a:xfrm>
            <a:prstGeom prst="rect">
              <a:avLst/>
            </a:prstGeom>
            <a:noFill/>
          </p:spPr>
          <p:txBody>
            <a:bodyPr wrap="square" rtlCol="0">
              <a:spAutoFit/>
            </a:bodyPr>
            <a:lstStyle/>
            <a:p>
              <a:r>
                <a:rPr lang="nl-BE" sz="1000" dirty="0">
                  <a:solidFill>
                    <a:srgbClr val="FF0000"/>
                  </a:solidFill>
                  <a:hlinkClick r:id="rId4" action="ppaction://hlinksldjump">
                    <a:extLst>
                      <a:ext uri="{A12FA001-AC4F-418D-AE19-62706E023703}">
                        <ahyp:hlinkClr xmlns:ahyp="http://schemas.microsoft.com/office/drawing/2018/hyperlinkcolor" val="tx"/>
                      </a:ext>
                    </a:extLst>
                  </a:hlinkClick>
                </a:rPr>
                <a:t>Dataset</a:t>
              </a:r>
              <a:endParaRPr lang="nl-BE" sz="1000" dirty="0">
                <a:solidFill>
                  <a:srgbClr val="FF0000"/>
                </a:solidFill>
              </a:endParaRPr>
            </a:p>
          </p:txBody>
        </p:sp>
        <p:sp>
          <p:nvSpPr>
            <p:cNvPr id="10" name="TextBox 9">
              <a:extLst>
                <a:ext uri="{FF2B5EF4-FFF2-40B4-BE49-F238E27FC236}">
                  <a16:creationId xmlns:a16="http://schemas.microsoft.com/office/drawing/2014/main" id="{F7B0E0BE-D993-600D-2E8D-EACC97A246EF}"/>
                </a:ext>
              </a:extLst>
            </p:cNvPr>
            <p:cNvSpPr txBox="1"/>
            <p:nvPr/>
          </p:nvSpPr>
          <p:spPr>
            <a:xfrm>
              <a:off x="3108201" y="6065500"/>
              <a:ext cx="533400" cy="246221"/>
            </a:xfrm>
            <a:prstGeom prst="rect">
              <a:avLst/>
            </a:prstGeom>
            <a:noFill/>
          </p:spPr>
          <p:txBody>
            <a:bodyPr wrap="square" rtlCol="0">
              <a:spAutoFit/>
            </a:bodyPr>
            <a:lstStyle/>
            <a:p>
              <a:r>
                <a:rPr lang="nl-BE" sz="1000" dirty="0">
                  <a:solidFill>
                    <a:srgbClr val="FF0000"/>
                  </a:solidFill>
                  <a:hlinkClick r:id="rId5" action="ppaction://hlinksldjump">
                    <a:extLst>
                      <a:ext uri="{A12FA001-AC4F-418D-AE19-62706E023703}">
                        <ahyp:hlinkClr xmlns:ahyp="http://schemas.microsoft.com/office/drawing/2018/hyperlinkcolor" val="tx"/>
                      </a:ext>
                    </a:extLst>
                  </a:hlinkClick>
                </a:rPr>
                <a:t>Model</a:t>
              </a:r>
              <a:endParaRPr lang="nl-BE" sz="1000" dirty="0">
                <a:solidFill>
                  <a:srgbClr val="FF0000"/>
                </a:solidFill>
              </a:endParaRPr>
            </a:p>
          </p:txBody>
        </p:sp>
        <p:sp>
          <p:nvSpPr>
            <p:cNvPr id="11" name="TextBox 10">
              <a:extLst>
                <a:ext uri="{FF2B5EF4-FFF2-40B4-BE49-F238E27FC236}">
                  <a16:creationId xmlns:a16="http://schemas.microsoft.com/office/drawing/2014/main" id="{8C4647B5-2E39-E45A-2A0D-C44E88CF4B41}"/>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12" name="TextBox 11">
              <a:hlinkClick r:id="rId7" action="ppaction://hlinksldjump"/>
              <a:extLst>
                <a:ext uri="{FF2B5EF4-FFF2-40B4-BE49-F238E27FC236}">
                  <a16:creationId xmlns:a16="http://schemas.microsoft.com/office/drawing/2014/main" id="{49FC5556-58B5-A82A-83C6-7EB40A190309}"/>
                </a:ext>
              </a:extLst>
            </p:cNvPr>
            <p:cNvSpPr txBox="1"/>
            <p:nvPr/>
          </p:nvSpPr>
          <p:spPr>
            <a:xfrm>
              <a:off x="4966592" y="6062052"/>
              <a:ext cx="1452418" cy="246221"/>
            </a:xfrm>
            <a:prstGeom prst="rect">
              <a:avLst/>
            </a:prstGeom>
            <a:noFill/>
          </p:spPr>
          <p:txBody>
            <a:bodyPr wrap="square" rtlCol="0">
              <a:spAutoFit/>
            </a:bodyPr>
            <a:lstStyle/>
            <a:p>
              <a:r>
                <a:rPr lang="nl-BE" sz="1000" dirty="0" err="1">
                  <a:solidFill>
                    <a:srgbClr val="FF0000"/>
                  </a:solidFill>
                  <a:hlinkClick r:id="rId7" action="ppaction://hlinksldjump">
                    <a:extLst>
                      <a:ext uri="{A12FA001-AC4F-418D-AE19-62706E023703}">
                        <ahyp:hlinkClr xmlns:ahyp="http://schemas.microsoft.com/office/drawing/2018/hyperlinkcolor" val="tx"/>
                      </a:ext>
                    </a:extLst>
                  </a:hlinkClick>
                </a:rPr>
                <a:t>Gezongheidsinformatie</a:t>
              </a:r>
              <a:endParaRPr lang="nl-BE" sz="1000" dirty="0">
                <a:solidFill>
                  <a:srgbClr val="FF0000"/>
                </a:solidFill>
              </a:endParaRPr>
            </a:p>
          </p:txBody>
        </p:sp>
        <p:sp>
          <p:nvSpPr>
            <p:cNvPr id="13" name="TextBox 12">
              <a:extLst>
                <a:ext uri="{FF2B5EF4-FFF2-40B4-BE49-F238E27FC236}">
                  <a16:creationId xmlns:a16="http://schemas.microsoft.com/office/drawing/2014/main" id="{D8285CBD-AA08-3FBD-B590-19A22082473B}"/>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8"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14" name="TextBox 13">
              <a:extLst>
                <a:ext uri="{FF2B5EF4-FFF2-40B4-BE49-F238E27FC236}">
                  <a16:creationId xmlns:a16="http://schemas.microsoft.com/office/drawing/2014/main" id="{75C716DB-101C-D831-20E9-7605C0B6C6F5}"/>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15" name="TextBox 14">
              <a:extLst>
                <a:ext uri="{FF2B5EF4-FFF2-40B4-BE49-F238E27FC236}">
                  <a16:creationId xmlns:a16="http://schemas.microsoft.com/office/drawing/2014/main" id="{71AE9BAF-D906-BBC9-8F22-8BDCFF6D9698}"/>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16" name="Straight Arrow Connector 15">
              <a:extLst>
                <a:ext uri="{FF2B5EF4-FFF2-40B4-BE49-F238E27FC236}">
                  <a16:creationId xmlns:a16="http://schemas.microsoft.com/office/drawing/2014/main" id="{570A6E5E-7B91-D6FE-C008-1CCD803472A2}"/>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6A732D0F-4170-7C59-9809-27F7CE08106F}"/>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2E9EB6C3-FB54-7892-B0A9-0361FA11D948}"/>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BBB467C5-6072-B66D-4C6F-9B1AF106730A}"/>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8E27B6B0-A289-6441-0045-F9FF8BAAC0A7}"/>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4964F588-9AB5-B004-4982-07C598AF7DD8}"/>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061D8580-C601-693F-ECA3-F70DA55BBA58}"/>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6B0F49D7-AAA8-5EEA-7562-6AA638CFF08F}"/>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3608630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Dataset maken</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a:xfrm>
            <a:off x="1584494" y="2639922"/>
            <a:ext cx="9769306" cy="3694195"/>
          </a:xfrm>
        </p:spPr>
        <p:txBody>
          <a:bodyPr/>
          <a:lstStyle/>
          <a:p>
            <a:r>
              <a:rPr lang="nl-BE" dirty="0"/>
              <a:t>Trainen met 3 verschillende blikken.</a:t>
            </a:r>
          </a:p>
          <a:p>
            <a:r>
              <a:rPr lang="nl-BE" dirty="0"/>
              <a:t>De dataset heeft per blik tussen de 260 en 300 </a:t>
            </a:r>
            <a:r>
              <a:rPr lang="nl-BE" dirty="0" err="1"/>
              <a:t>fotos</a:t>
            </a:r>
            <a:r>
              <a:rPr lang="nl-BE" dirty="0"/>
              <a:t> op elke zijde of hoek de blik staat.</a:t>
            </a:r>
          </a:p>
          <a:p>
            <a:r>
              <a:rPr lang="nl-BE" dirty="0"/>
              <a:t>Er zijn ook 2 extra blikken om het model te testen om te zien hoe deze reageert met ongetrainde data.</a:t>
            </a:r>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grpSp>
        <p:nvGrpSpPr>
          <p:cNvPr id="6" name="Group 5">
            <a:extLst>
              <a:ext uri="{FF2B5EF4-FFF2-40B4-BE49-F238E27FC236}">
                <a16:creationId xmlns:a16="http://schemas.microsoft.com/office/drawing/2014/main" id="{7420D7B5-A8A6-5AFE-312F-49DF13E59DFA}"/>
              </a:ext>
            </a:extLst>
          </p:cNvPr>
          <p:cNvGrpSpPr/>
          <p:nvPr/>
        </p:nvGrpSpPr>
        <p:grpSpPr>
          <a:xfrm>
            <a:off x="617926" y="6154127"/>
            <a:ext cx="7444103" cy="252844"/>
            <a:chOff x="617926" y="6058877"/>
            <a:chExt cx="7444103" cy="252844"/>
          </a:xfrm>
        </p:grpSpPr>
        <p:sp>
          <p:nvSpPr>
            <p:cNvPr id="7" name="TextBox 6">
              <a:extLst>
                <a:ext uri="{FF2B5EF4-FFF2-40B4-BE49-F238E27FC236}">
                  <a16:creationId xmlns:a16="http://schemas.microsoft.com/office/drawing/2014/main" id="{EA27922B-7EA8-3865-1CD3-4B786403E84D}"/>
                </a:ext>
              </a:extLst>
            </p:cNvPr>
            <p:cNvSpPr txBox="1"/>
            <p:nvPr/>
          </p:nvSpPr>
          <p:spPr>
            <a:xfrm>
              <a:off x="617926" y="6059919"/>
              <a:ext cx="1160900" cy="246221"/>
            </a:xfrm>
            <a:prstGeom prst="rect">
              <a:avLst/>
            </a:prstGeom>
            <a:noFill/>
          </p:spPr>
          <p:txBody>
            <a:bodyPr wrap="square" rtlCol="0">
              <a:spAutoFit/>
            </a:bodyPr>
            <a:lstStyle/>
            <a:p>
              <a:r>
                <a:rPr lang="nl-BE" sz="1000" dirty="0">
                  <a:solidFill>
                    <a:srgbClr val="FF0000"/>
                  </a:solidFill>
                  <a:hlinkClick r:id="rId2" action="ppaction://hlinksldjump">
                    <a:extLst>
                      <a:ext uri="{A12FA001-AC4F-418D-AE19-62706E023703}">
                        <ahyp:hlinkClr xmlns:ahyp="http://schemas.microsoft.com/office/drawing/2018/hyperlinkcolor" val="tx"/>
                      </a:ext>
                    </a:extLst>
                  </a:hlinkClick>
                </a:rPr>
                <a:t>Onderzoeksvraag</a:t>
              </a:r>
              <a:endParaRPr lang="nl-BE" sz="1000" dirty="0">
                <a:solidFill>
                  <a:srgbClr val="FF0000"/>
                </a:solidFill>
              </a:endParaRPr>
            </a:p>
          </p:txBody>
        </p:sp>
        <p:sp>
          <p:nvSpPr>
            <p:cNvPr id="8" name="TextBox 7">
              <a:extLst>
                <a:ext uri="{FF2B5EF4-FFF2-40B4-BE49-F238E27FC236}">
                  <a16:creationId xmlns:a16="http://schemas.microsoft.com/office/drawing/2014/main" id="{AF6BBA1A-3E5B-9E16-3C6D-7B7F2F02F53A}"/>
                </a:ext>
              </a:extLst>
            </p:cNvPr>
            <p:cNvSpPr txBox="1"/>
            <p:nvPr/>
          </p:nvSpPr>
          <p:spPr>
            <a:xfrm>
              <a:off x="1835864" y="6059670"/>
              <a:ext cx="517525" cy="246221"/>
            </a:xfrm>
            <a:prstGeom prst="rect">
              <a:avLst/>
            </a:prstGeom>
            <a:noFill/>
          </p:spPr>
          <p:txBody>
            <a:bodyPr wrap="square" rtlCol="0">
              <a:spAutoFit/>
            </a:bodyPr>
            <a:lstStyle/>
            <a:p>
              <a:r>
                <a:rPr lang="nl-BE" sz="1000" dirty="0">
                  <a:solidFill>
                    <a:srgbClr val="FF0000"/>
                  </a:solidFill>
                  <a:hlinkClick r:id="rId3" action="ppaction://hlinksldjump">
                    <a:extLst>
                      <a:ext uri="{A12FA001-AC4F-418D-AE19-62706E023703}">
                        <ahyp:hlinkClr xmlns:ahyp="http://schemas.microsoft.com/office/drawing/2018/hyperlinkcolor" val="tx"/>
                      </a:ext>
                    </a:extLst>
                  </a:hlinkClick>
                </a:rPr>
                <a:t>Team</a:t>
              </a:r>
              <a:endParaRPr lang="nl-BE" sz="1000" dirty="0">
                <a:solidFill>
                  <a:srgbClr val="FF0000"/>
                </a:solidFill>
              </a:endParaRPr>
            </a:p>
          </p:txBody>
        </p:sp>
        <p:sp>
          <p:nvSpPr>
            <p:cNvPr id="9" name="TextBox 8">
              <a:extLst>
                <a:ext uri="{FF2B5EF4-FFF2-40B4-BE49-F238E27FC236}">
                  <a16:creationId xmlns:a16="http://schemas.microsoft.com/office/drawing/2014/main" id="{543594BF-B5E7-9868-CD2A-BED5DFBCBC6A}"/>
                </a:ext>
              </a:extLst>
            </p:cNvPr>
            <p:cNvSpPr txBox="1"/>
            <p:nvPr/>
          </p:nvSpPr>
          <p:spPr>
            <a:xfrm>
              <a:off x="2411685" y="6058877"/>
              <a:ext cx="629994" cy="246221"/>
            </a:xfrm>
            <a:prstGeom prst="rect">
              <a:avLst/>
            </a:prstGeom>
            <a:noFill/>
          </p:spPr>
          <p:txBody>
            <a:bodyPr wrap="square" rtlCol="0">
              <a:spAutoFit/>
            </a:bodyPr>
            <a:lstStyle/>
            <a:p>
              <a:r>
                <a:rPr lang="nl-BE" sz="1000" b="1" dirty="0">
                  <a:hlinkClick r:id="rId4" action="ppaction://hlinksldjump">
                    <a:extLst>
                      <a:ext uri="{A12FA001-AC4F-418D-AE19-62706E023703}">
                        <ahyp:hlinkClr xmlns:ahyp="http://schemas.microsoft.com/office/drawing/2018/hyperlinkcolor" val="tx"/>
                      </a:ext>
                    </a:extLst>
                  </a:hlinkClick>
                </a:rPr>
                <a:t>Dataset</a:t>
              </a:r>
              <a:endParaRPr lang="nl-BE" sz="1000" b="1" dirty="0"/>
            </a:p>
          </p:txBody>
        </p:sp>
        <p:sp>
          <p:nvSpPr>
            <p:cNvPr id="10" name="TextBox 9">
              <a:extLst>
                <a:ext uri="{FF2B5EF4-FFF2-40B4-BE49-F238E27FC236}">
                  <a16:creationId xmlns:a16="http://schemas.microsoft.com/office/drawing/2014/main" id="{083A833D-1B37-A254-040C-1FACB9A20791}"/>
                </a:ext>
              </a:extLst>
            </p:cNvPr>
            <p:cNvSpPr txBox="1"/>
            <p:nvPr/>
          </p:nvSpPr>
          <p:spPr>
            <a:xfrm>
              <a:off x="3108201" y="6065500"/>
              <a:ext cx="533400" cy="246221"/>
            </a:xfrm>
            <a:prstGeom prst="rect">
              <a:avLst/>
            </a:prstGeom>
            <a:noFill/>
          </p:spPr>
          <p:txBody>
            <a:bodyPr wrap="square" rtlCol="0">
              <a:spAutoFit/>
            </a:bodyPr>
            <a:lstStyle/>
            <a:p>
              <a:r>
                <a:rPr lang="nl-BE" sz="1000" dirty="0">
                  <a:solidFill>
                    <a:srgbClr val="FF0000"/>
                  </a:solidFill>
                  <a:hlinkClick r:id="rId5" action="ppaction://hlinksldjump">
                    <a:extLst>
                      <a:ext uri="{A12FA001-AC4F-418D-AE19-62706E023703}">
                        <ahyp:hlinkClr xmlns:ahyp="http://schemas.microsoft.com/office/drawing/2018/hyperlinkcolor" val="tx"/>
                      </a:ext>
                    </a:extLst>
                  </a:hlinkClick>
                </a:rPr>
                <a:t>Model</a:t>
              </a:r>
              <a:endParaRPr lang="nl-BE" sz="1000" dirty="0">
                <a:solidFill>
                  <a:srgbClr val="FF0000"/>
                </a:solidFill>
              </a:endParaRPr>
            </a:p>
          </p:txBody>
        </p:sp>
        <p:sp>
          <p:nvSpPr>
            <p:cNvPr id="11" name="TextBox 10">
              <a:extLst>
                <a:ext uri="{FF2B5EF4-FFF2-40B4-BE49-F238E27FC236}">
                  <a16:creationId xmlns:a16="http://schemas.microsoft.com/office/drawing/2014/main" id="{ABAB8798-2AE1-F100-D8D3-50024E738C72}"/>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12" name="TextBox 11">
              <a:hlinkClick r:id="rId7" action="ppaction://hlinksldjump"/>
              <a:extLst>
                <a:ext uri="{FF2B5EF4-FFF2-40B4-BE49-F238E27FC236}">
                  <a16:creationId xmlns:a16="http://schemas.microsoft.com/office/drawing/2014/main" id="{1B89D39C-7039-EB58-CA5F-97862B65B549}"/>
                </a:ext>
              </a:extLst>
            </p:cNvPr>
            <p:cNvSpPr txBox="1"/>
            <p:nvPr/>
          </p:nvSpPr>
          <p:spPr>
            <a:xfrm>
              <a:off x="4966592" y="6062052"/>
              <a:ext cx="1452418" cy="246221"/>
            </a:xfrm>
            <a:prstGeom prst="rect">
              <a:avLst/>
            </a:prstGeom>
            <a:noFill/>
          </p:spPr>
          <p:txBody>
            <a:bodyPr wrap="square" rtlCol="0">
              <a:spAutoFit/>
            </a:bodyPr>
            <a:lstStyle/>
            <a:p>
              <a:r>
                <a:rPr lang="nl-BE" sz="1000" dirty="0" err="1">
                  <a:solidFill>
                    <a:srgbClr val="FF0000"/>
                  </a:solidFill>
                  <a:hlinkClick r:id="rId7" action="ppaction://hlinksldjump">
                    <a:extLst>
                      <a:ext uri="{A12FA001-AC4F-418D-AE19-62706E023703}">
                        <ahyp:hlinkClr xmlns:ahyp="http://schemas.microsoft.com/office/drawing/2018/hyperlinkcolor" val="tx"/>
                      </a:ext>
                    </a:extLst>
                  </a:hlinkClick>
                </a:rPr>
                <a:t>Gezongheidsinformatie</a:t>
              </a:r>
              <a:endParaRPr lang="nl-BE" sz="1000" dirty="0">
                <a:solidFill>
                  <a:srgbClr val="FF0000"/>
                </a:solidFill>
              </a:endParaRPr>
            </a:p>
          </p:txBody>
        </p:sp>
        <p:sp>
          <p:nvSpPr>
            <p:cNvPr id="13" name="TextBox 12">
              <a:extLst>
                <a:ext uri="{FF2B5EF4-FFF2-40B4-BE49-F238E27FC236}">
                  <a16:creationId xmlns:a16="http://schemas.microsoft.com/office/drawing/2014/main" id="{772E6D7A-5020-4E82-1759-DA1FA71DFB27}"/>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8"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14" name="TextBox 13">
              <a:extLst>
                <a:ext uri="{FF2B5EF4-FFF2-40B4-BE49-F238E27FC236}">
                  <a16:creationId xmlns:a16="http://schemas.microsoft.com/office/drawing/2014/main" id="{13B1EDD7-351E-2BA6-5EBE-5A5259200E0F}"/>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15" name="TextBox 14">
              <a:extLst>
                <a:ext uri="{FF2B5EF4-FFF2-40B4-BE49-F238E27FC236}">
                  <a16:creationId xmlns:a16="http://schemas.microsoft.com/office/drawing/2014/main" id="{C8606F6D-F75B-06CE-CA2F-867E4A4881F6}"/>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16" name="Straight Arrow Connector 15">
              <a:extLst>
                <a:ext uri="{FF2B5EF4-FFF2-40B4-BE49-F238E27FC236}">
                  <a16:creationId xmlns:a16="http://schemas.microsoft.com/office/drawing/2014/main" id="{3B0ACE18-F8F2-6D96-B419-02D1288F35AE}"/>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51946902-8B4A-B6ED-8F6A-88A9D0A3E292}"/>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3F74FBA1-1703-EFCD-0AEC-084D4846DE11}"/>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53516424-FF5B-CF85-0639-8DE50AAA973A}"/>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F2FB74D6-B78D-3BA8-6FFA-6E87CFE7B71D}"/>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E0B5468B-DC08-91AA-6A6D-5DE70AAF424B}"/>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3FF539A0-1560-56E4-C6DD-D4485A2FC994}"/>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92D82BAD-FAFD-C828-D8CC-04E56ECAF142}"/>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16326855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Model opbouwen</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a:xfrm>
            <a:off x="1584494" y="2850619"/>
            <a:ext cx="9769306" cy="1982879"/>
          </a:xfrm>
        </p:spPr>
        <p:txBody>
          <a:bodyPr/>
          <a:lstStyle/>
          <a:p>
            <a:r>
              <a:rPr lang="nl-BE" dirty="0"/>
              <a:t>3 veel gebruikte methodes:</a:t>
            </a:r>
          </a:p>
          <a:p>
            <a:pPr marL="285750" indent="-285750">
              <a:buFont typeface="Arial" panose="020B0604020202020204" pitchFamily="34" charset="0"/>
              <a:buChar char="•"/>
            </a:pPr>
            <a:r>
              <a:rPr lang="nl-BE" dirty="0" err="1"/>
              <a:t>Faster</a:t>
            </a:r>
            <a:r>
              <a:rPr lang="nl-BE" dirty="0"/>
              <a:t> R-CNN (</a:t>
            </a:r>
            <a:r>
              <a:rPr lang="nl-BE" dirty="0" err="1"/>
              <a:t>Faster</a:t>
            </a:r>
            <a:r>
              <a:rPr lang="nl-BE" dirty="0"/>
              <a:t> </a:t>
            </a:r>
            <a:r>
              <a:rPr lang="nl-BE" dirty="0" err="1"/>
              <a:t>Region-based</a:t>
            </a:r>
            <a:r>
              <a:rPr lang="nl-BE" dirty="0"/>
              <a:t> </a:t>
            </a:r>
            <a:r>
              <a:rPr lang="nl-BE" dirty="0" err="1"/>
              <a:t>Convolutional</a:t>
            </a:r>
            <a:r>
              <a:rPr lang="nl-BE" dirty="0"/>
              <a:t> </a:t>
            </a:r>
            <a:r>
              <a:rPr lang="nl-BE" dirty="0" err="1"/>
              <a:t>Neural</a:t>
            </a:r>
            <a:r>
              <a:rPr lang="nl-BE" dirty="0"/>
              <a:t> Network)</a:t>
            </a:r>
          </a:p>
          <a:p>
            <a:pPr marL="285750" indent="-285750">
              <a:buFont typeface="Arial" panose="020B0604020202020204" pitchFamily="34" charset="0"/>
              <a:buChar char="•"/>
            </a:pPr>
            <a:r>
              <a:rPr lang="nl-BE" dirty="0"/>
              <a:t>YOLO (</a:t>
            </a:r>
            <a:r>
              <a:rPr lang="nl-BE" dirty="0" err="1"/>
              <a:t>You</a:t>
            </a:r>
            <a:r>
              <a:rPr lang="nl-BE" dirty="0"/>
              <a:t> </a:t>
            </a:r>
            <a:r>
              <a:rPr lang="nl-BE" dirty="0" err="1"/>
              <a:t>Only</a:t>
            </a:r>
            <a:r>
              <a:rPr lang="nl-BE" dirty="0"/>
              <a:t> Look </a:t>
            </a:r>
            <a:r>
              <a:rPr lang="nl-BE" dirty="0" err="1"/>
              <a:t>Once</a:t>
            </a:r>
            <a:r>
              <a:rPr lang="nl-BE" dirty="0"/>
              <a:t>)</a:t>
            </a:r>
          </a:p>
          <a:p>
            <a:pPr marL="285750" indent="-285750">
              <a:buFont typeface="Arial" panose="020B0604020202020204" pitchFamily="34" charset="0"/>
              <a:buChar char="•"/>
            </a:pPr>
            <a:r>
              <a:rPr lang="nl-BE" dirty="0"/>
              <a:t>SSD (Single-Shot </a:t>
            </a:r>
            <a:r>
              <a:rPr lang="nl-BE" dirty="0" err="1"/>
              <a:t>Detecor</a:t>
            </a:r>
            <a:r>
              <a:rPr lang="nl-BE" dirty="0"/>
              <a:t>)</a:t>
            </a:r>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grpSp>
        <p:nvGrpSpPr>
          <p:cNvPr id="6" name="Group 5">
            <a:extLst>
              <a:ext uri="{FF2B5EF4-FFF2-40B4-BE49-F238E27FC236}">
                <a16:creationId xmlns:a16="http://schemas.microsoft.com/office/drawing/2014/main" id="{8E67FDE1-EB26-8F69-9420-D59DC62C1885}"/>
              </a:ext>
            </a:extLst>
          </p:cNvPr>
          <p:cNvGrpSpPr/>
          <p:nvPr/>
        </p:nvGrpSpPr>
        <p:grpSpPr>
          <a:xfrm>
            <a:off x="617926" y="6154127"/>
            <a:ext cx="7444103" cy="252844"/>
            <a:chOff x="617926" y="6058877"/>
            <a:chExt cx="7444103" cy="252844"/>
          </a:xfrm>
        </p:grpSpPr>
        <p:sp>
          <p:nvSpPr>
            <p:cNvPr id="7" name="TextBox 6">
              <a:extLst>
                <a:ext uri="{FF2B5EF4-FFF2-40B4-BE49-F238E27FC236}">
                  <a16:creationId xmlns:a16="http://schemas.microsoft.com/office/drawing/2014/main" id="{1A0CF756-84F1-D94B-3501-CF3996B58E9A}"/>
                </a:ext>
              </a:extLst>
            </p:cNvPr>
            <p:cNvSpPr txBox="1"/>
            <p:nvPr/>
          </p:nvSpPr>
          <p:spPr>
            <a:xfrm>
              <a:off x="617926" y="6059919"/>
              <a:ext cx="1160900" cy="246221"/>
            </a:xfrm>
            <a:prstGeom prst="rect">
              <a:avLst/>
            </a:prstGeom>
            <a:noFill/>
          </p:spPr>
          <p:txBody>
            <a:bodyPr wrap="square" rtlCol="0">
              <a:spAutoFit/>
            </a:bodyPr>
            <a:lstStyle/>
            <a:p>
              <a:r>
                <a:rPr lang="nl-BE" sz="1000" dirty="0">
                  <a:solidFill>
                    <a:srgbClr val="FF0000"/>
                  </a:solidFill>
                  <a:hlinkClick r:id="rId2" action="ppaction://hlinksldjump">
                    <a:extLst>
                      <a:ext uri="{A12FA001-AC4F-418D-AE19-62706E023703}">
                        <ahyp:hlinkClr xmlns:ahyp="http://schemas.microsoft.com/office/drawing/2018/hyperlinkcolor" val="tx"/>
                      </a:ext>
                    </a:extLst>
                  </a:hlinkClick>
                </a:rPr>
                <a:t>Onderzoeksvraag</a:t>
              </a:r>
              <a:endParaRPr lang="nl-BE" sz="1000" dirty="0">
                <a:solidFill>
                  <a:srgbClr val="FF0000"/>
                </a:solidFill>
              </a:endParaRPr>
            </a:p>
          </p:txBody>
        </p:sp>
        <p:sp>
          <p:nvSpPr>
            <p:cNvPr id="8" name="TextBox 7">
              <a:extLst>
                <a:ext uri="{FF2B5EF4-FFF2-40B4-BE49-F238E27FC236}">
                  <a16:creationId xmlns:a16="http://schemas.microsoft.com/office/drawing/2014/main" id="{2297BADC-E577-BAD5-75E1-65DEFCEA906A}"/>
                </a:ext>
              </a:extLst>
            </p:cNvPr>
            <p:cNvSpPr txBox="1"/>
            <p:nvPr/>
          </p:nvSpPr>
          <p:spPr>
            <a:xfrm>
              <a:off x="1835864" y="6059670"/>
              <a:ext cx="517525" cy="246221"/>
            </a:xfrm>
            <a:prstGeom prst="rect">
              <a:avLst/>
            </a:prstGeom>
            <a:noFill/>
          </p:spPr>
          <p:txBody>
            <a:bodyPr wrap="square" rtlCol="0">
              <a:spAutoFit/>
            </a:bodyPr>
            <a:lstStyle/>
            <a:p>
              <a:r>
                <a:rPr lang="nl-BE" sz="1000" dirty="0">
                  <a:solidFill>
                    <a:srgbClr val="FF0000"/>
                  </a:solidFill>
                  <a:hlinkClick r:id="rId3" action="ppaction://hlinksldjump">
                    <a:extLst>
                      <a:ext uri="{A12FA001-AC4F-418D-AE19-62706E023703}">
                        <ahyp:hlinkClr xmlns:ahyp="http://schemas.microsoft.com/office/drawing/2018/hyperlinkcolor" val="tx"/>
                      </a:ext>
                    </a:extLst>
                  </a:hlinkClick>
                </a:rPr>
                <a:t>Team</a:t>
              </a:r>
              <a:endParaRPr lang="nl-BE" sz="1000" dirty="0">
                <a:solidFill>
                  <a:srgbClr val="FF0000"/>
                </a:solidFill>
              </a:endParaRPr>
            </a:p>
          </p:txBody>
        </p:sp>
        <p:sp>
          <p:nvSpPr>
            <p:cNvPr id="9" name="TextBox 8">
              <a:extLst>
                <a:ext uri="{FF2B5EF4-FFF2-40B4-BE49-F238E27FC236}">
                  <a16:creationId xmlns:a16="http://schemas.microsoft.com/office/drawing/2014/main" id="{DBAB0846-9E0A-290C-FC87-3D06C7D9ACCF}"/>
                </a:ext>
              </a:extLst>
            </p:cNvPr>
            <p:cNvSpPr txBox="1"/>
            <p:nvPr/>
          </p:nvSpPr>
          <p:spPr>
            <a:xfrm>
              <a:off x="2411685" y="6058877"/>
              <a:ext cx="629994" cy="246221"/>
            </a:xfrm>
            <a:prstGeom prst="rect">
              <a:avLst/>
            </a:prstGeom>
            <a:noFill/>
          </p:spPr>
          <p:txBody>
            <a:bodyPr wrap="square" rtlCol="0">
              <a:spAutoFit/>
            </a:bodyPr>
            <a:lstStyle/>
            <a:p>
              <a:r>
                <a:rPr lang="nl-BE" sz="1000" dirty="0">
                  <a:solidFill>
                    <a:srgbClr val="FF0000"/>
                  </a:solidFill>
                  <a:hlinkClick r:id="rId4" action="ppaction://hlinksldjump">
                    <a:extLst>
                      <a:ext uri="{A12FA001-AC4F-418D-AE19-62706E023703}">
                        <ahyp:hlinkClr xmlns:ahyp="http://schemas.microsoft.com/office/drawing/2018/hyperlinkcolor" val="tx"/>
                      </a:ext>
                    </a:extLst>
                  </a:hlinkClick>
                </a:rPr>
                <a:t>Dataset</a:t>
              </a:r>
              <a:endParaRPr lang="nl-BE" sz="1000" dirty="0">
                <a:solidFill>
                  <a:srgbClr val="FF0000"/>
                </a:solidFill>
              </a:endParaRPr>
            </a:p>
          </p:txBody>
        </p:sp>
        <p:sp>
          <p:nvSpPr>
            <p:cNvPr id="10" name="TextBox 9">
              <a:extLst>
                <a:ext uri="{FF2B5EF4-FFF2-40B4-BE49-F238E27FC236}">
                  <a16:creationId xmlns:a16="http://schemas.microsoft.com/office/drawing/2014/main" id="{E222A211-0771-BCA3-43D5-7F498FA994EA}"/>
                </a:ext>
              </a:extLst>
            </p:cNvPr>
            <p:cNvSpPr txBox="1"/>
            <p:nvPr/>
          </p:nvSpPr>
          <p:spPr>
            <a:xfrm>
              <a:off x="3108201" y="6065500"/>
              <a:ext cx="533400" cy="246221"/>
            </a:xfrm>
            <a:prstGeom prst="rect">
              <a:avLst/>
            </a:prstGeom>
            <a:noFill/>
          </p:spPr>
          <p:txBody>
            <a:bodyPr wrap="square" rtlCol="0">
              <a:spAutoFit/>
            </a:bodyPr>
            <a:lstStyle/>
            <a:p>
              <a:r>
                <a:rPr lang="nl-BE" sz="1000" b="1" dirty="0">
                  <a:hlinkClick r:id="rId5" action="ppaction://hlinksldjump">
                    <a:extLst>
                      <a:ext uri="{A12FA001-AC4F-418D-AE19-62706E023703}">
                        <ahyp:hlinkClr xmlns:ahyp="http://schemas.microsoft.com/office/drawing/2018/hyperlinkcolor" val="tx"/>
                      </a:ext>
                    </a:extLst>
                  </a:hlinkClick>
                </a:rPr>
                <a:t>Model</a:t>
              </a:r>
              <a:endParaRPr lang="nl-BE" sz="1000" b="1" dirty="0"/>
            </a:p>
          </p:txBody>
        </p:sp>
        <p:sp>
          <p:nvSpPr>
            <p:cNvPr id="11" name="TextBox 10">
              <a:extLst>
                <a:ext uri="{FF2B5EF4-FFF2-40B4-BE49-F238E27FC236}">
                  <a16:creationId xmlns:a16="http://schemas.microsoft.com/office/drawing/2014/main" id="{E9073228-1F29-59DC-69F0-124A5802DF9C}"/>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12" name="TextBox 11">
              <a:hlinkClick r:id="rId7" action="ppaction://hlinksldjump"/>
              <a:extLst>
                <a:ext uri="{FF2B5EF4-FFF2-40B4-BE49-F238E27FC236}">
                  <a16:creationId xmlns:a16="http://schemas.microsoft.com/office/drawing/2014/main" id="{6E571BF8-79EC-E4C8-2C87-61D47434F0BD}"/>
                </a:ext>
              </a:extLst>
            </p:cNvPr>
            <p:cNvSpPr txBox="1"/>
            <p:nvPr/>
          </p:nvSpPr>
          <p:spPr>
            <a:xfrm>
              <a:off x="4966592" y="6062052"/>
              <a:ext cx="1452418" cy="246221"/>
            </a:xfrm>
            <a:prstGeom prst="rect">
              <a:avLst/>
            </a:prstGeom>
            <a:noFill/>
          </p:spPr>
          <p:txBody>
            <a:bodyPr wrap="square" rtlCol="0">
              <a:spAutoFit/>
            </a:bodyPr>
            <a:lstStyle/>
            <a:p>
              <a:r>
                <a:rPr lang="nl-BE" sz="1000" dirty="0" err="1">
                  <a:solidFill>
                    <a:srgbClr val="FF0000"/>
                  </a:solidFill>
                  <a:hlinkClick r:id="rId7" action="ppaction://hlinksldjump">
                    <a:extLst>
                      <a:ext uri="{A12FA001-AC4F-418D-AE19-62706E023703}">
                        <ahyp:hlinkClr xmlns:ahyp="http://schemas.microsoft.com/office/drawing/2018/hyperlinkcolor" val="tx"/>
                      </a:ext>
                    </a:extLst>
                  </a:hlinkClick>
                </a:rPr>
                <a:t>Gezongheidsinformatie</a:t>
              </a:r>
              <a:endParaRPr lang="nl-BE" sz="1000" dirty="0">
                <a:solidFill>
                  <a:srgbClr val="FF0000"/>
                </a:solidFill>
              </a:endParaRPr>
            </a:p>
          </p:txBody>
        </p:sp>
        <p:sp>
          <p:nvSpPr>
            <p:cNvPr id="13" name="TextBox 12">
              <a:extLst>
                <a:ext uri="{FF2B5EF4-FFF2-40B4-BE49-F238E27FC236}">
                  <a16:creationId xmlns:a16="http://schemas.microsoft.com/office/drawing/2014/main" id="{EB0460E9-32F1-96D9-C3E9-51085CD0E434}"/>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8"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14" name="TextBox 13">
              <a:extLst>
                <a:ext uri="{FF2B5EF4-FFF2-40B4-BE49-F238E27FC236}">
                  <a16:creationId xmlns:a16="http://schemas.microsoft.com/office/drawing/2014/main" id="{3434F348-8EE3-50AD-9F3D-038DFCC9F13B}"/>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15" name="TextBox 14">
              <a:extLst>
                <a:ext uri="{FF2B5EF4-FFF2-40B4-BE49-F238E27FC236}">
                  <a16:creationId xmlns:a16="http://schemas.microsoft.com/office/drawing/2014/main" id="{6501C592-E1C2-2613-213C-24FB277C6EA4}"/>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16" name="Straight Arrow Connector 15">
              <a:extLst>
                <a:ext uri="{FF2B5EF4-FFF2-40B4-BE49-F238E27FC236}">
                  <a16:creationId xmlns:a16="http://schemas.microsoft.com/office/drawing/2014/main" id="{7EB69B18-86BD-74DF-374E-816DE644F459}"/>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7681F92A-7CCD-05B6-B28C-224F669DADF7}"/>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61E28207-74EE-2117-8224-C6102B1BBD24}"/>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83FF0F03-158F-0B40-A484-26054F3C9912}"/>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AD1F2106-878F-8F77-1D41-45FB6E8669E0}"/>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BF42EA31-0CF2-8122-84B0-62B6FA8BBD59}"/>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1C4BC046-8264-3B00-5A6F-AD4198D822EB}"/>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150217A2-C1D2-9F50-EF52-EB31CF7EF18F}"/>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60790264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Model opbouwen</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a:xfrm>
            <a:off x="1584494" y="2850619"/>
            <a:ext cx="9769306" cy="2882524"/>
          </a:xfrm>
        </p:spPr>
        <p:txBody>
          <a:bodyPr/>
          <a:lstStyle/>
          <a:p>
            <a:r>
              <a:rPr lang="nl-BE" dirty="0"/>
              <a:t>Wij maken gebruik van YOLO methode, deze is het snelst, waardoor de nauwkeurigheid minder goed is.</a:t>
            </a:r>
          </a:p>
          <a:p>
            <a:endParaRPr lang="nl-BE" dirty="0"/>
          </a:p>
          <a:p>
            <a:r>
              <a:rPr lang="nl-BE" dirty="0"/>
              <a:t>Train model: alle data moet gelabeld worden (</a:t>
            </a:r>
            <a:r>
              <a:rPr lang="nl-BE" dirty="0" err="1"/>
              <a:t>matlab</a:t>
            </a:r>
            <a:r>
              <a:rPr lang="nl-BE" dirty="0"/>
              <a:t> </a:t>
            </a:r>
            <a:r>
              <a:rPr lang="nl-BE" dirty="0" err="1"/>
              <a:t>imageLabeler</a:t>
            </a:r>
            <a:r>
              <a:rPr lang="nl-BE" dirty="0"/>
              <a:t>)</a:t>
            </a:r>
          </a:p>
          <a:p>
            <a:r>
              <a:rPr lang="nl-BE" dirty="0"/>
              <a:t>Gelabelde data opslaan als </a:t>
            </a:r>
            <a:r>
              <a:rPr lang="nl-BE" dirty="0" err="1"/>
              <a:t>groundTruth</a:t>
            </a:r>
            <a:endParaRPr lang="nl-BE" dirty="0"/>
          </a:p>
          <a:p>
            <a:endParaRPr lang="nl-BE" dirty="0"/>
          </a:p>
          <a:p>
            <a:r>
              <a:rPr lang="nl-BE" dirty="0"/>
              <a:t>Het trainen: veranderd… naar adam, </a:t>
            </a:r>
            <a:r>
              <a:rPr lang="nl-BE" dirty="0" err="1"/>
              <a:t>learning</a:t>
            </a:r>
            <a:r>
              <a:rPr lang="nl-BE" dirty="0"/>
              <a:t> </a:t>
            </a:r>
            <a:r>
              <a:rPr lang="nl-BE" dirty="0" err="1"/>
              <a:t>rate</a:t>
            </a:r>
            <a:r>
              <a:rPr lang="nl-BE" dirty="0"/>
              <a:t> naar 0,0001 en de minibatch naar 8.</a:t>
            </a:r>
          </a:p>
          <a:p>
            <a:endParaRPr lang="nl-BE" dirty="0"/>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grpSp>
        <p:nvGrpSpPr>
          <p:cNvPr id="6" name="Group 5">
            <a:extLst>
              <a:ext uri="{FF2B5EF4-FFF2-40B4-BE49-F238E27FC236}">
                <a16:creationId xmlns:a16="http://schemas.microsoft.com/office/drawing/2014/main" id="{AC9EFEA0-6E77-90F4-FEED-0D1028CD28BA}"/>
              </a:ext>
            </a:extLst>
          </p:cNvPr>
          <p:cNvGrpSpPr/>
          <p:nvPr/>
        </p:nvGrpSpPr>
        <p:grpSpPr>
          <a:xfrm>
            <a:off x="617926" y="6154127"/>
            <a:ext cx="7444103" cy="252844"/>
            <a:chOff x="617926" y="6058877"/>
            <a:chExt cx="7444103" cy="252844"/>
          </a:xfrm>
        </p:grpSpPr>
        <p:sp>
          <p:nvSpPr>
            <p:cNvPr id="7" name="TextBox 6">
              <a:extLst>
                <a:ext uri="{FF2B5EF4-FFF2-40B4-BE49-F238E27FC236}">
                  <a16:creationId xmlns:a16="http://schemas.microsoft.com/office/drawing/2014/main" id="{B3C29C3C-A550-1480-4034-00FFC89F3A32}"/>
                </a:ext>
              </a:extLst>
            </p:cNvPr>
            <p:cNvSpPr txBox="1"/>
            <p:nvPr/>
          </p:nvSpPr>
          <p:spPr>
            <a:xfrm>
              <a:off x="617926" y="6059919"/>
              <a:ext cx="1160900" cy="246221"/>
            </a:xfrm>
            <a:prstGeom prst="rect">
              <a:avLst/>
            </a:prstGeom>
            <a:noFill/>
          </p:spPr>
          <p:txBody>
            <a:bodyPr wrap="square" rtlCol="0">
              <a:spAutoFit/>
            </a:bodyPr>
            <a:lstStyle/>
            <a:p>
              <a:r>
                <a:rPr lang="nl-BE" sz="1000" dirty="0">
                  <a:solidFill>
                    <a:srgbClr val="FF0000"/>
                  </a:solidFill>
                  <a:hlinkClick r:id="rId2" action="ppaction://hlinksldjump">
                    <a:extLst>
                      <a:ext uri="{A12FA001-AC4F-418D-AE19-62706E023703}">
                        <ahyp:hlinkClr xmlns:ahyp="http://schemas.microsoft.com/office/drawing/2018/hyperlinkcolor" val="tx"/>
                      </a:ext>
                    </a:extLst>
                  </a:hlinkClick>
                </a:rPr>
                <a:t>Onderzoeksvraag</a:t>
              </a:r>
              <a:endParaRPr lang="nl-BE" sz="1000" dirty="0">
                <a:solidFill>
                  <a:srgbClr val="FF0000"/>
                </a:solidFill>
              </a:endParaRPr>
            </a:p>
          </p:txBody>
        </p:sp>
        <p:sp>
          <p:nvSpPr>
            <p:cNvPr id="8" name="TextBox 7">
              <a:extLst>
                <a:ext uri="{FF2B5EF4-FFF2-40B4-BE49-F238E27FC236}">
                  <a16:creationId xmlns:a16="http://schemas.microsoft.com/office/drawing/2014/main" id="{4AA882C8-B1C2-A0F6-63C6-A7A0C2E0FDD2}"/>
                </a:ext>
              </a:extLst>
            </p:cNvPr>
            <p:cNvSpPr txBox="1"/>
            <p:nvPr/>
          </p:nvSpPr>
          <p:spPr>
            <a:xfrm>
              <a:off x="1835864" y="6059670"/>
              <a:ext cx="517525" cy="246221"/>
            </a:xfrm>
            <a:prstGeom prst="rect">
              <a:avLst/>
            </a:prstGeom>
            <a:noFill/>
          </p:spPr>
          <p:txBody>
            <a:bodyPr wrap="square" rtlCol="0">
              <a:spAutoFit/>
            </a:bodyPr>
            <a:lstStyle/>
            <a:p>
              <a:r>
                <a:rPr lang="nl-BE" sz="1000" dirty="0">
                  <a:solidFill>
                    <a:srgbClr val="FF0000"/>
                  </a:solidFill>
                  <a:hlinkClick r:id="rId3" action="ppaction://hlinksldjump">
                    <a:extLst>
                      <a:ext uri="{A12FA001-AC4F-418D-AE19-62706E023703}">
                        <ahyp:hlinkClr xmlns:ahyp="http://schemas.microsoft.com/office/drawing/2018/hyperlinkcolor" val="tx"/>
                      </a:ext>
                    </a:extLst>
                  </a:hlinkClick>
                </a:rPr>
                <a:t>Team</a:t>
              </a:r>
              <a:endParaRPr lang="nl-BE" sz="1000" dirty="0">
                <a:solidFill>
                  <a:srgbClr val="FF0000"/>
                </a:solidFill>
              </a:endParaRPr>
            </a:p>
          </p:txBody>
        </p:sp>
        <p:sp>
          <p:nvSpPr>
            <p:cNvPr id="9" name="TextBox 8">
              <a:extLst>
                <a:ext uri="{FF2B5EF4-FFF2-40B4-BE49-F238E27FC236}">
                  <a16:creationId xmlns:a16="http://schemas.microsoft.com/office/drawing/2014/main" id="{7975A638-3471-5116-74FE-04F15D293F7D}"/>
                </a:ext>
              </a:extLst>
            </p:cNvPr>
            <p:cNvSpPr txBox="1"/>
            <p:nvPr/>
          </p:nvSpPr>
          <p:spPr>
            <a:xfrm>
              <a:off x="2411685" y="6058877"/>
              <a:ext cx="629994" cy="246221"/>
            </a:xfrm>
            <a:prstGeom prst="rect">
              <a:avLst/>
            </a:prstGeom>
            <a:noFill/>
          </p:spPr>
          <p:txBody>
            <a:bodyPr wrap="square" rtlCol="0">
              <a:spAutoFit/>
            </a:bodyPr>
            <a:lstStyle/>
            <a:p>
              <a:r>
                <a:rPr lang="nl-BE" sz="1000" dirty="0">
                  <a:solidFill>
                    <a:srgbClr val="FF0000"/>
                  </a:solidFill>
                  <a:hlinkClick r:id="rId4" action="ppaction://hlinksldjump">
                    <a:extLst>
                      <a:ext uri="{A12FA001-AC4F-418D-AE19-62706E023703}">
                        <ahyp:hlinkClr xmlns:ahyp="http://schemas.microsoft.com/office/drawing/2018/hyperlinkcolor" val="tx"/>
                      </a:ext>
                    </a:extLst>
                  </a:hlinkClick>
                </a:rPr>
                <a:t>Dataset</a:t>
              </a:r>
              <a:endParaRPr lang="nl-BE" sz="1000" dirty="0">
                <a:solidFill>
                  <a:srgbClr val="FF0000"/>
                </a:solidFill>
              </a:endParaRPr>
            </a:p>
          </p:txBody>
        </p:sp>
        <p:sp>
          <p:nvSpPr>
            <p:cNvPr id="10" name="TextBox 9">
              <a:extLst>
                <a:ext uri="{FF2B5EF4-FFF2-40B4-BE49-F238E27FC236}">
                  <a16:creationId xmlns:a16="http://schemas.microsoft.com/office/drawing/2014/main" id="{542AD2B4-622B-2A85-9124-BDA0FCC252E0}"/>
                </a:ext>
              </a:extLst>
            </p:cNvPr>
            <p:cNvSpPr txBox="1"/>
            <p:nvPr/>
          </p:nvSpPr>
          <p:spPr>
            <a:xfrm>
              <a:off x="3108201" y="6065500"/>
              <a:ext cx="533400" cy="246221"/>
            </a:xfrm>
            <a:prstGeom prst="rect">
              <a:avLst/>
            </a:prstGeom>
            <a:noFill/>
          </p:spPr>
          <p:txBody>
            <a:bodyPr wrap="square" rtlCol="0">
              <a:spAutoFit/>
            </a:bodyPr>
            <a:lstStyle/>
            <a:p>
              <a:r>
                <a:rPr lang="nl-BE" sz="1000" b="1" dirty="0">
                  <a:hlinkClick r:id="rId5" action="ppaction://hlinksldjump">
                    <a:extLst>
                      <a:ext uri="{A12FA001-AC4F-418D-AE19-62706E023703}">
                        <ahyp:hlinkClr xmlns:ahyp="http://schemas.microsoft.com/office/drawing/2018/hyperlinkcolor" val="tx"/>
                      </a:ext>
                    </a:extLst>
                  </a:hlinkClick>
                </a:rPr>
                <a:t>Model</a:t>
              </a:r>
              <a:endParaRPr lang="nl-BE" sz="1000" b="1" dirty="0"/>
            </a:p>
          </p:txBody>
        </p:sp>
        <p:sp>
          <p:nvSpPr>
            <p:cNvPr id="11" name="TextBox 10">
              <a:extLst>
                <a:ext uri="{FF2B5EF4-FFF2-40B4-BE49-F238E27FC236}">
                  <a16:creationId xmlns:a16="http://schemas.microsoft.com/office/drawing/2014/main" id="{EA7E042D-E551-0632-A3AA-22EDC5804D37}"/>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12" name="TextBox 11">
              <a:hlinkClick r:id="rId7" action="ppaction://hlinksldjump"/>
              <a:extLst>
                <a:ext uri="{FF2B5EF4-FFF2-40B4-BE49-F238E27FC236}">
                  <a16:creationId xmlns:a16="http://schemas.microsoft.com/office/drawing/2014/main" id="{E774B995-64CE-6DBE-2959-03AE40E955C5}"/>
                </a:ext>
              </a:extLst>
            </p:cNvPr>
            <p:cNvSpPr txBox="1"/>
            <p:nvPr/>
          </p:nvSpPr>
          <p:spPr>
            <a:xfrm>
              <a:off x="4966592" y="6062052"/>
              <a:ext cx="1452418" cy="246221"/>
            </a:xfrm>
            <a:prstGeom prst="rect">
              <a:avLst/>
            </a:prstGeom>
            <a:noFill/>
          </p:spPr>
          <p:txBody>
            <a:bodyPr wrap="square" rtlCol="0">
              <a:spAutoFit/>
            </a:bodyPr>
            <a:lstStyle/>
            <a:p>
              <a:r>
                <a:rPr lang="nl-BE" sz="1000" dirty="0" err="1">
                  <a:solidFill>
                    <a:srgbClr val="FF0000"/>
                  </a:solidFill>
                  <a:hlinkClick r:id="rId7" action="ppaction://hlinksldjump">
                    <a:extLst>
                      <a:ext uri="{A12FA001-AC4F-418D-AE19-62706E023703}">
                        <ahyp:hlinkClr xmlns:ahyp="http://schemas.microsoft.com/office/drawing/2018/hyperlinkcolor" val="tx"/>
                      </a:ext>
                    </a:extLst>
                  </a:hlinkClick>
                </a:rPr>
                <a:t>Gezongheidsinformatie</a:t>
              </a:r>
              <a:endParaRPr lang="nl-BE" sz="1000" dirty="0">
                <a:solidFill>
                  <a:srgbClr val="FF0000"/>
                </a:solidFill>
              </a:endParaRPr>
            </a:p>
          </p:txBody>
        </p:sp>
        <p:sp>
          <p:nvSpPr>
            <p:cNvPr id="13" name="TextBox 12">
              <a:extLst>
                <a:ext uri="{FF2B5EF4-FFF2-40B4-BE49-F238E27FC236}">
                  <a16:creationId xmlns:a16="http://schemas.microsoft.com/office/drawing/2014/main" id="{044375C5-A0EE-1928-472B-5307B7EFF251}"/>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8"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14" name="TextBox 13">
              <a:extLst>
                <a:ext uri="{FF2B5EF4-FFF2-40B4-BE49-F238E27FC236}">
                  <a16:creationId xmlns:a16="http://schemas.microsoft.com/office/drawing/2014/main" id="{84D7C2CB-366E-3298-370D-28A2CFF3C654}"/>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15" name="TextBox 14">
              <a:extLst>
                <a:ext uri="{FF2B5EF4-FFF2-40B4-BE49-F238E27FC236}">
                  <a16:creationId xmlns:a16="http://schemas.microsoft.com/office/drawing/2014/main" id="{E528B9F0-C221-24BD-D14D-281D87AE1A54}"/>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16" name="Straight Arrow Connector 15">
              <a:extLst>
                <a:ext uri="{FF2B5EF4-FFF2-40B4-BE49-F238E27FC236}">
                  <a16:creationId xmlns:a16="http://schemas.microsoft.com/office/drawing/2014/main" id="{F8E453B3-29D2-F518-C9FE-7A33DED63034}"/>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7" name="Straight Arrow Connector 16">
              <a:extLst>
                <a:ext uri="{FF2B5EF4-FFF2-40B4-BE49-F238E27FC236}">
                  <a16:creationId xmlns:a16="http://schemas.microsoft.com/office/drawing/2014/main" id="{50B6D9BF-1ED5-A886-79CB-D670C2CB2644}"/>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BEB4C9FB-1DFE-1415-5602-64D51C61A04A}"/>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CFFE71CB-5D29-D18D-87E3-2EF1A3944407}"/>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FDAB13CF-34C7-0ECA-90DB-F54AA41D07C8}"/>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FC91DCE1-B760-0D5B-AC8F-CA53B8A0EC0C}"/>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E4321575-E094-E51F-CB74-E9391585FC08}"/>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C67BDA46-BF3F-586B-A5E7-A0D29FB8F307}"/>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254749521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Valideren en testen</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p:txBody>
          <a:bodyPr/>
          <a:lstStyle/>
          <a:p>
            <a:endParaRPr lang="nl-BE"/>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spTree>
    <p:extLst>
      <p:ext uri="{BB962C8B-B14F-4D97-AF65-F5344CB8AC3E}">
        <p14:creationId xmlns:p14="http://schemas.microsoft.com/office/powerpoint/2010/main" val="174412219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91F84DD-4ED2-E2BB-A74E-83FBBF036BCF}"/>
              </a:ext>
            </a:extLst>
          </p:cNvPr>
          <p:cNvSpPr>
            <a:spLocks noGrp="1"/>
          </p:cNvSpPr>
          <p:nvPr>
            <p:ph type="title"/>
          </p:nvPr>
        </p:nvSpPr>
        <p:spPr/>
        <p:txBody>
          <a:bodyPr/>
          <a:lstStyle/>
          <a:p>
            <a:r>
              <a:rPr lang="nl-BE" dirty="0"/>
              <a:t>Gezondheidsinformatie opstellen</a:t>
            </a:r>
          </a:p>
        </p:txBody>
      </p:sp>
      <p:sp>
        <p:nvSpPr>
          <p:cNvPr id="3" name="Text Placeholder 2">
            <a:extLst>
              <a:ext uri="{FF2B5EF4-FFF2-40B4-BE49-F238E27FC236}">
                <a16:creationId xmlns:a16="http://schemas.microsoft.com/office/drawing/2014/main" id="{BF34B854-66FB-C102-0B0F-022ACFE1239D}"/>
              </a:ext>
            </a:extLst>
          </p:cNvPr>
          <p:cNvSpPr>
            <a:spLocks noGrp="1"/>
          </p:cNvSpPr>
          <p:nvPr>
            <p:ph type="body" sz="quarter" idx="10"/>
          </p:nvPr>
        </p:nvSpPr>
        <p:spPr/>
        <p:txBody>
          <a:bodyPr>
            <a:normAutofit fontScale="92500" lnSpcReduction="10000"/>
          </a:bodyPr>
          <a:lstStyle/>
          <a:p>
            <a:r>
              <a:rPr lang="nl-BE" dirty="0" err="1"/>
              <a:t>Deep</a:t>
            </a:r>
            <a:r>
              <a:rPr lang="nl-BE" dirty="0"/>
              <a:t> Learning project IHA (Intelligent Health Advisor)</a:t>
            </a:r>
          </a:p>
        </p:txBody>
      </p:sp>
      <p:sp>
        <p:nvSpPr>
          <p:cNvPr id="4" name="Text Placeholder 3">
            <a:extLst>
              <a:ext uri="{FF2B5EF4-FFF2-40B4-BE49-F238E27FC236}">
                <a16:creationId xmlns:a16="http://schemas.microsoft.com/office/drawing/2014/main" id="{DCC59D74-C824-584E-30E7-9CC59A0B0C02}"/>
              </a:ext>
            </a:extLst>
          </p:cNvPr>
          <p:cNvSpPr>
            <a:spLocks noGrp="1"/>
          </p:cNvSpPr>
          <p:nvPr>
            <p:ph type="body" sz="quarter" idx="11"/>
          </p:nvPr>
        </p:nvSpPr>
        <p:spPr/>
        <p:txBody>
          <a:bodyPr/>
          <a:lstStyle/>
          <a:p>
            <a:r>
              <a:rPr lang="nl-BE" dirty="0"/>
              <a:t>De gezondheidsinformatie is </a:t>
            </a:r>
            <a:r>
              <a:rPr lang="nl-BE" dirty="0" err="1"/>
              <a:t>opgestelt</a:t>
            </a:r>
            <a:r>
              <a:rPr lang="nl-BE" dirty="0"/>
              <a:t> in een </a:t>
            </a:r>
            <a:r>
              <a:rPr lang="nl-BE" dirty="0" err="1"/>
              <a:t>json</a:t>
            </a:r>
            <a:r>
              <a:rPr lang="nl-BE" dirty="0"/>
              <a:t>-file</a:t>
            </a:r>
          </a:p>
          <a:p>
            <a:r>
              <a:rPr lang="nl-BE" dirty="0"/>
              <a:t>Deze file bevat gezondheidsinformatie over hoeveel je suiker en cafeïne je mag innemen voor zowel kinderen als volwassenen, er is ook een manier om de blik te raadplegen, waar dan de </a:t>
            </a:r>
            <a:r>
              <a:rPr lang="nl-BE" dirty="0" err="1"/>
              <a:t>ingredienten</a:t>
            </a:r>
            <a:r>
              <a:rPr lang="nl-BE" dirty="0"/>
              <a:t> van het specifiek blik en hoeveel je ervan mag drinken tot je de suiker en/of cafeïne limit behaalt</a:t>
            </a:r>
          </a:p>
          <a:p>
            <a:endParaRPr lang="nl-BE" dirty="0"/>
          </a:p>
          <a:p>
            <a:r>
              <a:rPr lang="nl-BE" dirty="0"/>
              <a:t>Gezondheidsinformatie via: </a:t>
            </a:r>
            <a:r>
              <a:rPr lang="nl-BE" dirty="0">
                <a:hlinkClick r:id="rId2"/>
              </a:rPr>
              <a:t>https://www.gezondleven.be/</a:t>
            </a:r>
            <a:endParaRPr lang="nl-BE" dirty="0"/>
          </a:p>
          <a:p>
            <a:r>
              <a:rPr lang="nl-BE" dirty="0"/>
              <a:t>De </a:t>
            </a:r>
            <a:r>
              <a:rPr lang="nl-BE" dirty="0" err="1"/>
              <a:t>ingredienten</a:t>
            </a:r>
            <a:r>
              <a:rPr lang="nl-BE" dirty="0"/>
              <a:t> per blik, werd gevonden op het blik.</a:t>
            </a:r>
          </a:p>
          <a:p>
            <a:endParaRPr lang="nl-BE" dirty="0"/>
          </a:p>
        </p:txBody>
      </p:sp>
      <p:sp>
        <p:nvSpPr>
          <p:cNvPr id="5" name="Text Placeholder 4">
            <a:extLst>
              <a:ext uri="{FF2B5EF4-FFF2-40B4-BE49-F238E27FC236}">
                <a16:creationId xmlns:a16="http://schemas.microsoft.com/office/drawing/2014/main" id="{70634700-0877-F944-4907-5BAD56FD7CE5}"/>
              </a:ext>
            </a:extLst>
          </p:cNvPr>
          <p:cNvSpPr>
            <a:spLocks noGrp="1"/>
          </p:cNvSpPr>
          <p:nvPr>
            <p:ph type="body" sz="quarter" idx="13"/>
          </p:nvPr>
        </p:nvSpPr>
        <p:spPr/>
        <p:txBody>
          <a:bodyPr/>
          <a:lstStyle/>
          <a:p>
            <a:endParaRPr lang="nl-BE"/>
          </a:p>
        </p:txBody>
      </p:sp>
      <p:grpSp>
        <p:nvGrpSpPr>
          <p:cNvPr id="7" name="Group 6">
            <a:extLst>
              <a:ext uri="{FF2B5EF4-FFF2-40B4-BE49-F238E27FC236}">
                <a16:creationId xmlns:a16="http://schemas.microsoft.com/office/drawing/2014/main" id="{5E0A1876-9B0A-D0DE-A2C5-463649982CD5}"/>
              </a:ext>
            </a:extLst>
          </p:cNvPr>
          <p:cNvGrpSpPr/>
          <p:nvPr/>
        </p:nvGrpSpPr>
        <p:grpSpPr>
          <a:xfrm>
            <a:off x="617926" y="6154127"/>
            <a:ext cx="7444103" cy="252844"/>
            <a:chOff x="617926" y="6058877"/>
            <a:chExt cx="7444103" cy="252844"/>
          </a:xfrm>
        </p:grpSpPr>
        <p:sp>
          <p:nvSpPr>
            <p:cNvPr id="8" name="TextBox 7">
              <a:extLst>
                <a:ext uri="{FF2B5EF4-FFF2-40B4-BE49-F238E27FC236}">
                  <a16:creationId xmlns:a16="http://schemas.microsoft.com/office/drawing/2014/main" id="{AA71CB76-EE55-7E66-F1F5-B6040A9F713E}"/>
                </a:ext>
              </a:extLst>
            </p:cNvPr>
            <p:cNvSpPr txBox="1"/>
            <p:nvPr/>
          </p:nvSpPr>
          <p:spPr>
            <a:xfrm>
              <a:off x="617926" y="6059919"/>
              <a:ext cx="1160900" cy="246221"/>
            </a:xfrm>
            <a:prstGeom prst="rect">
              <a:avLst/>
            </a:prstGeom>
            <a:noFill/>
          </p:spPr>
          <p:txBody>
            <a:bodyPr wrap="square" rtlCol="0">
              <a:spAutoFit/>
            </a:bodyPr>
            <a:lstStyle/>
            <a:p>
              <a:r>
                <a:rPr lang="nl-BE" sz="1000" dirty="0">
                  <a:solidFill>
                    <a:srgbClr val="FF0000"/>
                  </a:solidFill>
                  <a:hlinkClick r:id="rId3" action="ppaction://hlinksldjump">
                    <a:extLst>
                      <a:ext uri="{A12FA001-AC4F-418D-AE19-62706E023703}">
                        <ahyp:hlinkClr xmlns:ahyp="http://schemas.microsoft.com/office/drawing/2018/hyperlinkcolor" val="tx"/>
                      </a:ext>
                    </a:extLst>
                  </a:hlinkClick>
                </a:rPr>
                <a:t>Onderzoeksvraag</a:t>
              </a:r>
              <a:endParaRPr lang="nl-BE" sz="1000" dirty="0">
                <a:solidFill>
                  <a:srgbClr val="FF0000"/>
                </a:solidFill>
              </a:endParaRPr>
            </a:p>
          </p:txBody>
        </p:sp>
        <p:sp>
          <p:nvSpPr>
            <p:cNvPr id="9" name="TextBox 8">
              <a:extLst>
                <a:ext uri="{FF2B5EF4-FFF2-40B4-BE49-F238E27FC236}">
                  <a16:creationId xmlns:a16="http://schemas.microsoft.com/office/drawing/2014/main" id="{022D210A-7C00-8F30-A8BA-AD13AC93D205}"/>
                </a:ext>
              </a:extLst>
            </p:cNvPr>
            <p:cNvSpPr txBox="1"/>
            <p:nvPr/>
          </p:nvSpPr>
          <p:spPr>
            <a:xfrm>
              <a:off x="1835864" y="6059670"/>
              <a:ext cx="517525" cy="246221"/>
            </a:xfrm>
            <a:prstGeom prst="rect">
              <a:avLst/>
            </a:prstGeom>
            <a:noFill/>
          </p:spPr>
          <p:txBody>
            <a:bodyPr wrap="square" rtlCol="0">
              <a:spAutoFit/>
            </a:bodyPr>
            <a:lstStyle/>
            <a:p>
              <a:r>
                <a:rPr lang="nl-BE" sz="1000" dirty="0">
                  <a:solidFill>
                    <a:srgbClr val="FF0000"/>
                  </a:solidFill>
                  <a:hlinkClick r:id="rId4" action="ppaction://hlinksldjump">
                    <a:extLst>
                      <a:ext uri="{A12FA001-AC4F-418D-AE19-62706E023703}">
                        <ahyp:hlinkClr xmlns:ahyp="http://schemas.microsoft.com/office/drawing/2018/hyperlinkcolor" val="tx"/>
                      </a:ext>
                    </a:extLst>
                  </a:hlinkClick>
                </a:rPr>
                <a:t>Team</a:t>
              </a:r>
              <a:endParaRPr lang="nl-BE" sz="1000" dirty="0">
                <a:solidFill>
                  <a:srgbClr val="FF0000"/>
                </a:solidFill>
              </a:endParaRPr>
            </a:p>
          </p:txBody>
        </p:sp>
        <p:sp>
          <p:nvSpPr>
            <p:cNvPr id="10" name="TextBox 9">
              <a:extLst>
                <a:ext uri="{FF2B5EF4-FFF2-40B4-BE49-F238E27FC236}">
                  <a16:creationId xmlns:a16="http://schemas.microsoft.com/office/drawing/2014/main" id="{0BC289EE-AC21-56DA-440A-5BBC495787B0}"/>
                </a:ext>
              </a:extLst>
            </p:cNvPr>
            <p:cNvSpPr txBox="1"/>
            <p:nvPr/>
          </p:nvSpPr>
          <p:spPr>
            <a:xfrm>
              <a:off x="2411685" y="6058877"/>
              <a:ext cx="629994" cy="246221"/>
            </a:xfrm>
            <a:prstGeom prst="rect">
              <a:avLst/>
            </a:prstGeom>
            <a:noFill/>
          </p:spPr>
          <p:txBody>
            <a:bodyPr wrap="square" rtlCol="0">
              <a:spAutoFit/>
            </a:bodyPr>
            <a:lstStyle/>
            <a:p>
              <a:r>
                <a:rPr lang="nl-BE" sz="1000" dirty="0">
                  <a:solidFill>
                    <a:srgbClr val="FF0000"/>
                  </a:solidFill>
                  <a:hlinkClick r:id="rId5" action="ppaction://hlinksldjump">
                    <a:extLst>
                      <a:ext uri="{A12FA001-AC4F-418D-AE19-62706E023703}">
                        <ahyp:hlinkClr xmlns:ahyp="http://schemas.microsoft.com/office/drawing/2018/hyperlinkcolor" val="tx"/>
                      </a:ext>
                    </a:extLst>
                  </a:hlinkClick>
                </a:rPr>
                <a:t>Dataset</a:t>
              </a:r>
              <a:endParaRPr lang="nl-BE" sz="1000" dirty="0">
                <a:solidFill>
                  <a:srgbClr val="FF0000"/>
                </a:solidFill>
              </a:endParaRPr>
            </a:p>
          </p:txBody>
        </p:sp>
        <p:sp>
          <p:nvSpPr>
            <p:cNvPr id="11" name="TextBox 10">
              <a:extLst>
                <a:ext uri="{FF2B5EF4-FFF2-40B4-BE49-F238E27FC236}">
                  <a16:creationId xmlns:a16="http://schemas.microsoft.com/office/drawing/2014/main" id="{D11A332D-461F-4681-7E7E-9A9A21AAB66A}"/>
                </a:ext>
              </a:extLst>
            </p:cNvPr>
            <p:cNvSpPr txBox="1"/>
            <p:nvPr/>
          </p:nvSpPr>
          <p:spPr>
            <a:xfrm>
              <a:off x="3108201" y="6065500"/>
              <a:ext cx="533400" cy="246221"/>
            </a:xfrm>
            <a:prstGeom prst="rect">
              <a:avLst/>
            </a:prstGeom>
            <a:noFill/>
          </p:spPr>
          <p:txBody>
            <a:bodyPr wrap="square" rtlCol="0">
              <a:spAutoFit/>
            </a:bodyPr>
            <a:lstStyle/>
            <a:p>
              <a:r>
                <a:rPr lang="nl-BE" sz="1000" dirty="0">
                  <a:solidFill>
                    <a:srgbClr val="FF0000"/>
                  </a:solidFill>
                  <a:hlinkClick r:id="rId6" action="ppaction://hlinksldjump">
                    <a:extLst>
                      <a:ext uri="{A12FA001-AC4F-418D-AE19-62706E023703}">
                        <ahyp:hlinkClr xmlns:ahyp="http://schemas.microsoft.com/office/drawing/2018/hyperlinkcolor" val="tx"/>
                      </a:ext>
                    </a:extLst>
                  </a:hlinkClick>
                </a:rPr>
                <a:t>Model</a:t>
              </a:r>
              <a:endParaRPr lang="nl-BE" sz="1000" dirty="0">
                <a:solidFill>
                  <a:srgbClr val="FF0000"/>
                </a:solidFill>
              </a:endParaRPr>
            </a:p>
          </p:txBody>
        </p:sp>
        <p:sp>
          <p:nvSpPr>
            <p:cNvPr id="12" name="TextBox 11">
              <a:extLst>
                <a:ext uri="{FF2B5EF4-FFF2-40B4-BE49-F238E27FC236}">
                  <a16:creationId xmlns:a16="http://schemas.microsoft.com/office/drawing/2014/main" id="{36C38CBC-72B5-1780-737B-663F13F27205}"/>
                </a:ext>
              </a:extLst>
            </p:cNvPr>
            <p:cNvSpPr txBox="1"/>
            <p:nvPr/>
          </p:nvSpPr>
          <p:spPr>
            <a:xfrm>
              <a:off x="3720140" y="6062052"/>
              <a:ext cx="1171088" cy="246221"/>
            </a:xfrm>
            <a:prstGeom prst="rect">
              <a:avLst/>
            </a:prstGeom>
            <a:noFill/>
          </p:spPr>
          <p:txBody>
            <a:bodyPr wrap="square" rtlCol="0">
              <a:spAutoFit/>
            </a:bodyPr>
            <a:lstStyle/>
            <a:p>
              <a:r>
                <a:rPr lang="nl-BE" sz="1000" dirty="0">
                  <a:solidFill>
                    <a:srgbClr val="FF0000"/>
                  </a:solidFill>
                  <a:hlinkClick r:id="rId7" action="ppaction://hlinksldjump">
                    <a:extLst>
                      <a:ext uri="{A12FA001-AC4F-418D-AE19-62706E023703}">
                        <ahyp:hlinkClr xmlns:ahyp="http://schemas.microsoft.com/office/drawing/2018/hyperlinkcolor" val="tx"/>
                      </a:ext>
                    </a:extLst>
                  </a:hlinkClick>
                </a:rPr>
                <a:t>Valideren &amp; testen</a:t>
              </a:r>
              <a:endParaRPr lang="nl-BE" sz="1000" dirty="0">
                <a:solidFill>
                  <a:srgbClr val="FF0000"/>
                </a:solidFill>
              </a:endParaRPr>
            </a:p>
          </p:txBody>
        </p:sp>
        <p:sp>
          <p:nvSpPr>
            <p:cNvPr id="13" name="TextBox 12">
              <a:hlinkClick r:id="rId8" action="ppaction://hlinksldjump"/>
              <a:extLst>
                <a:ext uri="{FF2B5EF4-FFF2-40B4-BE49-F238E27FC236}">
                  <a16:creationId xmlns:a16="http://schemas.microsoft.com/office/drawing/2014/main" id="{0B689E59-EDEB-EC17-9C06-4C9199CDF2F7}"/>
                </a:ext>
              </a:extLst>
            </p:cNvPr>
            <p:cNvSpPr txBox="1"/>
            <p:nvPr/>
          </p:nvSpPr>
          <p:spPr>
            <a:xfrm>
              <a:off x="4966592" y="6062052"/>
              <a:ext cx="1452418" cy="246221"/>
            </a:xfrm>
            <a:prstGeom prst="rect">
              <a:avLst/>
            </a:prstGeom>
            <a:noFill/>
          </p:spPr>
          <p:txBody>
            <a:bodyPr wrap="square" rtlCol="0">
              <a:spAutoFit/>
            </a:bodyPr>
            <a:lstStyle/>
            <a:p>
              <a:r>
                <a:rPr lang="nl-BE" sz="1000" b="1" dirty="0" err="1">
                  <a:hlinkClick r:id="rId8" action="ppaction://hlinksldjump">
                    <a:extLst>
                      <a:ext uri="{A12FA001-AC4F-418D-AE19-62706E023703}">
                        <ahyp:hlinkClr xmlns:ahyp="http://schemas.microsoft.com/office/drawing/2018/hyperlinkcolor" val="tx"/>
                      </a:ext>
                    </a:extLst>
                  </a:hlinkClick>
                </a:rPr>
                <a:t>Gezongheidsinformatie</a:t>
              </a:r>
              <a:endParaRPr lang="nl-BE" sz="1000" b="1" dirty="0"/>
            </a:p>
          </p:txBody>
        </p:sp>
        <p:sp>
          <p:nvSpPr>
            <p:cNvPr id="14" name="TextBox 13">
              <a:extLst>
                <a:ext uri="{FF2B5EF4-FFF2-40B4-BE49-F238E27FC236}">
                  <a16:creationId xmlns:a16="http://schemas.microsoft.com/office/drawing/2014/main" id="{73DB8E7E-951A-A6AC-A048-34F7AF7B32D8}"/>
                </a:ext>
              </a:extLst>
            </p:cNvPr>
            <p:cNvSpPr txBox="1"/>
            <p:nvPr/>
          </p:nvSpPr>
          <p:spPr>
            <a:xfrm>
              <a:off x="6472149" y="6062052"/>
              <a:ext cx="480000" cy="246221"/>
            </a:xfrm>
            <a:prstGeom prst="rect">
              <a:avLst/>
            </a:prstGeom>
            <a:noFill/>
          </p:spPr>
          <p:txBody>
            <a:bodyPr wrap="square" rtlCol="0">
              <a:spAutoFit/>
            </a:bodyPr>
            <a:lstStyle/>
            <a:p>
              <a:r>
                <a:rPr lang="nl-BE" sz="1000" dirty="0">
                  <a:solidFill>
                    <a:srgbClr val="FF0000"/>
                  </a:solidFill>
                  <a:hlinkClick r:id="rId9" action="ppaction://hlinksldjump">
                    <a:extLst>
                      <a:ext uri="{A12FA001-AC4F-418D-AE19-62706E023703}">
                        <ahyp:hlinkClr xmlns:ahyp="http://schemas.microsoft.com/office/drawing/2018/hyperlinkcolor" val="tx"/>
                      </a:ext>
                    </a:extLst>
                  </a:hlinkClick>
                </a:rPr>
                <a:t>GUI</a:t>
              </a:r>
              <a:endParaRPr lang="nl-BE" sz="1000" dirty="0">
                <a:solidFill>
                  <a:srgbClr val="FF0000"/>
                </a:solidFill>
              </a:endParaRPr>
            </a:p>
          </p:txBody>
        </p:sp>
        <p:sp>
          <p:nvSpPr>
            <p:cNvPr id="15" name="TextBox 14">
              <a:extLst>
                <a:ext uri="{FF2B5EF4-FFF2-40B4-BE49-F238E27FC236}">
                  <a16:creationId xmlns:a16="http://schemas.microsoft.com/office/drawing/2014/main" id="{E31C65B3-9F74-E75C-8CD4-98E3155C245C}"/>
                </a:ext>
              </a:extLst>
            </p:cNvPr>
            <p:cNvSpPr txBox="1"/>
            <p:nvPr/>
          </p:nvSpPr>
          <p:spPr>
            <a:xfrm>
              <a:off x="6930957" y="6063029"/>
              <a:ext cx="533400" cy="246221"/>
            </a:xfrm>
            <a:prstGeom prst="rect">
              <a:avLst/>
            </a:prstGeom>
            <a:noFill/>
          </p:spPr>
          <p:txBody>
            <a:bodyPr wrap="square" rtlCol="0">
              <a:spAutoFit/>
            </a:bodyPr>
            <a:lstStyle/>
            <a:p>
              <a:r>
                <a:rPr lang="nl-BE" sz="1000" dirty="0">
                  <a:solidFill>
                    <a:srgbClr val="FF0000"/>
                  </a:solidFill>
                  <a:hlinkClick r:id="rId10" action="ppaction://hlinksldjump">
                    <a:extLst>
                      <a:ext uri="{A12FA001-AC4F-418D-AE19-62706E023703}">
                        <ahyp:hlinkClr xmlns:ahyp="http://schemas.microsoft.com/office/drawing/2018/hyperlinkcolor" val="tx"/>
                      </a:ext>
                    </a:extLst>
                  </a:hlinkClick>
                </a:rPr>
                <a:t>Besluit</a:t>
              </a:r>
              <a:endParaRPr lang="nl-BE" sz="1000" dirty="0">
                <a:solidFill>
                  <a:srgbClr val="FF0000"/>
                </a:solidFill>
              </a:endParaRPr>
            </a:p>
          </p:txBody>
        </p:sp>
        <p:sp>
          <p:nvSpPr>
            <p:cNvPr id="16" name="TextBox 15">
              <a:extLst>
                <a:ext uri="{FF2B5EF4-FFF2-40B4-BE49-F238E27FC236}">
                  <a16:creationId xmlns:a16="http://schemas.microsoft.com/office/drawing/2014/main" id="{0F75C78C-0AF5-F913-0F1C-85A9916CEA28}"/>
                </a:ext>
              </a:extLst>
            </p:cNvPr>
            <p:cNvSpPr txBox="1"/>
            <p:nvPr/>
          </p:nvSpPr>
          <p:spPr>
            <a:xfrm>
              <a:off x="7528629" y="6062052"/>
              <a:ext cx="533400" cy="246221"/>
            </a:xfrm>
            <a:prstGeom prst="rect">
              <a:avLst/>
            </a:prstGeom>
            <a:noFill/>
          </p:spPr>
          <p:txBody>
            <a:bodyPr wrap="square" rtlCol="0">
              <a:spAutoFit/>
            </a:bodyPr>
            <a:lstStyle/>
            <a:p>
              <a:r>
                <a:rPr lang="nl-BE" sz="1000" dirty="0">
                  <a:solidFill>
                    <a:srgbClr val="FF0000"/>
                  </a:solidFill>
                  <a:hlinkClick r:id="rId11" action="ppaction://hlinksldjump">
                    <a:extLst>
                      <a:ext uri="{A12FA001-AC4F-418D-AE19-62706E023703}">
                        <ahyp:hlinkClr xmlns:ahyp="http://schemas.microsoft.com/office/drawing/2018/hyperlinkcolor" val="tx"/>
                      </a:ext>
                    </a:extLst>
                  </a:hlinkClick>
                </a:rPr>
                <a:t>Demo</a:t>
              </a:r>
              <a:endParaRPr lang="nl-BE" sz="1000" dirty="0">
                <a:solidFill>
                  <a:srgbClr val="FF0000"/>
                </a:solidFill>
              </a:endParaRPr>
            </a:p>
          </p:txBody>
        </p:sp>
        <p:cxnSp>
          <p:nvCxnSpPr>
            <p:cNvPr id="17" name="Straight Arrow Connector 16">
              <a:extLst>
                <a:ext uri="{FF2B5EF4-FFF2-40B4-BE49-F238E27FC236}">
                  <a16:creationId xmlns:a16="http://schemas.microsoft.com/office/drawing/2014/main" id="{4618F6D1-42EA-ABE9-3729-921C072CE0F7}"/>
                </a:ext>
              </a:extLst>
            </p:cNvPr>
            <p:cNvCxnSpPr>
              <a:cxnSpLocks/>
            </p:cNvCxnSpPr>
            <p:nvPr/>
          </p:nvCxnSpPr>
          <p:spPr>
            <a:xfrm>
              <a:off x="1668419" y="6192306"/>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8" name="Straight Arrow Connector 17">
              <a:extLst>
                <a:ext uri="{FF2B5EF4-FFF2-40B4-BE49-F238E27FC236}">
                  <a16:creationId xmlns:a16="http://schemas.microsoft.com/office/drawing/2014/main" id="{30CAA25D-D96D-BDBF-F420-E6327B163C71}"/>
                </a:ext>
              </a:extLst>
            </p:cNvPr>
            <p:cNvCxnSpPr>
              <a:cxnSpLocks/>
            </p:cNvCxnSpPr>
            <p:nvPr/>
          </p:nvCxnSpPr>
          <p:spPr>
            <a:xfrm>
              <a:off x="22462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19" name="Straight Arrow Connector 18">
              <a:extLst>
                <a:ext uri="{FF2B5EF4-FFF2-40B4-BE49-F238E27FC236}">
                  <a16:creationId xmlns:a16="http://schemas.microsoft.com/office/drawing/2014/main" id="{21EE6F1A-DEE9-57B4-F2BC-E0AFA4B2EC37}"/>
                </a:ext>
              </a:extLst>
            </p:cNvPr>
            <p:cNvCxnSpPr>
              <a:cxnSpLocks/>
            </p:cNvCxnSpPr>
            <p:nvPr/>
          </p:nvCxnSpPr>
          <p:spPr>
            <a:xfrm>
              <a:off x="29384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0" name="Straight Arrow Connector 19">
              <a:extLst>
                <a:ext uri="{FF2B5EF4-FFF2-40B4-BE49-F238E27FC236}">
                  <a16:creationId xmlns:a16="http://schemas.microsoft.com/office/drawing/2014/main" id="{8223ED13-BBE2-161B-8F0A-2BC5007FABCF}"/>
                </a:ext>
              </a:extLst>
            </p:cNvPr>
            <p:cNvCxnSpPr>
              <a:cxnSpLocks/>
            </p:cNvCxnSpPr>
            <p:nvPr/>
          </p:nvCxnSpPr>
          <p:spPr>
            <a:xfrm>
              <a:off x="355754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1" name="Straight Arrow Connector 20">
              <a:extLst>
                <a:ext uri="{FF2B5EF4-FFF2-40B4-BE49-F238E27FC236}">
                  <a16:creationId xmlns:a16="http://schemas.microsoft.com/office/drawing/2014/main" id="{488C901E-CFB9-14DA-8C01-00D8E68E3539}"/>
                </a:ext>
              </a:extLst>
            </p:cNvPr>
            <p:cNvCxnSpPr>
              <a:cxnSpLocks/>
            </p:cNvCxnSpPr>
            <p:nvPr/>
          </p:nvCxnSpPr>
          <p:spPr>
            <a:xfrm>
              <a:off x="48053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2" name="Straight Arrow Connector 21">
              <a:extLst>
                <a:ext uri="{FF2B5EF4-FFF2-40B4-BE49-F238E27FC236}">
                  <a16:creationId xmlns:a16="http://schemas.microsoft.com/office/drawing/2014/main" id="{3DA70691-2585-1BEA-870B-9E18E831FC06}"/>
                </a:ext>
              </a:extLst>
            </p:cNvPr>
            <p:cNvCxnSpPr>
              <a:cxnSpLocks/>
            </p:cNvCxnSpPr>
            <p:nvPr/>
          </p:nvCxnSpPr>
          <p:spPr>
            <a:xfrm>
              <a:off x="630391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3" name="Straight Arrow Connector 22">
              <a:extLst>
                <a:ext uri="{FF2B5EF4-FFF2-40B4-BE49-F238E27FC236}">
                  <a16:creationId xmlns:a16="http://schemas.microsoft.com/office/drawing/2014/main" id="{AF51E36B-218E-9423-6596-92D4DE96FAAE}"/>
                </a:ext>
              </a:extLst>
            </p:cNvPr>
            <p:cNvCxnSpPr>
              <a:cxnSpLocks/>
            </p:cNvCxnSpPr>
            <p:nvPr/>
          </p:nvCxnSpPr>
          <p:spPr>
            <a:xfrm>
              <a:off x="6764294"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24" name="Straight Arrow Connector 23">
              <a:extLst>
                <a:ext uri="{FF2B5EF4-FFF2-40B4-BE49-F238E27FC236}">
                  <a16:creationId xmlns:a16="http://schemas.microsoft.com/office/drawing/2014/main" id="{D520CA86-2866-ECA5-A21D-06E8F6E441BD}"/>
                </a:ext>
              </a:extLst>
            </p:cNvPr>
            <p:cNvCxnSpPr>
              <a:cxnSpLocks/>
            </p:cNvCxnSpPr>
            <p:nvPr/>
          </p:nvCxnSpPr>
          <p:spPr>
            <a:xfrm>
              <a:off x="7364369" y="6195481"/>
              <a:ext cx="252000" cy="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grpSp>
    </p:spTree>
    <p:extLst>
      <p:ext uri="{BB962C8B-B14F-4D97-AF65-F5344CB8AC3E}">
        <p14:creationId xmlns:p14="http://schemas.microsoft.com/office/powerpoint/2010/main" val="4030214291"/>
      </p:ext>
    </p:extLst>
  </p:cSld>
  <p:clrMapOvr>
    <a:masterClrMapping/>
  </p:clrMapOvr>
</p:sld>
</file>

<file path=ppt/theme/theme1.xml><?xml version="1.0" encoding="utf-8"?>
<a:theme xmlns:a="http://schemas.openxmlformats.org/drawingml/2006/main" name="Vives Light">
  <a:themeElements>
    <a:clrScheme name="VIVES 21">
      <a:dk1>
        <a:srgbClr val="1E1E1E"/>
      </a:dk1>
      <a:lt1>
        <a:srgbClr val="FFFFFF"/>
      </a:lt1>
      <a:dk2>
        <a:srgbClr val="E00020"/>
      </a:dk2>
      <a:lt2>
        <a:srgbClr val="BDBCA9"/>
      </a:lt2>
      <a:accent1>
        <a:srgbClr val="009CC4"/>
      </a:accent1>
      <a:accent2>
        <a:srgbClr val="7DB928"/>
      </a:accent2>
      <a:accent3>
        <a:srgbClr val="EB7107"/>
      </a:accent3>
      <a:accent4>
        <a:srgbClr val="00B0A6"/>
      </a:accent4>
      <a:accent5>
        <a:srgbClr val="71246C"/>
      </a:accent5>
      <a:accent6>
        <a:srgbClr val="004D9A"/>
      </a:accent6>
      <a:hlink>
        <a:srgbClr val="004C99"/>
      </a:hlink>
      <a:folHlink>
        <a:srgbClr val="702382"/>
      </a:folHlink>
    </a:clrScheme>
    <a:fontScheme name="Vives">
      <a:majorFont>
        <a:latin typeface="Segoe UI Black"/>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b="1" i="0" dirty="0" err="1" smtClean="0">
            <a:latin typeface="Segoe UI" panose="020B0502040204020203" pitchFamily="34" charset="0"/>
            <a:cs typeface="Segoe UI" panose="020B05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e2" id="{3E0958AC-692A-482C-8CDA-F7A287286959}" vid="{AED7CACF-C920-402D-B930-58AE91399973}"/>
    </a:ext>
  </a:extLst>
</a:theme>
</file>

<file path=ppt/theme/theme2.xml><?xml version="1.0" encoding="utf-8"?>
<a:theme xmlns:a="http://schemas.openxmlformats.org/drawingml/2006/main" name="Vives Sand">
  <a:themeElements>
    <a:clrScheme name="VIVES 21">
      <a:dk1>
        <a:srgbClr val="1E1E1E"/>
      </a:dk1>
      <a:lt1>
        <a:srgbClr val="FFFFFF"/>
      </a:lt1>
      <a:dk2>
        <a:srgbClr val="E00020"/>
      </a:dk2>
      <a:lt2>
        <a:srgbClr val="BDBCA9"/>
      </a:lt2>
      <a:accent1>
        <a:srgbClr val="009CC4"/>
      </a:accent1>
      <a:accent2>
        <a:srgbClr val="7DB928"/>
      </a:accent2>
      <a:accent3>
        <a:srgbClr val="EB7107"/>
      </a:accent3>
      <a:accent4>
        <a:srgbClr val="00B0A6"/>
      </a:accent4>
      <a:accent5>
        <a:srgbClr val="71246C"/>
      </a:accent5>
      <a:accent6>
        <a:srgbClr val="004D9A"/>
      </a:accent6>
      <a:hlink>
        <a:srgbClr val="004C99"/>
      </a:hlink>
      <a:folHlink>
        <a:srgbClr val="702382"/>
      </a:folHlink>
    </a:clrScheme>
    <a:fontScheme name="Vives">
      <a:majorFont>
        <a:latin typeface="Segoe UI Black"/>
        <a:ea typeface=""/>
        <a:cs typeface=""/>
      </a:majorFont>
      <a:minorFont>
        <a:latin typeface="Segoe U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chemeClr val="tx2"/>
        </a:solidFill>
        <a:ln>
          <a:noFill/>
        </a:ln>
      </a:spPr>
      <a:bodyPr rtlCol="0" anchor="ctr"/>
      <a:lstStyle>
        <a:defPPr algn="ctr">
          <a:defRPr b="1" i="0" dirty="0" err="1" smtClean="0">
            <a:latin typeface="Segoe UI" panose="020B0502040204020203" pitchFamily="34" charset="0"/>
            <a:cs typeface="Segoe UI" panose="020B0502040204020203" pitchFamily="34" charset="0"/>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Presentatie2" id="{3E0958AC-692A-482C-8CDA-F7A287286959}" vid="{C9D47C35-A172-4F1E-87B9-587C6AC18457}"/>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62C1CAA22D469040B71D14E8C4E39BE9" ma:contentTypeVersion="13" ma:contentTypeDescription="Een nieuw document maken." ma:contentTypeScope="" ma:versionID="e394ebb7372053692aea87c8b382d4c0">
  <xsd:schema xmlns:xsd="http://www.w3.org/2001/XMLSchema" xmlns:xs="http://www.w3.org/2001/XMLSchema" xmlns:p="http://schemas.microsoft.com/office/2006/metadata/properties" xmlns:ns2="b6bce6f3-de65-48d6-9397-faa97a269bae" xmlns:ns3="98af9011-2013-4d96-8ba2-292391501525" targetNamespace="http://schemas.microsoft.com/office/2006/metadata/properties" ma:root="true" ma:fieldsID="329ff903c5eb27e78cc923a09ad7f6d7" ns2:_="" ns3:_="">
    <xsd:import namespace="b6bce6f3-de65-48d6-9397-faa97a269bae"/>
    <xsd:import namespace="98af9011-2013-4d96-8ba2-292391501525"/>
    <xsd:element name="properties">
      <xsd:complexType>
        <xsd:sequence>
          <xsd:element name="documentManagement">
            <xsd:complexType>
              <xsd:all>
                <xsd:element ref="ns2:thema" minOccurs="0"/>
                <xsd:element ref="ns2:subthema" minOccurs="0"/>
                <xsd:element ref="ns2:MediaServiceMetadata" minOccurs="0"/>
                <xsd:element ref="ns2:MediaServiceFastMetadata" minOccurs="0"/>
                <xsd:element ref="ns2:MediaServiceDateTaken" minOccurs="0"/>
                <xsd:element ref="ns2:MediaServiceAutoTags" minOccurs="0"/>
                <xsd:element ref="ns2:MediaServiceOCR" minOccurs="0"/>
                <xsd:element ref="ns2:MediaServiceGenerationTime" minOccurs="0"/>
                <xsd:element ref="ns2:MediaServiceEventHashCode" minOccurs="0"/>
                <xsd:element ref="ns3:SharedWithUsers" minOccurs="0"/>
                <xsd:element ref="ns3:SharedWithDetail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b6bce6f3-de65-48d6-9397-faa97a269bae" elementFormDefault="qualified">
    <xsd:import namespace="http://schemas.microsoft.com/office/2006/documentManagement/types"/>
    <xsd:import namespace="http://schemas.microsoft.com/office/infopath/2007/PartnerControls"/>
    <xsd:element name="thema" ma:index="2" nillable="true" ma:displayName="thema" ma:format="Dropdown" ma:internalName="thema" ma:readOnly="false">
      <xsd:simpleType>
        <xsd:restriction base="dms:Choice">
          <xsd:enumeration value="onderwijs"/>
          <xsd:enumeration value="onderzoek en ondernemerschap"/>
          <xsd:enumeration value="marketing en communicatie"/>
          <xsd:enumeration value="organisatie en administratie"/>
        </xsd:restriction>
      </xsd:simpleType>
    </xsd:element>
    <xsd:element name="subthema" ma:index="3" nillable="true" ma:displayName="subthema" ma:format="Dropdown" ma:internalName="subthema" ma:readOnly="false">
      <xsd:simpleType>
        <xsd:restriction base="dms:Choice">
          <xsd:enumeration value="afstandsonderwijs"/>
          <xsd:enumeration value="Covid19"/>
          <xsd:enumeration value="ECTS-fiches"/>
          <xsd:enumeration value="evaluatie"/>
          <xsd:enumeration value="internationalisering"/>
          <xsd:enumeration value="kwaliteitszorg"/>
          <xsd:enumeration value="onderwijstechnologie"/>
          <xsd:enumeration value="projectwerk"/>
          <xsd:enumeration value="stage, bachelorproef en werkplekleren"/>
          <xsd:enumeration value="studie- en trajectbegeleiding, ombuds"/>
          <xsd:enumeration value="studiemateriaal"/>
          <xsd:enumeration value="---"/>
          <xsd:enumeration value="dienstverlening"/>
          <xsd:enumeration value="navorming"/>
          <xsd:enumeration value="onderzoek"/>
          <xsd:enumeration value="---"/>
          <xsd:enumeration value="communiceer over je opleiding"/>
          <xsd:enumeration value="evenementen"/>
          <xsd:enumeration value="foto's en video's"/>
          <xsd:enumeration value="huisstijl"/>
          <xsd:enumeration value="nieuwsbrieven"/>
          <xsd:enumeration value="---"/>
          <xsd:enumeration value="facilities"/>
          <xsd:enumeration value="kalender"/>
          <xsd:enumeration value="organisatie"/>
          <xsd:enumeration value="personeel"/>
          <xsd:enumeration value="vademecum"/>
        </xsd:restriction>
      </xsd:simpleType>
    </xsd:element>
    <xsd:element name="MediaServiceMetadata" ma:index="10" nillable="true" ma:displayName="MediaServiceMetadata" ma:hidden="true" ma:internalName="MediaServiceMetadata" ma:readOnly="true">
      <xsd:simpleType>
        <xsd:restriction base="dms:Note"/>
      </xsd:simpleType>
    </xsd:element>
    <xsd:element name="MediaServiceFastMetadata" ma:index="11" nillable="true" ma:displayName="MediaServiceFastMetadata" ma:hidden="true" ma:internalName="MediaServiceFastMetadata" ma:readOnly="true">
      <xsd:simpleType>
        <xsd:restriction base="dms:Note"/>
      </xsd:simpleType>
    </xsd:element>
    <xsd:element name="MediaServiceDateTaken" ma:index="12" nillable="true" ma:displayName="MediaServiceDateTaken" ma:hidden="true" ma:internalName="MediaServiceDateTaken" ma:readOnly="true">
      <xsd:simpleType>
        <xsd:restriction base="dms:Text"/>
      </xsd:simpleType>
    </xsd:element>
    <xsd:element name="MediaServiceAutoTags" ma:index="13" nillable="true" ma:displayName="Tags" ma:hidden="true" ma:internalName="MediaServiceAutoTags" ma:readOnly="true">
      <xsd:simpleType>
        <xsd:restriction base="dms:Text"/>
      </xsd:simpleType>
    </xsd:element>
    <xsd:element name="MediaServiceOCR" ma:index="14" nillable="true" ma:displayName="Extracted Text" ma:hidden="true" ma:internalName="MediaServiceOCR" ma:readOnly="true">
      <xsd:simpleType>
        <xsd:restriction base="dms:Note"/>
      </xsd:simpleType>
    </xsd:element>
    <xsd:element name="MediaServiceGenerationTime" ma:index="15" nillable="true" ma:displayName="MediaServiceGenerationTime" ma:hidden="true" ma:internalName="MediaServiceGenerationTime" ma:readOnly="true">
      <xsd:simpleType>
        <xsd:restriction base="dms:Text"/>
      </xsd:simpleType>
    </xsd:element>
    <xsd:element name="MediaServiceEventHashCode" ma:index="16" nillable="true" ma:displayName="MediaServiceEventHashCode" ma:hidden="true" ma:internalName="MediaServiceEventHashCode"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98af9011-2013-4d96-8ba2-292391501525" elementFormDefault="qualified">
    <xsd:import namespace="http://schemas.microsoft.com/office/2006/documentManagement/types"/>
    <xsd:import namespace="http://schemas.microsoft.com/office/infopath/2007/PartnerControls"/>
    <xsd:element name="SharedWithUsers" ma:index="17" nillable="true" ma:displayName="Gedeeld met"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Gedeeld met details" ma:hidden="true" ma:internalName="SharedWithDetails"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Inhoudstype"/>
        <xsd:element ref="dc:title" minOccurs="0" maxOccurs="1" ma:index="1" ma:displayName="Titel"/>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thema xmlns="b6bce6f3-de65-48d6-9397-faa97a269bae">marketing en communicatie</thema>
    <subthema xmlns="b6bce6f3-de65-48d6-9397-faa97a269bae">huisstijl</subthema>
  </documentManagement>
</p:properties>
</file>

<file path=customXml/itemProps1.xml><?xml version="1.0" encoding="utf-8"?>
<ds:datastoreItem xmlns:ds="http://schemas.openxmlformats.org/officeDocument/2006/customXml" ds:itemID="{E10DA093-1DA3-4472-A07B-091A3768846C}">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b6bce6f3-de65-48d6-9397-faa97a269bae"/>
    <ds:schemaRef ds:uri="98af9011-2013-4d96-8ba2-292391501525"/>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C9D7443-0922-4D47-A076-23A2C494506B}">
  <ds:schemaRefs>
    <ds:schemaRef ds:uri="http://schemas.microsoft.com/sharepoint/v3/contenttype/forms"/>
  </ds:schemaRefs>
</ds:datastoreItem>
</file>

<file path=customXml/itemProps3.xml><?xml version="1.0" encoding="utf-8"?>
<ds:datastoreItem xmlns:ds="http://schemas.openxmlformats.org/officeDocument/2006/customXml" ds:itemID="{72423EBF-3A99-4709-A460-CCCFD79A3E35}">
  <ds:schemaRefs>
    <ds:schemaRef ds:uri="http://schemas.microsoft.com/office/2006/metadata/properties"/>
    <ds:schemaRef ds:uri="http://schemas.microsoft.com/office/infopath/2007/PartnerControls"/>
    <ds:schemaRef ds:uri="b6bce6f3-de65-48d6-9397-faa97a269bae"/>
  </ds:schemaRefs>
</ds:datastoreItem>
</file>

<file path=docProps/app.xml><?xml version="1.0" encoding="utf-8"?>
<Properties xmlns="http://schemas.openxmlformats.org/officeDocument/2006/extended-properties" xmlns:vt="http://schemas.openxmlformats.org/officeDocument/2006/docPropsVTypes">
  <Template>Vives Template - Algemeen</Template>
  <TotalTime>220</TotalTime>
  <Words>509</Words>
  <Application>Microsoft Office PowerPoint</Application>
  <PresentationFormat>Widescreen</PresentationFormat>
  <Paragraphs>122</Paragraphs>
  <Slides>12</Slides>
  <Notes>0</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12</vt:i4>
      </vt:variant>
    </vt:vector>
  </HeadingPairs>
  <TitlesOfParts>
    <vt:vector size="21" baseType="lpstr">
      <vt:lpstr>Arial</vt:lpstr>
      <vt:lpstr>Segoe UI</vt:lpstr>
      <vt:lpstr>Segoe UI Black</vt:lpstr>
      <vt:lpstr>Segoe UI Historic</vt:lpstr>
      <vt:lpstr>Segoe UI Light</vt:lpstr>
      <vt:lpstr>Systeemlettertype regulier</vt:lpstr>
      <vt:lpstr>Times New Roman</vt:lpstr>
      <vt:lpstr>Vives Light</vt:lpstr>
      <vt:lpstr>Vives Sand</vt:lpstr>
      <vt:lpstr>Deep Learning </vt:lpstr>
      <vt:lpstr>Inhoudstafel</vt:lpstr>
      <vt:lpstr>Onderzoeksvraag</vt:lpstr>
      <vt:lpstr>Team</vt:lpstr>
      <vt:lpstr>Dataset maken</vt:lpstr>
      <vt:lpstr>Model opbouwen</vt:lpstr>
      <vt:lpstr>Model opbouwen</vt:lpstr>
      <vt:lpstr>Valideren en testen</vt:lpstr>
      <vt:lpstr>Gezondheidsinformatie opstellen</vt:lpstr>
      <vt:lpstr>GUI ontwikkelen</vt:lpstr>
      <vt:lpstr>Besluit</vt:lpstr>
      <vt:lpstr>Demo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EmbeddedOS week 8</dc:title>
  <dc:creator>Mathieu Leroy</dc:creator>
  <cp:lastModifiedBy>Jasper Lievens</cp:lastModifiedBy>
  <cp:revision>11</cp:revision>
  <dcterms:created xsi:type="dcterms:W3CDTF">2022-11-17T08:10:27Z</dcterms:created>
  <dcterms:modified xsi:type="dcterms:W3CDTF">2022-12-05T09:30:34Z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0x01010062C1CAA22D469040B71D14E8C4E39BE9</vt:lpwstr>
  </property>
  <property fmtid="{D5CDD505-2E9C-101B-9397-08002B2CF9AE}" pid="3" name="Studiegebied">
    <vt:lpwstr/>
  </property>
  <property fmtid="{D5CDD505-2E9C-101B-9397-08002B2CF9AE}" pid="4" name="Academiejaar">
    <vt:lpwstr>711;#2021-22|beb9d309-e139-4f16-a9ae-9e42fd0d30d6</vt:lpwstr>
  </property>
  <property fmtid="{D5CDD505-2E9C-101B-9397-08002B2CF9AE}" pid="5" name="Campus">
    <vt:lpwstr/>
  </property>
</Properties>
</file>

<file path=docProps/thumbnail.jpeg>
</file>